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0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5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8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5BC60A7-512B-46EB-8DB5-B5976DE4B90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A4BF013-F279-4C26-A103-18BAD496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36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 bot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Подготовила: Мазина Алина</a:t>
            </a:r>
          </a:p>
          <a:p>
            <a:pPr algn="l"/>
            <a:r>
              <a:rPr lang="ru-RU" dirty="0" smtClean="0"/>
              <a:t>Преподаватель: Н. Молотков</a:t>
            </a:r>
            <a:endParaRPr lang="ru-RU" dirty="0"/>
          </a:p>
        </p:txBody>
      </p:sp>
      <p:sp>
        <p:nvSpPr>
          <p:cNvPr id="8" name="4-конечная звезда 7"/>
          <p:cNvSpPr/>
          <p:nvPr/>
        </p:nvSpPr>
        <p:spPr>
          <a:xfrm rot="990126">
            <a:off x="8353426" y="3795752"/>
            <a:ext cx="2733675" cy="3019505"/>
          </a:xfrm>
          <a:prstGeom prst="star4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14161" r="15924" b="11797"/>
          <a:stretch/>
        </p:blipFill>
        <p:spPr>
          <a:xfrm>
            <a:off x="365759" y="631462"/>
            <a:ext cx="2036617" cy="2047035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212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Проект представляет собой </a:t>
            </a:r>
            <a:r>
              <a:rPr lang="ru-RU" sz="2800" dirty="0" err="1" smtClean="0"/>
              <a:t>телеграм</a:t>
            </a:r>
            <a:r>
              <a:rPr lang="ru-RU" sz="2800" dirty="0" smtClean="0"/>
              <a:t>-бота, имеющего </a:t>
            </a:r>
            <a:r>
              <a:rPr lang="en-US" sz="2800" dirty="0" smtClean="0"/>
              <a:t>6 </a:t>
            </a:r>
            <a:r>
              <a:rPr lang="ru-RU" sz="2800" dirty="0" smtClean="0"/>
              <a:t>команд.</a:t>
            </a:r>
          </a:p>
          <a:p>
            <a:r>
              <a:rPr lang="ru-RU" sz="2800" b="1" dirty="0" smtClean="0"/>
              <a:t>Бот умеет: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600" dirty="0" smtClean="0"/>
              <a:t>Здороваться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600" dirty="0" smtClean="0"/>
              <a:t>Представляться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600" dirty="0" smtClean="0"/>
              <a:t>Присылать картинку кота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600" dirty="0" smtClean="0"/>
              <a:t>Присылать интересный факт о котах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600" dirty="0" smtClean="0"/>
              <a:t>Присылать цитату о котах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600" dirty="0" smtClean="0"/>
              <a:t>Сохранять пользовательскую цитату и в дальнейшем присылать тоже</a:t>
            </a:r>
            <a:endParaRPr lang="ru-RU" sz="2600" dirty="0"/>
          </a:p>
        </p:txBody>
      </p:sp>
      <p:sp>
        <p:nvSpPr>
          <p:cNvPr id="6" name="Дуга 5"/>
          <p:cNvSpPr/>
          <p:nvPr/>
        </p:nvSpPr>
        <p:spPr>
          <a:xfrm>
            <a:off x="-1000125" y="2171700"/>
            <a:ext cx="1733550" cy="1943100"/>
          </a:xfrm>
          <a:prstGeom prst="arc">
            <a:avLst>
              <a:gd name="adj1" fmla="val 16200000"/>
              <a:gd name="adj2" fmla="val 60740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10015345" y="-257175"/>
            <a:ext cx="2167130" cy="7724775"/>
          </a:xfrm>
          <a:custGeom>
            <a:avLst/>
            <a:gdLst>
              <a:gd name="connsiteX0" fmla="*/ 2167130 w 2167130"/>
              <a:gd name="connsiteY0" fmla="*/ 0 h 7724775"/>
              <a:gd name="connsiteX1" fmla="*/ 347855 w 2167130"/>
              <a:gd name="connsiteY1" fmla="*/ 990600 h 7724775"/>
              <a:gd name="connsiteX2" fmla="*/ 385955 w 2167130"/>
              <a:gd name="connsiteY2" fmla="*/ 1762125 h 7724775"/>
              <a:gd name="connsiteX3" fmla="*/ 1624205 w 2167130"/>
              <a:gd name="connsiteY3" fmla="*/ 2914650 h 7724775"/>
              <a:gd name="connsiteX4" fmla="*/ 1776605 w 2167130"/>
              <a:gd name="connsiteY4" fmla="*/ 4343400 h 7724775"/>
              <a:gd name="connsiteX5" fmla="*/ 452630 w 2167130"/>
              <a:gd name="connsiteY5" fmla="*/ 6096000 h 7724775"/>
              <a:gd name="connsiteX6" fmla="*/ 14480 w 2167130"/>
              <a:gd name="connsiteY6" fmla="*/ 6972300 h 7724775"/>
              <a:gd name="connsiteX7" fmla="*/ 147830 w 2167130"/>
              <a:gd name="connsiteY7" fmla="*/ 7724775 h 77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7130" h="7724775">
                <a:moveTo>
                  <a:pt x="2167130" y="0"/>
                </a:moveTo>
                <a:cubicBezTo>
                  <a:pt x="1405923" y="348456"/>
                  <a:pt x="644717" y="696913"/>
                  <a:pt x="347855" y="990600"/>
                </a:cubicBezTo>
                <a:cubicBezTo>
                  <a:pt x="50992" y="1284288"/>
                  <a:pt x="173230" y="1441450"/>
                  <a:pt x="385955" y="1762125"/>
                </a:cubicBezTo>
                <a:cubicBezTo>
                  <a:pt x="598680" y="2082800"/>
                  <a:pt x="1392430" y="2484438"/>
                  <a:pt x="1624205" y="2914650"/>
                </a:cubicBezTo>
                <a:cubicBezTo>
                  <a:pt x="1855980" y="3344862"/>
                  <a:pt x="1971867" y="3813175"/>
                  <a:pt x="1776605" y="4343400"/>
                </a:cubicBezTo>
                <a:cubicBezTo>
                  <a:pt x="1581343" y="4873625"/>
                  <a:pt x="746317" y="5657850"/>
                  <a:pt x="452630" y="6096000"/>
                </a:cubicBezTo>
                <a:cubicBezTo>
                  <a:pt x="158942" y="6534150"/>
                  <a:pt x="65280" y="6700838"/>
                  <a:pt x="14480" y="6972300"/>
                </a:cubicBezTo>
                <a:cubicBezTo>
                  <a:pt x="-36320" y="7243762"/>
                  <a:pt x="55755" y="7484268"/>
                  <a:pt x="147830" y="772477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0499411" y="180975"/>
            <a:ext cx="759139" cy="1619250"/>
          </a:xfrm>
          <a:custGeom>
            <a:avLst/>
            <a:gdLst>
              <a:gd name="connsiteX0" fmla="*/ 759139 w 759139"/>
              <a:gd name="connsiteY0" fmla="*/ 0 h 1619250"/>
              <a:gd name="connsiteX1" fmla="*/ 63814 w 759139"/>
              <a:gd name="connsiteY1" fmla="*/ 685800 h 1619250"/>
              <a:gd name="connsiteX2" fmla="*/ 178114 w 759139"/>
              <a:gd name="connsiteY2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139" h="1619250">
                <a:moveTo>
                  <a:pt x="759139" y="0"/>
                </a:moveTo>
                <a:cubicBezTo>
                  <a:pt x="459895" y="207962"/>
                  <a:pt x="160652" y="415925"/>
                  <a:pt x="63814" y="685800"/>
                </a:cubicBezTo>
                <a:cubicBezTo>
                  <a:pt x="-33024" y="955675"/>
                  <a:pt x="-37786" y="1363663"/>
                  <a:pt x="178114" y="1619250"/>
                </a:cubicBezTo>
              </a:path>
            </a:pathLst>
          </a:custGeom>
          <a:noFill/>
          <a:ln w="38100">
            <a:solidFill>
              <a:srgbClr val="099BD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491417" y="2904606"/>
            <a:ext cx="4905375" cy="3295650"/>
            <a:chOff x="437457" y="2558578"/>
            <a:chExt cx="4905375" cy="329565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1437582" y="3035334"/>
              <a:ext cx="3162993" cy="2254976"/>
              <a:chOff x="509898" y="1871491"/>
              <a:chExt cx="4379433" cy="3122207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019" b="56204" l="21667" r="57188">
                            <a14:foregroundMark x1="25885" y1="52130" x2="47500" y2="51019"/>
                            <a14:foregroundMark x1="25417" y1="53056" x2="25417" y2="53056"/>
                            <a14:foregroundMark x1="57188" y1="31019" x2="57188" y2="310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73" t="11023" r="51460" b="46464"/>
              <a:stretch/>
            </p:blipFill>
            <p:spPr>
              <a:xfrm>
                <a:off x="509898" y="2079048"/>
                <a:ext cx="2811383" cy="291465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981" b="12778" l="9177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98" t="8587" b="86755"/>
              <a:stretch/>
            </p:blipFill>
            <p:spPr>
              <a:xfrm>
                <a:off x="3447419" y="1871491"/>
                <a:ext cx="1441912" cy="415113"/>
              </a:xfrm>
              <a:prstGeom prst="rect">
                <a:avLst/>
              </a:prstGeom>
            </p:spPr>
          </p:pic>
        </p:grpSp>
        <p:sp>
          <p:nvSpPr>
            <p:cNvPr id="21" name="Облако 20"/>
            <p:cNvSpPr/>
            <p:nvPr/>
          </p:nvSpPr>
          <p:spPr>
            <a:xfrm>
              <a:off x="437457" y="2558578"/>
              <a:ext cx="4905375" cy="3295650"/>
            </a:xfrm>
            <a:prstGeom prst="cloud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47331" y="644811"/>
            <a:ext cx="5048250" cy="1404755"/>
            <a:chOff x="171450" y="357370"/>
            <a:chExt cx="5048250" cy="140475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437457" y="576507"/>
              <a:ext cx="4451874" cy="889087"/>
              <a:chOff x="437457" y="367066"/>
              <a:chExt cx="4451874" cy="889087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2593" b="20741" l="23438" r="5182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72" t="12488" r="50248" b="79725"/>
              <a:stretch/>
            </p:blipFill>
            <p:spPr>
              <a:xfrm>
                <a:off x="437457" y="573232"/>
                <a:ext cx="3801168" cy="682921"/>
              </a:xfrm>
              <a:prstGeom prst="rect">
                <a:avLst/>
              </a:prstGeom>
            </p:spPr>
          </p:pic>
          <p:pic>
            <p:nvPicPr>
              <p:cNvPr id="7" name="Рисунок 6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1195" b="14957" l="92489" r="9916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54" t="10725" r="-1" b="84573"/>
              <a:stretch/>
            </p:blipFill>
            <p:spPr>
              <a:xfrm>
                <a:off x="3587918" y="367066"/>
                <a:ext cx="1301413" cy="412331"/>
              </a:xfrm>
              <a:prstGeom prst="rect">
                <a:avLst/>
              </a:prstGeom>
            </p:spPr>
          </p:pic>
        </p:grpSp>
        <p:sp>
          <p:nvSpPr>
            <p:cNvPr id="23" name="Прямоугольник 22"/>
            <p:cNvSpPr/>
            <p:nvPr/>
          </p:nvSpPr>
          <p:spPr>
            <a:xfrm>
              <a:off x="171450" y="357370"/>
              <a:ext cx="5048250" cy="14047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5695581" y="5418844"/>
            <a:ext cx="3829050" cy="1161596"/>
            <a:chOff x="7553325" y="5534025"/>
            <a:chExt cx="3829050" cy="116159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760708" y="5664116"/>
              <a:ext cx="3345882" cy="869515"/>
              <a:chOff x="7824352" y="4102535"/>
              <a:chExt cx="3722555" cy="900246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6019" b="71019" l="87917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577" t="65489" b="28193"/>
              <a:stretch/>
            </p:blipFill>
            <p:spPr>
              <a:xfrm>
                <a:off x="9288863" y="4102535"/>
                <a:ext cx="2258044" cy="597778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8241" b="74167" l="24583" r="39271">
                            <a14:foregroundMark x1="26042" y1="72130" x2="34531" y2="70648"/>
                            <a14:foregroundMark x1="34635" y1="72500" x2="26458" y2="70370"/>
                            <a14:foregroundMark x1="29375" y1="72685" x2="30781" y2="72407"/>
                            <a14:backgroundMark x1="25417" y1="73704" x2="34167" y2="73241"/>
                            <a14:backgroundMark x1="46042" y1="69167" x2="46042" y2="69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00" t="67690" r="63044" b="26546"/>
              <a:stretch/>
            </p:blipFill>
            <p:spPr>
              <a:xfrm>
                <a:off x="7824352" y="4299366"/>
                <a:ext cx="2593533" cy="703415"/>
              </a:xfrm>
              <a:prstGeom prst="rect">
                <a:avLst/>
              </a:prstGeom>
            </p:spPr>
          </p:pic>
        </p:grpSp>
        <p:sp>
          <p:nvSpPr>
            <p:cNvPr id="25" name="Скругленный прямоугольник 24"/>
            <p:cNvSpPr/>
            <p:nvPr/>
          </p:nvSpPr>
          <p:spPr>
            <a:xfrm>
              <a:off x="7553325" y="5534025"/>
              <a:ext cx="3829050" cy="116159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205294" y="402867"/>
            <a:ext cx="4638675" cy="1839809"/>
            <a:chOff x="6638925" y="600075"/>
            <a:chExt cx="4638675" cy="1839809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6730236" y="823947"/>
              <a:ext cx="4456051" cy="958543"/>
              <a:chOff x="7012300" y="367066"/>
              <a:chExt cx="4534607" cy="975441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4630" b="42778" l="24479" r="5062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25" t="34680" r="50224" b="57407"/>
              <a:stretch/>
            </p:blipFill>
            <p:spPr>
              <a:xfrm>
                <a:off x="7012300" y="699596"/>
                <a:ext cx="3560848" cy="642911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1759" b="36111" l="9140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95" t="31313" b="63345"/>
              <a:stretch/>
            </p:blipFill>
            <p:spPr>
              <a:xfrm>
                <a:off x="9922442" y="367066"/>
                <a:ext cx="1624465" cy="513505"/>
              </a:xfrm>
              <a:prstGeom prst="rect">
                <a:avLst/>
              </a:prstGeom>
            </p:spPr>
          </p:pic>
        </p:grpSp>
        <p:sp>
          <p:nvSpPr>
            <p:cNvPr id="27" name="Блок-схема: документ 26"/>
            <p:cNvSpPr/>
            <p:nvPr/>
          </p:nvSpPr>
          <p:spPr>
            <a:xfrm>
              <a:off x="6638925" y="600075"/>
              <a:ext cx="4638675" cy="1839809"/>
            </a:xfrm>
            <a:prstGeom prst="flowChartDocumen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054953" y="2629996"/>
            <a:ext cx="5286374" cy="1908705"/>
            <a:chOff x="6076951" y="2613198"/>
            <a:chExt cx="5847230" cy="211120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6545324" y="2894017"/>
              <a:ext cx="5115884" cy="1505818"/>
              <a:chOff x="7012300" y="2037482"/>
              <a:chExt cx="4534607" cy="1334724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4167" b="58519" l="21042" r="534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79" t="44612" r="49716" b="42761"/>
              <a:stretch/>
            </p:blipFill>
            <p:spPr>
              <a:xfrm>
                <a:off x="7012300" y="2371725"/>
                <a:ext cx="3508353" cy="1000481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3056" b="47500" l="90938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88" t="42592" b="51852"/>
              <a:stretch/>
            </p:blipFill>
            <p:spPr>
              <a:xfrm>
                <a:off x="9998881" y="2037482"/>
                <a:ext cx="1548026" cy="483181"/>
              </a:xfrm>
              <a:prstGeom prst="rect">
                <a:avLst/>
              </a:prstGeom>
            </p:spPr>
          </p:pic>
        </p:grpSp>
        <p:sp>
          <p:nvSpPr>
            <p:cNvPr id="29" name="Рамка 28"/>
            <p:cNvSpPr/>
            <p:nvPr/>
          </p:nvSpPr>
          <p:spPr>
            <a:xfrm>
              <a:off x="6076951" y="2613198"/>
              <a:ext cx="5847230" cy="2111208"/>
            </a:xfrm>
            <a:prstGeom prst="frame">
              <a:avLst>
                <a:gd name="adj1" fmla="val 618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1" name="Дуга 30"/>
          <p:cNvSpPr/>
          <p:nvPr/>
        </p:nvSpPr>
        <p:spPr>
          <a:xfrm flipH="1">
            <a:off x="10840953" y="5548935"/>
            <a:ext cx="3175948" cy="2771775"/>
          </a:xfrm>
          <a:prstGeom prst="arc">
            <a:avLst>
              <a:gd name="adj1" fmla="val 16200000"/>
              <a:gd name="adj2" fmla="val 87015"/>
            </a:avLst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уга 31"/>
          <p:cNvSpPr/>
          <p:nvPr/>
        </p:nvSpPr>
        <p:spPr>
          <a:xfrm flipH="1">
            <a:off x="-1" y="5838825"/>
            <a:ext cx="2733675" cy="2551496"/>
          </a:xfrm>
          <a:prstGeom prst="arc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над проектом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2301" y="2276477"/>
            <a:ext cx="6126480" cy="4114800"/>
          </a:xfrm>
        </p:spPr>
        <p:txBody>
          <a:bodyPr/>
          <a:lstStyle/>
          <a:p>
            <a:r>
              <a:rPr lang="ru-RU" sz="3600" b="1" dirty="0" smtClean="0"/>
              <a:t>Для проекта использовались: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telegram</a:t>
            </a:r>
          </a:p>
          <a:p>
            <a:r>
              <a:rPr lang="ru-RU" dirty="0" err="1" smtClean="0"/>
              <a:t>Тг</a:t>
            </a:r>
            <a:r>
              <a:rPr lang="ru-RU" dirty="0" smtClean="0"/>
              <a:t>-бот </a:t>
            </a:r>
            <a:r>
              <a:rPr lang="en-US" dirty="0" err="1" smtClean="0"/>
              <a:t>BotFather</a:t>
            </a:r>
            <a:endParaRPr lang="en-US" dirty="0" smtClean="0"/>
          </a:p>
          <a:p>
            <a:r>
              <a:rPr lang="ru-RU" dirty="0" smtClean="0"/>
              <a:t>Редактор кода </a:t>
            </a:r>
            <a:r>
              <a:rPr lang="en-US" dirty="0" err="1" smtClean="0"/>
              <a:t>PyCharm</a:t>
            </a:r>
            <a:endParaRPr lang="ru-RU" dirty="0" smtClean="0"/>
          </a:p>
          <a:p>
            <a:r>
              <a:rPr lang="en-US" dirty="0" smtClean="0"/>
              <a:t>GitHub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8680738" y="2120054"/>
            <a:ext cx="2306261" cy="2306261"/>
            <a:chOff x="7829550" y="2396278"/>
            <a:chExt cx="2306261" cy="2306261"/>
          </a:xfrm>
        </p:grpSpPr>
        <p:sp>
          <p:nvSpPr>
            <p:cNvPr id="9" name="Овал 8"/>
            <p:cNvSpPr/>
            <p:nvPr/>
          </p:nvSpPr>
          <p:spPr>
            <a:xfrm>
              <a:off x="7941097" y="2562225"/>
              <a:ext cx="2050627" cy="2057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281" y1="26719" x2="38281" y2="26719"/>
                          <a14:foregroundMark x1="51875" y1="24063" x2="51875" y2="24063"/>
                          <a14:foregroundMark x1="41406" y1="93125" x2="66094" y2="93281"/>
                          <a14:foregroundMark x1="31719" y1="77969" x2="74219" y2="65938"/>
                          <a14:foregroundMark x1="39063" y1="62031" x2="73125" y2="63594"/>
                          <a14:foregroundMark x1="53906" y1="49844" x2="57344" y2="529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9550" y="2396278"/>
              <a:ext cx="2306261" cy="2306261"/>
            </a:xfrm>
            <a:prstGeom prst="rect">
              <a:avLst/>
            </a:prstGeom>
          </p:spPr>
        </p:pic>
      </p:grpSp>
      <p:pic>
        <p:nvPicPr>
          <p:cNvPr id="13" name="Picture 2" descr="https://cdn.onlinewebfonts.com/svg/download_190412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56" y="4087786"/>
            <a:ext cx="2200969" cy="214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Дуга 10"/>
          <p:cNvSpPr/>
          <p:nvPr/>
        </p:nvSpPr>
        <p:spPr>
          <a:xfrm>
            <a:off x="-3562350" y="5342295"/>
            <a:ext cx="4905375" cy="3603260"/>
          </a:xfrm>
          <a:prstGeom prst="arc">
            <a:avLst>
              <a:gd name="adj1" fmla="val 17494460"/>
              <a:gd name="adj2" fmla="val 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6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471" y="2694152"/>
            <a:ext cx="3936492" cy="321619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Все фотографии хранятся в папке </a:t>
            </a:r>
            <a:r>
              <a:rPr lang="en-US" sz="2800" dirty="0" smtClean="0"/>
              <a:t>data;</a:t>
            </a:r>
          </a:p>
          <a:p>
            <a:r>
              <a:rPr lang="ru-RU" sz="2800" dirty="0" smtClean="0"/>
              <a:t>Цитаты в </a:t>
            </a:r>
            <a:r>
              <a:rPr lang="en-US" sz="2800" dirty="0" err="1" smtClean="0"/>
              <a:t>json</a:t>
            </a:r>
            <a:r>
              <a:rPr lang="ru-RU" sz="2800" dirty="0" smtClean="0"/>
              <a:t> файле: под именем автора;</a:t>
            </a:r>
          </a:p>
          <a:p>
            <a:r>
              <a:rPr lang="ru-RU" sz="2800" dirty="0" smtClean="0"/>
              <a:t>Факты в отдельном файле в списке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9853" r="93438" b="88346"/>
          <a:stretch/>
        </p:blipFill>
        <p:spPr>
          <a:xfrm>
            <a:off x="8754031" y="2925698"/>
            <a:ext cx="1862022" cy="4022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17098" r="91992" b="80785"/>
          <a:stretch/>
        </p:blipFill>
        <p:spPr>
          <a:xfrm>
            <a:off x="8661861" y="4995948"/>
            <a:ext cx="1954192" cy="4674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3589" r="92988" b="84598"/>
          <a:stretch/>
        </p:blipFill>
        <p:spPr>
          <a:xfrm>
            <a:off x="6881638" y="3890137"/>
            <a:ext cx="1632404" cy="4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8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Итоги</a:t>
            </a:r>
            <a:endParaRPr lang="ru-RU" sz="54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4616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Мне удалось выполнить задумку</a:t>
            </a:r>
          </a:p>
          <a:p>
            <a:pPr algn="ctr"/>
            <a:r>
              <a:rPr lang="ru-RU" sz="2800" dirty="0" smtClean="0"/>
              <a:t>Освоены азы библиотеки </a:t>
            </a:r>
            <a:r>
              <a:rPr lang="en-US" sz="2800" dirty="0" smtClean="0"/>
              <a:t>telegram</a:t>
            </a:r>
            <a:endParaRPr lang="ru-RU" sz="2800" dirty="0"/>
          </a:p>
        </p:txBody>
      </p:sp>
      <p:pic>
        <p:nvPicPr>
          <p:cNvPr id="7" name="Picture 4" descr="https://yastatic.net/s3/lyceum/content/image/owl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2" y="4123112"/>
            <a:ext cx="3596735" cy="23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14161" r="15924" b="11797"/>
          <a:stretch/>
        </p:blipFill>
        <p:spPr>
          <a:xfrm>
            <a:off x="8620296" y="3225033"/>
            <a:ext cx="2601886" cy="261519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760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Окаймление</Template>
  <TotalTime>46</TotalTime>
  <Words>95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Окаймление</vt:lpstr>
      <vt:lpstr>Telegram bot project</vt:lpstr>
      <vt:lpstr>О проекте</vt:lpstr>
      <vt:lpstr>Презентация PowerPoint</vt:lpstr>
      <vt:lpstr>Работа над проектом</vt:lpstr>
      <vt:lpstr>данные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project</dc:title>
  <dc:creator>AL</dc:creator>
  <cp:lastModifiedBy>AL</cp:lastModifiedBy>
  <cp:revision>6</cp:revision>
  <dcterms:created xsi:type="dcterms:W3CDTF">2023-04-26T21:22:56Z</dcterms:created>
  <dcterms:modified xsi:type="dcterms:W3CDTF">2023-04-26T22:09:24Z</dcterms:modified>
</cp:coreProperties>
</file>