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81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1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16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2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1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5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4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6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0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6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B614-93C8-485B-93E6-591AF1A88329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5135-39ED-4193-BA62-73020553D5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0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Проект </a:t>
            </a:r>
            <a:r>
              <a:rPr lang="en-US" dirty="0" err="1" smtClean="0"/>
              <a:t>WebServer</a:t>
            </a:r>
            <a:r>
              <a:rPr lang="en-US" dirty="0" smtClean="0"/>
              <a:t>(</a:t>
            </a:r>
            <a:r>
              <a:rPr lang="ru-RU" dirty="0" smtClean="0"/>
              <a:t>Алиса)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6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Проект представляет собой навык для Яндекс Алисы позволяющий получить картинку </a:t>
            </a:r>
            <a:r>
              <a:rPr lang="ru-RU" sz="2800" dirty="0" err="1" smtClean="0"/>
              <a:t>смешног</a:t>
            </a:r>
            <a:r>
              <a:rPr lang="ru-RU" sz="2800" dirty="0" smtClean="0"/>
              <a:t> о кота </a:t>
            </a:r>
          </a:p>
          <a:p>
            <a:r>
              <a:rPr lang="ru-RU" sz="2800" dirty="0" smtClean="0"/>
              <a:t>По команде «</a:t>
            </a:r>
            <a:r>
              <a:rPr lang="ru-RU" sz="2800" dirty="0" err="1" smtClean="0"/>
              <a:t>алиса</a:t>
            </a:r>
            <a:r>
              <a:rPr lang="ru-RU" sz="2800" dirty="0" smtClean="0"/>
              <a:t> запусти навык «очень смешные коты» навык запускается</a:t>
            </a:r>
            <a:endParaRPr lang="ru-RU" sz="2800" dirty="0"/>
          </a:p>
        </p:txBody>
      </p:sp>
      <p:pic>
        <p:nvPicPr>
          <p:cNvPr id="2050" name="Picture 2" descr="https://krot.info/uploads/posts/2022-03/1646140536_12-krot-info-p-prikolnie-koti-smeshnie-foto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42" y="3915262"/>
            <a:ext cx="2720629" cy="272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Для проекта использовались: </a:t>
            </a:r>
          </a:p>
          <a:p>
            <a:pPr lvl="1"/>
            <a:r>
              <a:rPr lang="ru-RU" sz="2800" dirty="0" smtClean="0"/>
              <a:t>Редактор кода </a:t>
            </a:r>
            <a:r>
              <a:rPr lang="en-US" sz="2800" dirty="0" err="1" smtClean="0"/>
              <a:t>PyCharm</a:t>
            </a:r>
            <a:r>
              <a:rPr lang="ru-RU" sz="2800" dirty="0" smtClean="0"/>
              <a:t>, </a:t>
            </a:r>
          </a:p>
          <a:p>
            <a:pPr lvl="1"/>
            <a:r>
              <a:rPr lang="ru-RU" sz="2800" dirty="0" smtClean="0"/>
              <a:t>Сервис </a:t>
            </a:r>
            <a:r>
              <a:rPr lang="en-US" sz="2800" dirty="0" smtClean="0"/>
              <a:t>Glitch</a:t>
            </a:r>
            <a:r>
              <a:rPr lang="ru-RU" sz="2800" dirty="0" smtClean="0"/>
              <a:t>,</a:t>
            </a:r>
          </a:p>
          <a:p>
            <a:pPr lvl="1"/>
            <a:r>
              <a:rPr lang="en-US" sz="2800" dirty="0" smtClean="0"/>
              <a:t>GitHub,</a:t>
            </a:r>
          </a:p>
          <a:p>
            <a:pPr lvl="1"/>
            <a:r>
              <a:rPr lang="ru-RU" sz="2800" dirty="0" smtClean="0"/>
              <a:t>Гугл</a:t>
            </a:r>
          </a:p>
          <a:p>
            <a:pPr lvl="1"/>
            <a:r>
              <a:rPr lang="ru-RU" sz="2800" dirty="0" smtClean="0"/>
              <a:t>Яндекс Диалоги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305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Коды для работы сервера и </a:t>
            </a:r>
            <a:r>
              <a:rPr lang="ru-RU" dirty="0" err="1" smtClean="0"/>
              <a:t>логирования</a:t>
            </a:r>
            <a:r>
              <a:rPr lang="ru-RU" dirty="0" smtClean="0"/>
              <a:t>, </a:t>
            </a:r>
            <a:r>
              <a:rPr lang="en-US" dirty="0" smtClean="0"/>
              <a:t>users.txt</a:t>
            </a:r>
            <a:r>
              <a:rPr lang="ru-RU" dirty="0" smtClean="0"/>
              <a:t>, </a:t>
            </a:r>
            <a:r>
              <a:rPr lang="ru-RU" dirty="0" err="1" smtClean="0"/>
              <a:t>собираюищй</a:t>
            </a:r>
            <a:r>
              <a:rPr lang="ru-RU" dirty="0" smtClean="0"/>
              <a:t> информацию о использовании,</a:t>
            </a:r>
          </a:p>
          <a:p>
            <a:r>
              <a:rPr lang="en-US" dirty="0" smtClean="0"/>
              <a:t>Requirements.txt </a:t>
            </a:r>
            <a:endParaRPr lang="ru-RU" dirty="0" smtClean="0"/>
          </a:p>
          <a:p>
            <a:r>
              <a:rPr lang="ru-RU" dirty="0" smtClean="0"/>
              <a:t>Всё остальное.</a:t>
            </a:r>
            <a:endParaRPr lang="ru-RU" dirty="0"/>
          </a:p>
        </p:txBody>
      </p:sp>
      <p:pic>
        <p:nvPicPr>
          <p:cNvPr id="4" name="Picture 4" descr="https://yastatic.net/s3/lyceum/content/image/owl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29" y="3536492"/>
            <a:ext cx="3596735" cy="23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5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Получилось всё что было задумано</a:t>
            </a:r>
          </a:p>
          <a:p>
            <a:r>
              <a:rPr lang="ru-RU" sz="3200" dirty="0" smtClean="0"/>
              <a:t>Некоторые функции протестировать не удалось</a:t>
            </a:r>
          </a:p>
          <a:p>
            <a:endParaRPr lang="ru-RU" dirty="0"/>
          </a:p>
        </p:txBody>
      </p:sp>
      <p:pic>
        <p:nvPicPr>
          <p:cNvPr id="1026" name="Picture 2" descr="https://avatars.dzeninfra.ru/get-zen_doc/108343/pub_5d63ecfa118d7f00b661d01a_5d63ee21e4f39f00aebf07f1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03" y="3964602"/>
            <a:ext cx="3734782" cy="2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3376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22</TotalTime>
  <Words>81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 Проект WebServer(Алиса)</vt:lpstr>
      <vt:lpstr>О проекте</vt:lpstr>
      <vt:lpstr>Реализация</vt:lpstr>
      <vt:lpstr>Структура кода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WebServer(Алиса)</dc:title>
  <dc:creator>AL</dc:creator>
  <cp:lastModifiedBy>AL</cp:lastModifiedBy>
  <cp:revision>4</cp:revision>
  <dcterms:created xsi:type="dcterms:W3CDTF">2023-04-24T12:00:20Z</dcterms:created>
  <dcterms:modified xsi:type="dcterms:W3CDTF">2023-04-24T12:22:58Z</dcterms:modified>
</cp:coreProperties>
</file>