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4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3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0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41B5-D84F-41F4-B6C4-DDAB3B31D3B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6D8A-0381-40CD-831D-E865395A0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roductstrategy.co/content/images/2022/05/Pac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57717" cy="6950506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3829" y="858485"/>
            <a:ext cx="3586579" cy="1050847"/>
          </a:xfrm>
          <a:noFill/>
          <a:ln>
            <a:solidFill>
              <a:schemeClr val="tx1"/>
            </a:solidFill>
          </a:ln>
          <a:effectLst>
            <a:glow rad="279400">
              <a:schemeClr val="tx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800000000000000" pitchFamily="2" charset="-52"/>
              </a:rPr>
              <a:t>Pacman</a:t>
            </a:r>
            <a:endParaRPr lang="ru-RU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5118" y="171608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By the VORFIL Team</a:t>
            </a:r>
            <a:endParaRPr lang="ru-RU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156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Введение</a:t>
            </a:r>
            <a:endParaRPr lang="ru-RU" sz="5400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Pacman – 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это легендарная игра, которую знает каждый. С помощью языка программирование 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Python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,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мы написали этот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035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2"/>
            <a:ext cx="12192000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Описание реализации</a:t>
            </a:r>
            <a:endParaRPr lang="ru-RU" sz="5400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371600"/>
            <a:ext cx="10944225" cy="485775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Весь код был написал в стиле </a:t>
            </a:r>
            <a:r>
              <a:rPr lang="ru-RU" dirty="0" err="1" smtClean="0">
                <a:solidFill>
                  <a:schemeClr val="bg1"/>
                </a:solidFill>
                <a:latin typeface="Montserrat" panose="00000800000000000000" pitchFamily="2" charset="-52"/>
              </a:rPr>
              <a:t>объектно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 -</a:t>
            </a:r>
            <a:r>
              <a:rPr lang="ru-RU" b="1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ориентированного 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программирования.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То есть, использовались основные принципы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абстракция, инкапсуляция и наследования.</a:t>
            </a:r>
            <a:endParaRPr lang="en-US" dirty="0" smtClean="0">
              <a:solidFill>
                <a:schemeClr val="bg1"/>
              </a:solidFill>
              <a:latin typeface="Montserrat" panose="00000800000000000000" pitchFamily="2" charset="-52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2"/>
            <a:ext cx="12192000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Библиотеки </a:t>
            </a:r>
            <a:endParaRPr lang="ru-RU" sz="5400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71600"/>
            <a:ext cx="10972800" cy="4805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Проект был написал на 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Python 3.11, c </a:t>
            </a: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использованием библиотеки </a:t>
            </a:r>
            <a:r>
              <a:rPr lang="en-US" dirty="0" err="1" smtClean="0">
                <a:solidFill>
                  <a:schemeClr val="bg1"/>
                </a:solidFill>
                <a:latin typeface="Montserrat" panose="00000800000000000000" pitchFamily="2" charset="-52"/>
              </a:rPr>
              <a:t>pygame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.</a:t>
            </a:r>
            <a:endParaRPr lang="ru-RU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pic>
        <p:nvPicPr>
          <p:cNvPr id="3074" name="Picture 2" descr="_images/pygam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15" y="2985544"/>
            <a:ext cx="5621998" cy="15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2"/>
            <a:ext cx="12192000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Заключение</a:t>
            </a:r>
            <a:endParaRPr lang="ru-RU" sz="5400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71600"/>
            <a:ext cx="10972800" cy="4805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Проект полностью завершен, но можно добавить несколько вещей</a:t>
            </a:r>
            <a:r>
              <a:rPr lang="en-US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:</a:t>
            </a:r>
          </a:p>
          <a:p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Уровни сложностей</a:t>
            </a:r>
          </a:p>
          <a:p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Генерация карт </a:t>
            </a:r>
          </a:p>
          <a:p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Больше призраков</a:t>
            </a:r>
            <a:endParaRPr lang="ru-RU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984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roductstrategy.co/content/images/2022/05/Pac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57717" cy="6950506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02666" y="2949829"/>
            <a:ext cx="8152383" cy="1050847"/>
          </a:xfrm>
          <a:noFill/>
          <a:ln>
            <a:noFill/>
          </a:ln>
          <a:effectLst>
            <a:glow rad="279400">
              <a:schemeClr val="tx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ontserrat" panose="00000800000000000000" pitchFamily="2" charset="-52"/>
              </a:rPr>
              <a:t>Спасибо за внимание</a:t>
            </a:r>
            <a:endParaRPr lang="ru-RU" dirty="0">
              <a:solidFill>
                <a:schemeClr val="bg1"/>
              </a:solidFill>
              <a:latin typeface="Montserrat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6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Тема Office</vt:lpstr>
      <vt:lpstr>Pacman</vt:lpstr>
      <vt:lpstr>Введение</vt:lpstr>
      <vt:lpstr>Описание реализации</vt:lpstr>
      <vt:lpstr>Библиотеки 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Тимур</dc:creator>
  <cp:lastModifiedBy>Тимур</cp:lastModifiedBy>
  <cp:revision>4</cp:revision>
  <dcterms:created xsi:type="dcterms:W3CDTF">2025-02-01T21:34:37Z</dcterms:created>
  <dcterms:modified xsi:type="dcterms:W3CDTF">2025-02-01T22:03:32Z</dcterms:modified>
</cp:coreProperties>
</file>