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987b90d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987b90d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987b90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987b90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987b90d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987b90d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987b90d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e987b90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987b90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987b90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987b90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e987b90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987b90d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987b90d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987b90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e987b90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Covid-19 Fake News Detection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Tal Gradus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Olga Lapovsky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Our </a:t>
            </a:r>
            <a:r>
              <a:rPr lang="iw"/>
              <a:t>Research</a:t>
            </a:r>
            <a:r>
              <a:rPr lang="iw"/>
              <a:t> And Motivation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יש הרבה מידע שגוי בטוויטר ורצינו ליצור כלי שיכול לזהות האם הטוויט אמיתי או </a:t>
            </a:r>
            <a:r>
              <a:rPr lang="iw"/>
              <a:t>מזויף</a:t>
            </a:r>
            <a:r>
              <a:rPr lang="iw"/>
              <a:t> בנושא הקורונה.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המחקר שלנו עוסק בהשוואה של אלגוריתמים ורשתות בזיהוי חדשות מזויפות על מנת לבדוק מה הוא האלגוריתם הכי יעיל.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חילצנו טוויטים בעזרת TWINT וסיווגנו ידנית 3000 טוויטים עם T או F.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ניקינו את הטוויטים בצורה הבאה: הורדת STOP WORDS עם NLTK וסימנים לא נחוצים כגון: #,@,$.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Preprocess For Algorithms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יצרנו Bag of words מהטוויטים </a:t>
            </a:r>
            <a:r>
              <a:rPr lang="iw"/>
              <a:t>וחשבנו</a:t>
            </a:r>
            <a:r>
              <a:rPr lang="iw"/>
              <a:t> TF-IDF וחילקנו את המידע </a:t>
            </a:r>
            <a:r>
              <a:rPr lang="iw"/>
              <a:t>ל-80% train ו-20% test.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את התגיות המרנו למספרים והפכנו ל-NUMPY  Array.</a:t>
            </a:r>
            <a:r>
              <a:rPr lang="iw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Preprocess For Networks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השתמשנו ב-TOKENIZER על מנת להמיר את הטקסט למספרים ועשינו PADDING על מנת שלכולם יהיו בצורה שווה וחילקנו את המידע ל-80% train ו-20% test.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את התגיות המרנו למספרים והפכנו ל-NUMPY  Array.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Accuracy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000000"/>
                </a:solidFill>
              </a:rPr>
              <a:t>Model                     Accuracy   </a:t>
            </a:r>
            <a:endParaRPr sz="12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svc     0.9936102236421726</a:t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Logistic Regression    </a:t>
            </a:r>
            <a:r>
              <a:rPr lang="iw" sz="1000">
                <a:solidFill>
                  <a:srgbClr val="000000"/>
                </a:solidFill>
              </a:rPr>
              <a:t>0.9297124600638977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Bernoulli Naive Bayes</a:t>
            </a:r>
            <a:r>
              <a:rPr lang="iw" sz="1000">
                <a:solidFill>
                  <a:srgbClr val="000000"/>
                </a:solidFill>
              </a:rPr>
              <a:t>    </a:t>
            </a:r>
            <a:r>
              <a:rPr lang="iw" sz="1000">
                <a:solidFill>
                  <a:srgbClr val="000000"/>
                </a:solidFill>
              </a:rPr>
              <a:t>0.8865814696485623</a:t>
            </a:r>
            <a:r>
              <a:rPr lang="iw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Multinomial Naive Bayes    0.8769968051118211</a:t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Gaussian </a:t>
            </a:r>
            <a:r>
              <a:rPr lang="iw" sz="1000">
                <a:solidFill>
                  <a:srgbClr val="000000"/>
                </a:solidFill>
              </a:rPr>
              <a:t>Naive Bayes    0.7012779552715654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Random forest    0.8753993610223643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LSTM    0.8530351519584656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GRU    0.7451757001876831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45720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23" y="1282548"/>
            <a:ext cx="4849801" cy="30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F1-Score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000000"/>
                </a:solidFill>
              </a:rPr>
              <a:t>Model    F1-Score  </a:t>
            </a:r>
            <a:endParaRPr sz="12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svc                   0.99</a:t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Logistic Regression                  0.93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Bernoulli Naive Bayes                 0.89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Multinomial Naive Bayes                 0.87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Gaussian Naive Bayes                 0.70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Random forest                 0.88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LSTM                 0.85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GRU                 0.74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50" y="1229875"/>
            <a:ext cx="4982949" cy="31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MSE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000000"/>
                </a:solidFill>
              </a:rPr>
              <a:t>Model                        MSE  </a:t>
            </a:r>
            <a:endParaRPr sz="12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svc     0.006389776357827476</a:t>
            </a:r>
            <a:endParaRPr sz="1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Logistic Regression      0.07028753993610223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Bernoulli Naive Bayes        0.1134185303514377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Multinomial Naive Bayes     0.12300319488817892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Gaussian Naive Bayes       0.2987220447284345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Random forest    0.12460063897763578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LSTM      0.3692074716091156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000">
                <a:solidFill>
                  <a:srgbClr val="000000"/>
                </a:solidFill>
              </a:rPr>
              <a:t>GRU     0.3442157208919525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5" y="1174173"/>
            <a:ext cx="509120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Conclusions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אחרי השוואה בין האלגוריתמים הגענו למסקנה שהכי כדאי ליישם את SVC הדיוק והתוצאות שלו יצאו הכי טובות מבחינת סיווג של FAKE NEWS.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