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regular r:id="rId7"/>
      <p:bold r:id="rId8"/>
      <p:italic r:id="rId9"/>
      <p:boldItalic r:id="rId10"/>
    </p:embeddedFont>
    <p:embeddedFont>
      <p:font typeface="Libre Franklin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20B69-112B-492B-9A89-486F7C4AADB9}" v="141" dt="2024-02-15T02:29:41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2"/>
    <p:restoredTop sz="96327"/>
  </p:normalViewPr>
  <p:slideViewPr>
    <p:cSldViewPr snapToGrid="0">
      <p:cViewPr varScale="1">
        <p:scale>
          <a:sx n="78" d="100"/>
          <a:sy n="78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1878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00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5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352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96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dirty="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nnett University">
            <a:extLst>
              <a:ext uri="{FF2B5EF4-FFF2-40B4-BE49-F238E27FC236}">
                <a16:creationId xmlns:a16="http://schemas.microsoft.com/office/drawing/2014/main" id="{FAA3100F-8BD0-222E-DC2C-86F4CD18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5075" cy="122702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3309196" y="44992"/>
            <a:ext cx="8402817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0" dirty="0">
                <a:solidFill>
                  <a:srgbClr val="7CA6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KRISHI MITRA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39319" y="1299860"/>
            <a:ext cx="6139855" cy="55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Project Domain: AGRICULTURE</a:t>
            </a:r>
          </a:p>
          <a:p>
            <a:pPr marL="0" indent="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Theme Name: Crop Prediction WebApp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Team Leader Name: Anmol Pandey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ranklin Gothic"/>
              </a:rPr>
              <a:t>Institute Name: Bennett University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826851" y="1815783"/>
            <a:ext cx="2363821" cy="220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350391" y="888661"/>
            <a:ext cx="5499303" cy="50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" y="1697761"/>
            <a:ext cx="6268824" cy="46344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/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Krishi Mitra revolutionizes crop planning by harnessing advanced machine learning, particularly Logistic Regression, to provide unparalleled precision in predicting optimal crops for cultivation.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 through intuitive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pictorial displays and graphs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soil conditions, temperature, humidity, and more.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training of our predictive model using Logistic Regression has demonstrated an impressive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rate of 97%.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actionable insights for optimized resource utilization such as land, water, etc.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28600" indent="0"/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6598058" y="3404749"/>
            <a:ext cx="4914881" cy="33607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: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GB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24093-FE3A-00DE-4D2F-4CFDB16F5043}"/>
              </a:ext>
            </a:extLst>
          </p:cNvPr>
          <p:cNvSpPr txBox="1"/>
          <p:nvPr/>
        </p:nvSpPr>
        <p:spPr>
          <a:xfrm>
            <a:off x="91979" y="170005"/>
            <a:ext cx="6268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 </a:t>
            </a:r>
            <a:endParaRPr lang="en-IN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08431" y="3331200"/>
            <a:ext cx="4800348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95" name="TextBox 94"/>
          <p:cNvSpPr txBox="1"/>
          <p:nvPr/>
        </p:nvSpPr>
        <p:spPr>
          <a:xfrm>
            <a:off x="422084" y="93060"/>
            <a:ext cx="3528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Link to GitHub: </a:t>
            </a:r>
            <a:r>
              <a:rPr lang="en-GB" sz="1600" b="1" dirty="0" err="1">
                <a:solidFill>
                  <a:schemeClr val="tx1"/>
                </a:solidFill>
              </a:rPr>
              <a:t>git@github.com:thewolfpandey</a:t>
            </a:r>
            <a:r>
              <a:rPr lang="en-GB" sz="1600" b="1" dirty="0">
                <a:solidFill>
                  <a:schemeClr val="tx1"/>
                </a:solidFill>
              </a:rPr>
              <a:t>/Krishi-</a:t>
            </a:r>
            <a:r>
              <a:rPr lang="en-GB" sz="1600" b="1" dirty="0" err="1">
                <a:solidFill>
                  <a:schemeClr val="tx1"/>
                </a:solidFill>
              </a:rPr>
              <a:t>Mitra.git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D6220-346D-F113-ECEF-9C4FABED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81" y="985927"/>
            <a:ext cx="5860220" cy="1941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FC2EF-FBA1-0653-F2A2-7E40828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80" y="4104238"/>
            <a:ext cx="1400675" cy="848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DD510A-EF77-4703-829B-8DD9F6AEA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010" y="4176819"/>
            <a:ext cx="1189236" cy="8482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7780FD-3D1F-8B73-9FF0-E23567E4C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999" y="4203127"/>
            <a:ext cx="1490940" cy="721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BF9630-CDE8-4196-2D07-EFB21B85A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080" y="5271254"/>
            <a:ext cx="2186826" cy="5015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621B4E-59CD-8D02-0026-374967DDD7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8420" y="5297562"/>
            <a:ext cx="808053" cy="814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EB8B4C-3648-795A-E227-279874912D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7868" y="5271254"/>
            <a:ext cx="756999" cy="9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9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238989" y="143199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480766" y="731526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ases here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261575" y="731525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Describe your Dependencies / Show stopper here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172204" y="1448701"/>
            <a:ext cx="5541525" cy="46777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Accuracy: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Recommends crops with an impressive 97% accuracy rate, setting a new standard in precision agriculture.</a:t>
            </a: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design tailored for farmers, ensuring easy navigation and understanding.</a:t>
            </a: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use of resources: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Krishi Mitra recommends personalized agriculture techniques for maximum yield.</a:t>
            </a: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Approach: 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Krishi Mitra revolutionizes crop planning by empowering farmers with insights from a comprehensive analysis of soil, temperature, humidity, and more, enhancing traditional methods with data-driven precision.</a:t>
            </a:r>
          </a:p>
          <a:p>
            <a:endParaRPr lang="en-US" sz="1700" b="0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en-US" sz="1600" dirty="0">
              <a:solidFill>
                <a:schemeClr val="tx1"/>
              </a:solidFill>
              <a:latin typeface="Söhne"/>
            </a:endParaRPr>
          </a:p>
          <a:p>
            <a:endParaRPr lang="en-US" sz="1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23C4CD-1FB1-039D-2201-819C3D013BF3}"/>
              </a:ext>
            </a:extLst>
          </p:cNvPr>
          <p:cNvSpPr/>
          <p:nvPr/>
        </p:nvSpPr>
        <p:spPr>
          <a:xfrm>
            <a:off x="858231" y="1866507"/>
            <a:ext cx="2535418" cy="24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38989" y="1038938"/>
            <a:ext cx="5780809" cy="57444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Selection Guidance: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Krishi Mitra utilizes Logistic Regression to recommend the most suitable crops for cultivation based on historical data and current environmental conditions.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Farming Recommendations: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factors such as soil conditions, temperature, and humidity, Krishi Mitra provides personalized recommendations to farmers on optimal planting times, irrigation schedules, and fertilization techniques, thereby maximizing crop yield.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Optimization Planning: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Krishi Mitra suggests efficient land usage, crop rotations, and intercropping strategies to minimize soil depletion and maximize resource utilization.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Krishi Mitra serves as an educational tool for farmers, helping them understand the principles of data-driven agriculture and empowering them to make informed decisions about their farming practices.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more data is collected and analyzed over time, Krishi Mitra can continuously refine its recommendations and predictive models, ensuring that farmers always have access to the most up-to-date and accurate information for their agricultural needs.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  Anmol Pandey                                                             Btech- CSE            			2</a:t>
            </a:r>
            <a:r>
              <a:rPr lang="en-US" sz="1200" b="1" baseline="30000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Btech			                                 CSE 		                            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Name:   Somya Jethwani                                                  </a:t>
            </a:r>
            <a:r>
              <a:rPr lang="en-US" sz="1200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CSE				2nd year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	       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		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4582</TotalTime>
  <Words>458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Söhne</vt:lpstr>
      <vt:lpstr>Libre Franklin</vt:lpstr>
      <vt:lpstr>Arial</vt:lpstr>
      <vt:lpstr>Noto Sans Symbols</vt:lpstr>
      <vt:lpstr>Times New Roman</vt:lpstr>
      <vt:lpstr>Wingdings</vt:lpstr>
      <vt:lpstr>Franklin Gothic</vt:lpstr>
      <vt:lpstr>Theme1</vt:lpstr>
      <vt:lpstr>KRISHI MITRA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Anmol Pandey</cp:lastModifiedBy>
  <cp:revision>28</cp:revision>
  <dcterms:created xsi:type="dcterms:W3CDTF">2022-02-11T07:14:46Z</dcterms:created>
  <dcterms:modified xsi:type="dcterms:W3CDTF">2024-02-23T18:03:44Z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