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60"/>
  </p:normalViewPr>
  <p:slideViewPr>
    <p:cSldViewPr>
      <p:cViewPr varScale="1">
        <p:scale>
          <a:sx n="111" d="100"/>
          <a:sy n="111" d="100"/>
        </p:scale>
        <p:origin x="-91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F698AE-8DD5-4C76-8A4D-DFCEF1065FFE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BD8D24-DC06-4D52-AAFE-E646E6143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Fiducial Pattern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r>
              <a:rPr lang="en-US" dirty="0" smtClean="0"/>
              <a:t>The updated algorithm</a:t>
            </a:r>
          </a:p>
          <a:p>
            <a:r>
              <a:rPr lang="en-US" dirty="0" smtClean="0"/>
              <a:t>Methods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572951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Point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303876" y="40663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867400" y="4752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038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867400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23871"/>
          </a:xfrm>
        </p:spPr>
        <p:txBody>
          <a:bodyPr>
            <a:normAutofit/>
          </a:bodyPr>
          <a:lstStyle/>
          <a:p>
            <a:r>
              <a:rPr lang="en-US" dirty="0"/>
              <a:t>Now searching for patterns made of any number of n-point lines.</a:t>
            </a:r>
          </a:p>
          <a:p>
            <a:r>
              <a:rPr lang="en-US" dirty="0"/>
              <a:t>Several parameters are taken in </a:t>
            </a:r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5607" y="57295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2741776" y="32281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386915" y="322817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019800" y="323707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181600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826739" y="4038600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459624" y="404750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2741776" y="405640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386915" y="4056404"/>
            <a:ext cx="228600" cy="2375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019800" y="4065306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permutation is created to select a unique triplet of lines. E.g. looking for a pattern containing 3 lines and we have 5 candidate lines:</a:t>
            </a:r>
          </a:p>
          <a:p>
            <a:pPr marL="109728" indent="0" algn="ctr">
              <a:buNone/>
            </a:pPr>
            <a:r>
              <a:rPr lang="en-US" sz="1600" dirty="0" smtClean="0"/>
              <a:t>0 1 2</a:t>
            </a:r>
          </a:p>
          <a:p>
            <a:pPr marL="109728" indent="0" algn="ctr">
              <a:buNone/>
            </a:pPr>
            <a:r>
              <a:rPr lang="en-US" sz="1600" dirty="0" smtClean="0"/>
              <a:t>0 1 3</a:t>
            </a:r>
          </a:p>
          <a:p>
            <a:pPr marL="109728" indent="0" algn="ctr">
              <a:buNone/>
            </a:pPr>
            <a:r>
              <a:rPr lang="en-US" sz="1600" dirty="0" smtClean="0"/>
              <a:t>0 1 4</a:t>
            </a:r>
          </a:p>
          <a:p>
            <a:pPr marL="109728" indent="0" algn="ctr">
              <a:buNone/>
            </a:pPr>
            <a:r>
              <a:rPr lang="en-US" sz="1600" dirty="0" smtClean="0"/>
              <a:t>0 2 3</a:t>
            </a:r>
          </a:p>
          <a:p>
            <a:pPr marL="109728" indent="0" algn="ctr">
              <a:buNone/>
            </a:pPr>
            <a:r>
              <a:rPr lang="en-US" sz="1600" dirty="0" smtClean="0"/>
              <a:t>0 2 4</a:t>
            </a:r>
          </a:p>
          <a:p>
            <a:pPr marL="109728" indent="0" algn="ctr">
              <a:buNone/>
            </a:pPr>
            <a:r>
              <a:rPr lang="en-US" sz="1600" dirty="0" smtClean="0"/>
              <a:t>1 2 3</a:t>
            </a:r>
          </a:p>
          <a:p>
            <a:pPr marL="109728" indent="0" algn="ctr">
              <a:buNone/>
            </a:pPr>
            <a:r>
              <a:rPr lang="en-US" sz="1600" dirty="0" smtClean="0"/>
              <a:t>1 2 4</a:t>
            </a:r>
          </a:p>
          <a:p>
            <a:pPr marL="109728" indent="0" algn="ctr">
              <a:buNone/>
            </a:pPr>
            <a:r>
              <a:rPr lang="en-US" sz="1600" dirty="0" smtClean="0"/>
              <a:t>1 3 4</a:t>
            </a:r>
          </a:p>
          <a:p>
            <a:pPr marL="109728" indent="0" algn="ctr">
              <a:buNone/>
            </a:pPr>
            <a:r>
              <a:rPr lang="en-US" sz="1600" dirty="0" smtClean="0"/>
              <a:t>2 3 4</a:t>
            </a:r>
          </a:p>
          <a:p>
            <a:r>
              <a:rPr lang="en-US" dirty="0" smtClean="0"/>
              <a:t>The previous parameters are checked for each pair of lines of the permutation:</a:t>
            </a:r>
          </a:p>
          <a:p>
            <a:pPr marL="109728" indent="0" algn="ctr">
              <a:buNone/>
            </a:pPr>
            <a:r>
              <a:rPr lang="en-US" sz="1600" dirty="0" smtClean="0"/>
              <a:t>0 1</a:t>
            </a:r>
          </a:p>
          <a:p>
            <a:pPr marL="109728" indent="0" algn="ctr">
              <a:buNone/>
            </a:pPr>
            <a:r>
              <a:rPr lang="en-US" sz="1600" dirty="0" smtClean="0"/>
              <a:t>0 2</a:t>
            </a:r>
          </a:p>
          <a:p>
            <a:pPr marL="109728" indent="0" algn="ctr">
              <a:buNone/>
            </a:pPr>
            <a:r>
              <a:rPr lang="en-US" sz="1600" dirty="0" smtClean="0"/>
              <a:t>1 2</a:t>
            </a: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Translation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4668447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16" y="1381420"/>
            <a:ext cx="4419600" cy="2607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36" y="3886200"/>
            <a:ext cx="4572000" cy="26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200" dirty="0" smtClean="0"/>
              <a:t>Rotation Data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58931"/>
            <a:ext cx="4038600" cy="2974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58931"/>
            <a:ext cx="4235372" cy="2987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4742"/>
            <a:ext cx="4038600" cy="29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CIRS Phantom Model 45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5067841" cy="52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segmentation more generic by using other methods for the morphological operations (ITK?)</a:t>
            </a:r>
          </a:p>
          <a:p>
            <a:r>
              <a:rPr lang="en-US" dirty="0" smtClean="0"/>
              <a:t>Reduce the number of checks in the Labeling which can be significant for patterns containing more lines.</a:t>
            </a:r>
          </a:p>
          <a:p>
            <a:r>
              <a:rPr lang="en-US" dirty="0" smtClean="0"/>
              <a:t>Change the permutations to compute the best n-</a:t>
            </a:r>
            <a:r>
              <a:rPr lang="en-US" dirty="0" err="1" smtClean="0"/>
              <a:t>uplet</a:t>
            </a:r>
            <a:r>
              <a:rPr lang="en-US" dirty="0" smtClean="0"/>
              <a:t> first (highest intensity?)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7" name="Picture 3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2" y="2057400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470068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60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6019800" cy="3352800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New software architecture</a:t>
            </a:r>
          </a:p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Line Finder</a:t>
            </a:r>
          </a:p>
          <a:p>
            <a:r>
              <a:rPr lang="en-US" dirty="0" smtClean="0"/>
              <a:t>Labeling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objective: a generic algorithm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Computational speed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Software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00" y="1952717"/>
            <a:ext cx="1409700" cy="1284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</a:p>
          <a:p>
            <a:pPr algn="ctr"/>
            <a:r>
              <a:rPr lang="en-US" sz="1000" dirty="0" smtClean="0"/>
              <a:t>Common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937119" y="1928502"/>
            <a:ext cx="1638300" cy="1326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Pattern Recognition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184769" y="3733800"/>
            <a:ext cx="1143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Line Finder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758013"/>
            <a:ext cx="12954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Segmentation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3758013"/>
            <a:ext cx="1143000" cy="1194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Labeling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4756269" y="3254525"/>
            <a:ext cx="0" cy="47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2857500" y="3276601"/>
            <a:ext cx="1066800" cy="48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</p:cNvCxnSpPr>
          <p:nvPr/>
        </p:nvCxnSpPr>
        <p:spPr>
          <a:xfrm flipH="1" flipV="1">
            <a:off x="5575420" y="3254526"/>
            <a:ext cx="939680" cy="50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 flipV="1">
            <a:off x="2209800" y="2591514"/>
            <a:ext cx="1727319" cy="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21061" y="556260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Independency between the major classes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1555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towards a generic algorithm.</a:t>
            </a:r>
          </a:p>
          <a:p>
            <a:r>
              <a:rPr lang="en-US" dirty="0" smtClean="0"/>
              <a:t>The number of hardcoded values has been greatly reduced.</a:t>
            </a:r>
          </a:p>
          <a:p>
            <a:r>
              <a:rPr lang="en-US" dirty="0" smtClean="0"/>
              <a:t>Use of dynamic containers instead of fixed-size arrays.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n-point lines instead of 3-point lines.</a:t>
            </a:r>
          </a:p>
          <a:p>
            <a:r>
              <a:rPr lang="en-US" dirty="0" smtClean="0"/>
              <a:t>New line definition: Origin + Direction Vector</a:t>
            </a:r>
          </a:p>
          <a:p>
            <a:r>
              <a:rPr lang="en-US" dirty="0" smtClean="0"/>
              <a:t>Divided into two parts:</a:t>
            </a:r>
          </a:p>
          <a:p>
            <a:pPr lvl="1"/>
            <a:r>
              <a:rPr lang="en-US" dirty="0" smtClean="0"/>
              <a:t>Find 2-point lines</a:t>
            </a:r>
          </a:p>
          <a:p>
            <a:pPr lvl="1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 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1"/>
          </a:xfrm>
        </p:spPr>
        <p:txBody>
          <a:bodyPr/>
          <a:lstStyle/>
          <a:p>
            <a:r>
              <a:rPr lang="en-US" dirty="0" smtClean="0"/>
              <a:t>Smarter computation: not all 2-point lines are computed: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2-point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152472" y="30775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418674" y="30775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448158" y="3090373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419030" y="6235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57072"/>
          </a:xfrm>
        </p:spPr>
        <p:txBody>
          <a:bodyPr/>
          <a:lstStyle/>
          <a:p>
            <a:r>
              <a:rPr lang="en-US" dirty="0" smtClean="0"/>
              <a:t>Not all n-point lines are computed, only the ones matching strict criteria: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n-point Lines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0193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3130609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2672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5410200" y="335458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629400" y="33528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searching for patterns made of any number of n-point lines.</a:t>
            </a:r>
          </a:p>
          <a:p>
            <a:r>
              <a:rPr lang="en-US" dirty="0" smtClean="0"/>
              <a:t>Several parameters are taken in account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6147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673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158017" y="3135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6147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3673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158017" y="3516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55626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parallel lines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26147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3673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6158017" y="41261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6143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3669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157661" y="504059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DA2B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</TotalTime>
  <Words>332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Fiducial Pattern Recognition</vt:lpstr>
      <vt:lpstr>Summary</vt:lpstr>
      <vt:lpstr>Objectives</vt:lpstr>
      <vt:lpstr>New Software Architecture</vt:lpstr>
      <vt:lpstr>Segmentation</vt:lpstr>
      <vt:lpstr>Line Finder</vt:lpstr>
      <vt:lpstr>Find 2-point Lines</vt:lpstr>
      <vt:lpstr>Find n-point Lines</vt:lpstr>
      <vt:lpstr>Labeling</vt:lpstr>
      <vt:lpstr>Labeling</vt:lpstr>
      <vt:lpstr>Labeling</vt:lpstr>
      <vt:lpstr>Labeling</vt:lpstr>
      <vt:lpstr>Results Translation Data</vt:lpstr>
      <vt:lpstr>Results Rotation Data</vt:lpstr>
      <vt:lpstr>Results CIRS Phantom Model 45</vt:lpstr>
      <vt:lpstr>Future 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Boucharin</dc:creator>
  <cp:lastModifiedBy>Alexis Boucharin</cp:lastModifiedBy>
  <cp:revision>32</cp:revision>
  <dcterms:created xsi:type="dcterms:W3CDTF">2011-11-07T16:01:07Z</dcterms:created>
  <dcterms:modified xsi:type="dcterms:W3CDTF">2011-11-07T21:20:02Z</dcterms:modified>
</cp:coreProperties>
</file>