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644" autoAdjust="0"/>
  </p:normalViewPr>
  <p:slideViewPr>
    <p:cSldViewPr snapToGrid="0">
      <p:cViewPr>
        <p:scale>
          <a:sx n="75" d="100"/>
          <a:sy n="75" d="100"/>
        </p:scale>
        <p:origin x="1176" y="-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3CCE0-C464-4E75-8301-2399FB5A6C02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966CF-F1D7-4DE3-9B7C-95EA12CC7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389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966CF-F1D7-4DE3-9B7C-95EA12CC7E5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32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7419B-1215-4F72-89EF-CB7BCE563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A332AA-FC45-43EE-9BE5-CC6BE764C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5" indent="0" algn="ctr">
              <a:buNone/>
              <a:defRPr sz="2000"/>
            </a:lvl2pPr>
            <a:lvl3pPr marL="914388" indent="0" algn="ctr">
              <a:buNone/>
              <a:defRPr sz="1800"/>
            </a:lvl3pPr>
            <a:lvl4pPr marL="1371583" indent="0" algn="ctr">
              <a:buNone/>
              <a:defRPr sz="1600"/>
            </a:lvl4pPr>
            <a:lvl5pPr marL="1828778" indent="0" algn="ctr">
              <a:buNone/>
              <a:defRPr sz="1600"/>
            </a:lvl5pPr>
            <a:lvl6pPr marL="2285972" indent="0" algn="ctr">
              <a:buNone/>
              <a:defRPr sz="1600"/>
            </a:lvl6pPr>
            <a:lvl7pPr marL="2743166" indent="0" algn="ctr">
              <a:buNone/>
              <a:defRPr sz="1600"/>
            </a:lvl7pPr>
            <a:lvl8pPr marL="3200360" indent="0" algn="ctr">
              <a:buNone/>
              <a:defRPr sz="1600"/>
            </a:lvl8pPr>
            <a:lvl9pPr marL="3657554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396746-CC62-44FF-BDBA-53CA0AEB5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08D97-C5BA-4D23-A630-B85F5436E1E0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13BAFA-2A6B-4A24-9C4B-2BB3E8E5D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013B53-92F8-4003-9DE2-D121B0B3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1722-3633-45BE-8E17-8D09DE26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66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3874B-81E5-4EE3-BC78-A84EB49B9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674C83-6E45-46A7-8351-D239C3525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486202-00FB-4819-9489-D43E973D8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08D97-C5BA-4D23-A630-B85F5436E1E0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C91209-101F-4DBF-8CAD-42121E37F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48B58F-541B-453A-B7D9-CCA823E51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1722-3633-45BE-8E17-8D09DE26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56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185E59-347D-4EE5-89E6-34FE3BEF1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6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E30EE6-2D11-4336-B167-212A50C70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C26802-3A04-4349-9078-F1E2E4CE3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08D97-C5BA-4D23-A630-B85F5436E1E0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D1CFE8-CE7E-4622-8F41-08A2119C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E57343-FA88-41DF-9F39-F4F024967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1722-3633-45BE-8E17-8D09DE26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08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69EB3-2524-4614-8556-FAE6EEB09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663424-A0FA-4B7D-ADF4-CBC756A33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97D4E-51A8-4EF3-8DE9-03DE66A9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08D97-C5BA-4D23-A630-B85F5436E1E0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D4121C-8D2B-40C8-9CA4-F6647F14F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D4D3A9-DDA5-41DA-BE02-8E32EE8DE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1722-3633-45BE-8E17-8D09DE26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82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AB9FE-1851-4481-B31F-B180EECE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0D1234-9BF5-4997-97B0-4DC70A949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88620F-738C-4A93-8D13-9B7FDD8A1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08D97-C5BA-4D23-A630-B85F5436E1E0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11646-951B-4C07-A13C-AC8D5BFC8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6ACE16-1C19-47D6-AF58-0C250588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1722-3633-45BE-8E17-8D09DE26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3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46D30-5D3F-4796-93EB-4F52F1B90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F1E2BA-39AB-42A3-B31D-AF773E1AF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3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BF5985-34A4-4115-AB7D-5E4E7F2F2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5A69F8-EDC5-41A2-99BE-9F160462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08D97-C5BA-4D23-A630-B85F5436E1E0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B8FEAD-B84E-4E5F-9368-8A91F4188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E16AD0-ABBC-4F71-8FD5-365A09C42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1722-3633-45BE-8E17-8D09DE26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48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41380-A516-45DC-8A37-E9BD694C2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8"/>
            <a:ext cx="10515601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D893A4-4580-4417-B9DA-422219467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88" indent="0">
              <a:buNone/>
              <a:defRPr sz="1800" b="1"/>
            </a:lvl3pPr>
            <a:lvl4pPr marL="1371583" indent="0">
              <a:buNone/>
              <a:defRPr sz="1600" b="1"/>
            </a:lvl4pPr>
            <a:lvl5pPr marL="1828778" indent="0">
              <a:buNone/>
              <a:defRPr sz="1600" b="1"/>
            </a:lvl5pPr>
            <a:lvl6pPr marL="2285972" indent="0">
              <a:buNone/>
              <a:defRPr sz="1600" b="1"/>
            </a:lvl6pPr>
            <a:lvl7pPr marL="2743166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4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CD73AC-BEAE-4BF3-8ABA-D20108265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4AC05F-6CCF-492A-BF12-BA34E9B28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4" y="1681164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88" indent="0">
              <a:buNone/>
              <a:defRPr sz="1800" b="1"/>
            </a:lvl3pPr>
            <a:lvl4pPr marL="1371583" indent="0">
              <a:buNone/>
              <a:defRPr sz="1600" b="1"/>
            </a:lvl4pPr>
            <a:lvl5pPr marL="1828778" indent="0">
              <a:buNone/>
              <a:defRPr sz="1600" b="1"/>
            </a:lvl5pPr>
            <a:lvl6pPr marL="2285972" indent="0">
              <a:buNone/>
              <a:defRPr sz="1600" b="1"/>
            </a:lvl6pPr>
            <a:lvl7pPr marL="2743166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4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972CEB-8859-465E-89D9-B934036C8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4" y="2505076"/>
            <a:ext cx="51831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96F66D-3870-4EBF-976D-06E8EBA39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08D97-C5BA-4D23-A630-B85F5436E1E0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85CD27-06A3-44B4-8655-C082042E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DBDE6D-D376-4485-BA2F-EEF61050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1722-3633-45BE-8E17-8D09DE26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0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E70933-48DA-403E-85E6-4ADF83907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E5F812-D705-4820-BDB0-8F8C9EBAD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08D97-C5BA-4D23-A630-B85F5436E1E0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426811-0CB1-40CA-8AE2-572E80122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47FAAB-07B4-4E5C-818F-20BCCE4D5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1722-3633-45BE-8E17-8D09DE26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60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F163C1-4268-4EE4-BDCB-94D8C4CB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08D97-C5BA-4D23-A630-B85F5436E1E0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997B04-A25C-4138-97D9-77278DEA6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B87845-8D94-4E17-8FDC-1FDABF49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1722-3633-45BE-8E17-8D09DE26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90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DB316-7F10-41DD-991A-58AFC094D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E0795B-F1C4-4A1C-8298-17EEAE3CE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8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863427-8D7E-47D3-B10F-4A74B5EA2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88" indent="0">
              <a:buNone/>
              <a:defRPr sz="1200"/>
            </a:lvl3pPr>
            <a:lvl4pPr marL="1371583" indent="0">
              <a:buNone/>
              <a:defRPr sz="1000"/>
            </a:lvl4pPr>
            <a:lvl5pPr marL="1828778" indent="0">
              <a:buNone/>
              <a:defRPr sz="1000"/>
            </a:lvl5pPr>
            <a:lvl6pPr marL="2285972" indent="0">
              <a:buNone/>
              <a:defRPr sz="1000"/>
            </a:lvl6pPr>
            <a:lvl7pPr marL="2743166" indent="0">
              <a:buNone/>
              <a:defRPr sz="1000"/>
            </a:lvl7pPr>
            <a:lvl8pPr marL="3200360" indent="0">
              <a:buNone/>
              <a:defRPr sz="1000"/>
            </a:lvl8pPr>
            <a:lvl9pPr marL="3657554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742F2C-6619-49EE-A8B1-3FE89D53A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08D97-C5BA-4D23-A630-B85F5436E1E0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441550-794F-4DD9-8D4A-BEFB7F5C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4ED31-B03E-47D0-9A67-233C35489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1722-3633-45BE-8E17-8D09DE26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7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7AE48-98AF-4411-ACB6-BD69624E2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346FA8-693B-4A3B-8C88-9C145690D4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8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88" indent="0">
              <a:buNone/>
              <a:defRPr sz="2400"/>
            </a:lvl3pPr>
            <a:lvl4pPr marL="1371583" indent="0">
              <a:buNone/>
              <a:defRPr sz="2000"/>
            </a:lvl4pPr>
            <a:lvl5pPr marL="1828778" indent="0">
              <a:buNone/>
              <a:defRPr sz="2000"/>
            </a:lvl5pPr>
            <a:lvl6pPr marL="2285972" indent="0">
              <a:buNone/>
              <a:defRPr sz="2000"/>
            </a:lvl6pPr>
            <a:lvl7pPr marL="2743166" indent="0">
              <a:buNone/>
              <a:defRPr sz="2000"/>
            </a:lvl7pPr>
            <a:lvl8pPr marL="3200360" indent="0">
              <a:buNone/>
              <a:defRPr sz="2000"/>
            </a:lvl8pPr>
            <a:lvl9pPr marL="3657554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5C51D9-CB85-439B-85EE-F3B330BE5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88" indent="0">
              <a:buNone/>
              <a:defRPr sz="1200"/>
            </a:lvl3pPr>
            <a:lvl4pPr marL="1371583" indent="0">
              <a:buNone/>
              <a:defRPr sz="1000"/>
            </a:lvl4pPr>
            <a:lvl5pPr marL="1828778" indent="0">
              <a:buNone/>
              <a:defRPr sz="1000"/>
            </a:lvl5pPr>
            <a:lvl6pPr marL="2285972" indent="0">
              <a:buNone/>
              <a:defRPr sz="1000"/>
            </a:lvl6pPr>
            <a:lvl7pPr marL="2743166" indent="0">
              <a:buNone/>
              <a:defRPr sz="1000"/>
            </a:lvl7pPr>
            <a:lvl8pPr marL="3200360" indent="0">
              <a:buNone/>
              <a:defRPr sz="1000"/>
            </a:lvl8pPr>
            <a:lvl9pPr marL="3657554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569363-97D8-4109-B884-51B99DFE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08D97-C5BA-4D23-A630-B85F5436E1E0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8F62BC-2466-44A6-8980-871B4CC30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B710D-BA8E-451A-BB57-DB1D9902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1722-3633-45BE-8E17-8D09DE26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0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D1BDB3-F3F6-4875-9E70-73D25F5BB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8"/>
            <a:ext cx="105156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018F54-639D-461A-A04C-E794DC84C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3EA2C5-BE44-4AAC-9A78-2206E90E58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3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08D97-C5BA-4D23-A630-B85F5436E1E0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F68DE2-C95B-4AB6-A7D1-9417A83FC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4"/>
            <a:ext cx="4114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6DA37D-14EA-42FC-A3A9-5BB527E9E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2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11722-3633-45BE-8E17-8D09DE26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69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88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7" indent="-228597" algn="l" defTabSz="914388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1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6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0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5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69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3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7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1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8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8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2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6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0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4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91CF452-A707-4DDE-8F63-451E45612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672" y="1305151"/>
            <a:ext cx="715628" cy="7156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6A4E6CF-9C3B-4BD9-9B78-7FA379D2E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230" y="2399742"/>
            <a:ext cx="715628" cy="7156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E30753-C8C5-409C-ADD7-483074C04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857" y="2399742"/>
            <a:ext cx="715628" cy="7156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2F28DF7-237C-494B-A8BA-BE9DB9C1C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486" y="2385643"/>
            <a:ext cx="715628" cy="7156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ACDBDC7-C758-491A-9394-302B60192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163" y="5567855"/>
            <a:ext cx="715628" cy="71562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399DE1B-A905-48A9-BA5F-D08EA5427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424" y="3877929"/>
            <a:ext cx="715628" cy="71562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0D0EEDA-99C6-4867-BC17-61D56443A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313" y="4712178"/>
            <a:ext cx="715628" cy="71562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BF8393D-CA61-4C89-A221-907D2F9F4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535" y="4712178"/>
            <a:ext cx="715628" cy="71562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4A2BB14-801B-4F26-B2A5-015669CD7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557" y="2385643"/>
            <a:ext cx="715628" cy="71562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B2DB93E-840D-42E9-A28D-27EFCC609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84" y="5567855"/>
            <a:ext cx="715628" cy="71562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E7F6C54-E495-453E-8437-AA36A4B598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601" y="401753"/>
            <a:ext cx="715628" cy="715628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998B498-3AAD-4F25-AED8-01C15A33C9FB}"/>
              </a:ext>
            </a:extLst>
          </p:cNvPr>
          <p:cNvCxnSpPr>
            <a:stCxn id="3" idx="2"/>
            <a:endCxn id="6" idx="0"/>
          </p:cNvCxnSpPr>
          <p:nvPr/>
        </p:nvCxnSpPr>
        <p:spPr>
          <a:xfrm flipH="1">
            <a:off x="4325043" y="2020780"/>
            <a:ext cx="1073442" cy="3789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B23BB44-350F-41E2-AE6A-BE89ACAF27AE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5040672" y="2020780"/>
            <a:ext cx="357814" cy="3789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F5692C-1641-47CA-A916-EDAAD9AE3306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5398485" y="2020783"/>
            <a:ext cx="357814" cy="3648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A868F79-444B-4D93-894B-C42093DA4575}"/>
              </a:ext>
            </a:extLst>
          </p:cNvPr>
          <p:cNvCxnSpPr>
            <a:cxnSpLocks/>
            <a:stCxn id="3" idx="2"/>
            <a:endCxn id="20" idx="0"/>
          </p:cNvCxnSpPr>
          <p:nvPr/>
        </p:nvCxnSpPr>
        <p:spPr>
          <a:xfrm>
            <a:off x="5398488" y="2020783"/>
            <a:ext cx="1051885" cy="3648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3CF1CF35-E402-417B-BA90-1040FA52B6FB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>
            <a:off x="4590229" y="759567"/>
            <a:ext cx="808256" cy="54558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BD94C0B2-D299-4FC9-ADF2-3320779D5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95" y="3018745"/>
            <a:ext cx="715628" cy="715628"/>
          </a:xfrm>
          <a:prstGeom prst="rect">
            <a:avLst/>
          </a:prstGeom>
        </p:spPr>
      </p:pic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0EE055CD-399E-43C5-A469-951858F7A55C}"/>
              </a:ext>
            </a:extLst>
          </p:cNvPr>
          <p:cNvCxnSpPr>
            <a:cxnSpLocks/>
            <a:stCxn id="42" idx="3"/>
            <a:endCxn id="14" idx="0"/>
          </p:cNvCxnSpPr>
          <p:nvPr/>
        </p:nvCxnSpPr>
        <p:spPr>
          <a:xfrm>
            <a:off x="1735625" y="3376559"/>
            <a:ext cx="810615" cy="50137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43D488D-E421-4C7D-9B5E-A5FE96C627E6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2546240" y="4593559"/>
            <a:ext cx="943889" cy="1186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AEF78D8-5C03-48FD-9EB2-AD94B4BCF4AD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 flipH="1">
            <a:off x="1602351" y="4593559"/>
            <a:ext cx="943889" cy="1186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87F191E-18D1-4461-B581-2C8BB1E26D93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 flipH="1">
            <a:off x="936698" y="5427806"/>
            <a:ext cx="665651" cy="1400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F30C101-CA7F-4A2B-8F4F-27315C0F756E}"/>
              </a:ext>
            </a:extLst>
          </p:cNvPr>
          <p:cNvCxnSpPr>
            <a:cxnSpLocks/>
            <a:stCxn id="12" idx="0"/>
            <a:endCxn id="18" idx="2"/>
          </p:cNvCxnSpPr>
          <p:nvPr/>
        </p:nvCxnSpPr>
        <p:spPr>
          <a:xfrm flipH="1" flipV="1">
            <a:off x="1602349" y="5427808"/>
            <a:ext cx="715628" cy="1400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B14EC0F-8263-4DEA-836C-9508080C794B}"/>
              </a:ext>
            </a:extLst>
          </p:cNvPr>
          <p:cNvSpPr txBox="1"/>
          <p:nvPr/>
        </p:nvSpPr>
        <p:spPr>
          <a:xfrm>
            <a:off x="719378" y="440427"/>
            <a:ext cx="3155223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사용자가 요청한 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Request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에 </a:t>
            </a:r>
            <a:endParaRPr lang="en-US" altLang="ko-KR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algn="r"/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Data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가 없는 경우</a:t>
            </a:r>
            <a:r>
              <a:rPr lang="en-US" altLang="ko-KR" b="1" dirty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algn="r"/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algn="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Lead Peer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는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Cluster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 참여한 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algn="r"/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모든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Peer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에게 직접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algn="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Clustering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명령을 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algn="r"/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요청하고 결과를 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algn="r"/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수신한다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algn="r"/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B6E2F51-0447-4F31-BC89-178E42637B71}"/>
              </a:ext>
            </a:extLst>
          </p:cNvPr>
          <p:cNvSpPr txBox="1"/>
          <p:nvPr/>
        </p:nvSpPr>
        <p:spPr>
          <a:xfrm>
            <a:off x="3817669" y="3371959"/>
            <a:ext cx="32896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사용자가 요청한 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Request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에 </a:t>
            </a:r>
            <a:endParaRPr lang="en-US" altLang="ko-KR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Data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가 있는 경우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Cluster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 참여한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Peer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중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Lead Peer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를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Root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로 완전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진 트리로 구성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각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Peer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는 요청 받은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Request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를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Child Peer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에게만 전달하고 결과를 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수신한다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서비스 품질 저하 없이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대용량의 컨텐츠의 실 시간 동기화를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가능하게 합니다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A09B1559-217B-4429-81DC-148CA10D48F4}"/>
              </a:ext>
            </a:extLst>
          </p:cNvPr>
          <p:cNvCxnSpPr>
            <a:cxnSpLocks/>
          </p:cNvCxnSpPr>
          <p:nvPr/>
        </p:nvCxnSpPr>
        <p:spPr>
          <a:xfrm>
            <a:off x="540757" y="2669151"/>
            <a:ext cx="6513186" cy="561606"/>
          </a:xfrm>
          <a:prstGeom prst="bentConnector3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1" name="그림 70">
            <a:extLst>
              <a:ext uri="{FF2B5EF4-FFF2-40B4-BE49-F238E27FC236}">
                <a16:creationId xmlns:a16="http://schemas.microsoft.com/office/drawing/2014/main" id="{0071281F-A1A9-4779-AF14-5497C16AD5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514" y="9264281"/>
            <a:ext cx="715628" cy="715628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4769856A-6EF4-4884-A4C1-8E6AD0D5A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886" y="7315431"/>
            <a:ext cx="715628" cy="715628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575C7095-AD82-4BEE-8144-B376F09E3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457" y="10125730"/>
            <a:ext cx="715628" cy="715628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6F5251C7-2CFB-4110-B28D-C6F6ACDDC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886" y="8408604"/>
            <a:ext cx="715628" cy="715628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568BAC23-9FEF-4EB3-A545-2BFD516E1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235" y="9264281"/>
            <a:ext cx="715628" cy="715628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F6DF3D3D-031B-4727-A997-940E2A58F8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457" y="6456247"/>
            <a:ext cx="715628" cy="715628"/>
          </a:xfrm>
          <a:prstGeom prst="rect">
            <a:avLst/>
          </a:prstGeom>
        </p:spPr>
      </p:pic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4D0ACEA6-A5B9-426B-9975-E14996E72901}"/>
              </a:ext>
            </a:extLst>
          </p:cNvPr>
          <p:cNvCxnSpPr>
            <a:cxnSpLocks/>
            <a:stCxn id="76" idx="3"/>
            <a:endCxn id="72" idx="0"/>
          </p:cNvCxnSpPr>
          <p:nvPr/>
        </p:nvCxnSpPr>
        <p:spPr>
          <a:xfrm>
            <a:off x="4915087" y="6814061"/>
            <a:ext cx="810615" cy="50137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3CA9D72-68D7-4CFA-84C9-6CA04ACCE2BB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 flipH="1">
            <a:off x="5060049" y="9124232"/>
            <a:ext cx="665651" cy="1400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4C62088-6ADA-4504-9D56-F22B599DCD73}"/>
              </a:ext>
            </a:extLst>
          </p:cNvPr>
          <p:cNvCxnSpPr>
            <a:cxnSpLocks/>
            <a:stCxn id="71" idx="0"/>
            <a:endCxn id="74" idx="2"/>
          </p:cNvCxnSpPr>
          <p:nvPr/>
        </p:nvCxnSpPr>
        <p:spPr>
          <a:xfrm flipH="1" flipV="1">
            <a:off x="5725700" y="9124234"/>
            <a:ext cx="715628" cy="1400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02E108B-EE6A-4D8D-BABF-9D919DECF508}"/>
              </a:ext>
            </a:extLst>
          </p:cNvPr>
          <p:cNvCxnSpPr>
            <a:cxnSpLocks/>
            <a:stCxn id="72" idx="2"/>
            <a:endCxn id="74" idx="0"/>
          </p:cNvCxnSpPr>
          <p:nvPr/>
        </p:nvCxnSpPr>
        <p:spPr>
          <a:xfrm>
            <a:off x="5725700" y="8031059"/>
            <a:ext cx="0" cy="3775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03F07C2-8D3E-4846-81E3-24046D5A0964}"/>
              </a:ext>
            </a:extLst>
          </p:cNvPr>
          <p:cNvCxnSpPr>
            <a:cxnSpLocks/>
            <a:stCxn id="75" idx="2"/>
            <a:endCxn id="73" idx="0"/>
          </p:cNvCxnSpPr>
          <p:nvPr/>
        </p:nvCxnSpPr>
        <p:spPr>
          <a:xfrm flipH="1">
            <a:off x="4557271" y="9979909"/>
            <a:ext cx="502778" cy="1458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9B90E743-FD2B-41EA-99B3-F982808D7F84}"/>
              </a:ext>
            </a:extLst>
          </p:cNvPr>
          <p:cNvCxnSpPr>
            <a:cxnSpLocks/>
          </p:cNvCxnSpPr>
          <p:nvPr/>
        </p:nvCxnSpPr>
        <p:spPr>
          <a:xfrm flipV="1">
            <a:off x="508495" y="6310426"/>
            <a:ext cx="6470809" cy="289661"/>
          </a:xfrm>
          <a:prstGeom prst="bentConnector3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E08248F-84D6-4EAC-807D-FA8941CDDAFE}"/>
              </a:ext>
            </a:extLst>
          </p:cNvPr>
          <p:cNvSpPr txBox="1"/>
          <p:nvPr/>
        </p:nvSpPr>
        <p:spPr>
          <a:xfrm>
            <a:off x="492634" y="6957598"/>
            <a:ext cx="3126240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사용자가 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SYNC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명령을 요청</a:t>
            </a:r>
            <a:endParaRPr lang="en-US" altLang="ko-KR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algn="r"/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하였을 경우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algn="r"/>
            <a:endParaRPr lang="en-US" altLang="ko-KR" dirty="0">
              <a:solidFill>
                <a:schemeClr val="bg1">
                  <a:lumMod val="50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algn="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Cluster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 참여한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Peer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중 사용자가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algn="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연결한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Peer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를 제외 한 나머지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Peer</a:t>
            </a:r>
          </a:p>
          <a:p>
            <a:pPr algn="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에서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Lead Peer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를 선출하여 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algn="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완전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진 트리를 우측 그림과 같이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algn="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재구성 한다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algn="r"/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algn="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사용자가 연결한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Peer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를 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algn="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Base Peer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라고 하고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Base Peer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의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algn="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컨텐츠를 선출된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Lead Peer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로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algn="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전송함으로써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Clustering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을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algn="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수행한다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algn="r"/>
            <a:endParaRPr lang="en-US" altLang="ko-KR" sz="1400" dirty="0">
              <a:solidFill>
                <a:schemeClr val="accent5">
                  <a:lumMod val="50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3" name="화살표: 왼쪽 102">
            <a:extLst>
              <a:ext uri="{FF2B5EF4-FFF2-40B4-BE49-F238E27FC236}">
                <a16:creationId xmlns:a16="http://schemas.microsoft.com/office/drawing/2014/main" id="{924C5D67-DEF7-48AB-8694-39518E67A7A6}"/>
              </a:ext>
            </a:extLst>
          </p:cNvPr>
          <p:cNvSpPr/>
          <p:nvPr/>
        </p:nvSpPr>
        <p:spPr>
          <a:xfrm>
            <a:off x="6120868" y="8559620"/>
            <a:ext cx="318158" cy="250658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C7DB781-5772-437F-9C83-18C64A15E4DD}"/>
              </a:ext>
            </a:extLst>
          </p:cNvPr>
          <p:cNvSpPr txBox="1"/>
          <p:nvPr/>
        </p:nvSpPr>
        <p:spPr>
          <a:xfrm>
            <a:off x="6001151" y="8310462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Lead Peer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11" name="화살표: 왼쪽 110">
            <a:extLst>
              <a:ext uri="{FF2B5EF4-FFF2-40B4-BE49-F238E27FC236}">
                <a16:creationId xmlns:a16="http://schemas.microsoft.com/office/drawing/2014/main" id="{6A7DAEC0-10B0-4E8F-87F1-D60C5CA91EA1}"/>
              </a:ext>
            </a:extLst>
          </p:cNvPr>
          <p:cNvSpPr/>
          <p:nvPr/>
        </p:nvSpPr>
        <p:spPr>
          <a:xfrm>
            <a:off x="6120868" y="7495287"/>
            <a:ext cx="318158" cy="250658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D9E2EB1-CFA5-48E0-85AB-66A62031E1E2}"/>
              </a:ext>
            </a:extLst>
          </p:cNvPr>
          <p:cNvSpPr txBox="1"/>
          <p:nvPr/>
        </p:nvSpPr>
        <p:spPr>
          <a:xfrm>
            <a:off x="6001151" y="7246129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Base Peer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8865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</TotalTime>
  <Words>139</Words>
  <Application>Microsoft Office PowerPoint</Application>
  <PresentationFormat>와이드스크린</PresentationFormat>
  <Paragraphs>37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굴림체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정대섭</dc:creator>
  <cp:lastModifiedBy>정대섭</cp:lastModifiedBy>
  <cp:revision>12</cp:revision>
  <dcterms:created xsi:type="dcterms:W3CDTF">2020-08-02T04:03:22Z</dcterms:created>
  <dcterms:modified xsi:type="dcterms:W3CDTF">2020-08-02T07:36:26Z</dcterms:modified>
</cp:coreProperties>
</file>