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 id="2147483674" r:id="rId2"/>
  </p:sldMasterIdLst>
  <p:notesMasterIdLst>
    <p:notesMasterId r:id="rId7"/>
  </p:notesMasterIdLst>
  <p:sldIdLst>
    <p:sldId id="256" r:id="rId3"/>
    <p:sldId id="257" r:id="rId4"/>
    <p:sldId id="258" r:id="rId5"/>
    <p:sldId id="259" r:id="rId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520" y="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185a9c6ddd_2_11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g2185a9c6ddd_2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185a9c6ddd_2_11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2185a9c6ddd_2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185a9c6ddd_2_12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g2185a9c6ddd_2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185a9c6ddd_2_12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g2185a9c6ddd_2_1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9"/>
        <p:cNvGrpSpPr/>
        <p:nvPr/>
      </p:nvGrpSpPr>
      <p:grpSpPr>
        <a:xfrm>
          <a:off x="0" y="0"/>
          <a:ext cx="0" cy="0"/>
          <a:chOff x="0" y="0"/>
          <a:chExt cx="0" cy="0"/>
        </a:xfrm>
      </p:grpSpPr>
      <p:pic>
        <p:nvPicPr>
          <p:cNvPr id="60" name="Google Shape;60;p14" descr="Picture 9"/>
          <p:cNvPicPr preferRelativeResize="0"/>
          <p:nvPr/>
        </p:nvPicPr>
        <p:blipFill rotWithShape="1">
          <a:blip r:embed="rId2">
            <a:alphaModFix/>
          </a:blip>
          <a:srcRect/>
          <a:stretch/>
        </p:blipFill>
        <p:spPr>
          <a:xfrm>
            <a:off x="1128" y="4803745"/>
            <a:ext cx="9147361" cy="367946"/>
          </a:xfrm>
          <a:prstGeom prst="rect">
            <a:avLst/>
          </a:prstGeom>
          <a:noFill/>
          <a:ln>
            <a:noFill/>
          </a:ln>
        </p:spPr>
      </p:pic>
      <p:sp>
        <p:nvSpPr>
          <p:cNvPr id="61" name="Google Shape;61;p14"/>
          <p:cNvSpPr/>
          <p:nvPr/>
        </p:nvSpPr>
        <p:spPr>
          <a:xfrm>
            <a:off x="13" y="4750737"/>
            <a:ext cx="9141620" cy="48007"/>
          </a:xfrm>
          <a:prstGeom prst="rect">
            <a:avLst/>
          </a:prstGeom>
          <a:solidFill>
            <a:srgbClr val="1A3B66"/>
          </a:solid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4"/>
          <p:cNvSpPr txBox="1">
            <a:spLocks noGrp="1"/>
          </p:cNvSpPr>
          <p:nvPr>
            <p:ph type="title"/>
          </p:nvPr>
        </p:nvSpPr>
        <p:spPr>
          <a:xfrm>
            <a:off x="822960" y="569213"/>
            <a:ext cx="7543801" cy="2674621"/>
          </a:xfrm>
          <a:prstGeom prst="rect">
            <a:avLst/>
          </a:prstGeom>
          <a:noFill/>
          <a:ln>
            <a:noFill/>
          </a:ln>
        </p:spPr>
        <p:txBody>
          <a:bodyPr spcFirstLastPara="1" wrap="square" lIns="34275" tIns="34275" rIns="34275" bIns="34275" anchor="b" anchorCtr="0">
            <a:normAutofit/>
          </a:bodyPr>
          <a:lstStyle>
            <a:lvl1pPr lvl="0" algn="l">
              <a:lnSpc>
                <a:spcPct val="85000"/>
              </a:lnSpc>
              <a:spcBef>
                <a:spcPts val="0"/>
              </a:spcBef>
              <a:spcAft>
                <a:spcPts val="0"/>
              </a:spcAft>
              <a:buClr>
                <a:srgbClr val="262626"/>
              </a:buClr>
              <a:buSzPts val="3400"/>
              <a:buFont typeface="Arial"/>
              <a:buNone/>
              <a:defRPr sz="3400">
                <a:solidFill>
                  <a:srgbClr val="262626"/>
                </a:solidFill>
              </a:defRPr>
            </a:lvl1pPr>
            <a:lvl2pPr lvl="1" algn="l">
              <a:lnSpc>
                <a:spcPct val="85000"/>
              </a:lnSpc>
              <a:spcBef>
                <a:spcPts val="0"/>
              </a:spcBef>
              <a:spcAft>
                <a:spcPts val="0"/>
              </a:spcAft>
              <a:buClr>
                <a:srgbClr val="1A3B66"/>
              </a:buClr>
              <a:buSzPts val="1400"/>
              <a:buNone/>
              <a:defRPr/>
            </a:lvl2pPr>
            <a:lvl3pPr lvl="2" algn="l">
              <a:lnSpc>
                <a:spcPct val="85000"/>
              </a:lnSpc>
              <a:spcBef>
                <a:spcPts val="0"/>
              </a:spcBef>
              <a:spcAft>
                <a:spcPts val="0"/>
              </a:spcAft>
              <a:buClr>
                <a:srgbClr val="1A3B66"/>
              </a:buClr>
              <a:buSzPts val="1400"/>
              <a:buNone/>
              <a:defRPr/>
            </a:lvl3pPr>
            <a:lvl4pPr lvl="3" algn="l">
              <a:lnSpc>
                <a:spcPct val="85000"/>
              </a:lnSpc>
              <a:spcBef>
                <a:spcPts val="0"/>
              </a:spcBef>
              <a:spcAft>
                <a:spcPts val="0"/>
              </a:spcAft>
              <a:buClr>
                <a:srgbClr val="1A3B66"/>
              </a:buClr>
              <a:buSzPts val="1400"/>
              <a:buNone/>
              <a:defRPr/>
            </a:lvl4pPr>
            <a:lvl5pPr lvl="4" algn="l">
              <a:lnSpc>
                <a:spcPct val="85000"/>
              </a:lnSpc>
              <a:spcBef>
                <a:spcPts val="0"/>
              </a:spcBef>
              <a:spcAft>
                <a:spcPts val="0"/>
              </a:spcAft>
              <a:buClr>
                <a:srgbClr val="1A3B66"/>
              </a:buClr>
              <a:buSzPts val="1400"/>
              <a:buNone/>
              <a:defRPr/>
            </a:lvl5pPr>
            <a:lvl6pPr lvl="5" algn="l">
              <a:lnSpc>
                <a:spcPct val="85000"/>
              </a:lnSpc>
              <a:spcBef>
                <a:spcPts val="0"/>
              </a:spcBef>
              <a:spcAft>
                <a:spcPts val="0"/>
              </a:spcAft>
              <a:buClr>
                <a:srgbClr val="1A3B66"/>
              </a:buClr>
              <a:buSzPts val="1400"/>
              <a:buNone/>
              <a:defRPr/>
            </a:lvl6pPr>
            <a:lvl7pPr lvl="6" algn="l">
              <a:lnSpc>
                <a:spcPct val="85000"/>
              </a:lnSpc>
              <a:spcBef>
                <a:spcPts val="0"/>
              </a:spcBef>
              <a:spcAft>
                <a:spcPts val="0"/>
              </a:spcAft>
              <a:buClr>
                <a:srgbClr val="1A3B66"/>
              </a:buClr>
              <a:buSzPts val="1400"/>
              <a:buNone/>
              <a:defRPr/>
            </a:lvl7pPr>
            <a:lvl8pPr lvl="7" algn="l">
              <a:lnSpc>
                <a:spcPct val="85000"/>
              </a:lnSpc>
              <a:spcBef>
                <a:spcPts val="0"/>
              </a:spcBef>
              <a:spcAft>
                <a:spcPts val="0"/>
              </a:spcAft>
              <a:buClr>
                <a:srgbClr val="1A3B66"/>
              </a:buClr>
              <a:buSzPts val="1400"/>
              <a:buNone/>
              <a:defRPr/>
            </a:lvl8pPr>
            <a:lvl9pPr lvl="8" algn="l">
              <a:lnSpc>
                <a:spcPct val="85000"/>
              </a:lnSpc>
              <a:spcBef>
                <a:spcPts val="0"/>
              </a:spcBef>
              <a:spcAft>
                <a:spcPts val="0"/>
              </a:spcAft>
              <a:buClr>
                <a:srgbClr val="1A3B66"/>
              </a:buClr>
              <a:buSzPts val="1400"/>
              <a:buNone/>
              <a:defRPr/>
            </a:lvl9pPr>
          </a:lstStyle>
          <a:p>
            <a:endParaRPr/>
          </a:p>
        </p:txBody>
      </p:sp>
      <p:sp>
        <p:nvSpPr>
          <p:cNvPr id="63" name="Google Shape;63;p14"/>
          <p:cNvSpPr txBox="1">
            <a:spLocks noGrp="1"/>
          </p:cNvSpPr>
          <p:nvPr>
            <p:ph type="body" idx="1"/>
          </p:nvPr>
        </p:nvSpPr>
        <p:spPr>
          <a:xfrm>
            <a:off x="825038" y="3341716"/>
            <a:ext cx="7543801" cy="857251"/>
          </a:xfrm>
          <a:prstGeom prst="rect">
            <a:avLst/>
          </a:prstGeom>
          <a:noFill/>
          <a:ln>
            <a:noFill/>
          </a:ln>
        </p:spPr>
        <p:txBody>
          <a:bodyPr spcFirstLastPara="1" wrap="square" lIns="34275" tIns="34275" rIns="34275" bIns="34275" anchor="t" anchorCtr="0">
            <a:normAutofit/>
          </a:bodyPr>
          <a:lstStyle>
            <a:lvl1pPr marL="457200" lvl="0" indent="-228600" algn="l">
              <a:lnSpc>
                <a:spcPct val="90000"/>
              </a:lnSpc>
              <a:spcBef>
                <a:spcPts val="500"/>
              </a:spcBef>
              <a:spcAft>
                <a:spcPts val="0"/>
              </a:spcAft>
              <a:buClr>
                <a:srgbClr val="373545"/>
              </a:buClr>
              <a:buSzPts val="1000"/>
              <a:buFont typeface="Arial"/>
              <a:buNone/>
              <a:defRPr sz="1000" cap="none">
                <a:solidFill>
                  <a:srgbClr val="373545"/>
                </a:solidFill>
              </a:defRPr>
            </a:lvl1pPr>
            <a:lvl2pPr marL="914400" lvl="1" indent="-228600" algn="l">
              <a:lnSpc>
                <a:spcPct val="90000"/>
              </a:lnSpc>
              <a:spcBef>
                <a:spcPts val="500"/>
              </a:spcBef>
              <a:spcAft>
                <a:spcPts val="0"/>
              </a:spcAft>
              <a:buClr>
                <a:srgbClr val="373545"/>
              </a:buClr>
              <a:buSzPts val="1000"/>
              <a:buFont typeface="Arial"/>
              <a:buNone/>
              <a:defRPr sz="1000" cap="none">
                <a:solidFill>
                  <a:srgbClr val="373545"/>
                </a:solidFill>
              </a:defRPr>
            </a:lvl2pPr>
            <a:lvl3pPr marL="1371600" lvl="2" indent="-228600" algn="l">
              <a:lnSpc>
                <a:spcPct val="90000"/>
              </a:lnSpc>
              <a:spcBef>
                <a:spcPts val="500"/>
              </a:spcBef>
              <a:spcAft>
                <a:spcPts val="0"/>
              </a:spcAft>
              <a:buClr>
                <a:srgbClr val="373545"/>
              </a:buClr>
              <a:buSzPts val="1000"/>
              <a:buFont typeface="Arial"/>
              <a:buNone/>
              <a:defRPr sz="1000" cap="none">
                <a:solidFill>
                  <a:srgbClr val="373545"/>
                </a:solidFill>
              </a:defRPr>
            </a:lvl3pPr>
            <a:lvl4pPr marL="1828800" lvl="3" indent="-228600" algn="l">
              <a:lnSpc>
                <a:spcPct val="90000"/>
              </a:lnSpc>
              <a:spcBef>
                <a:spcPts val="500"/>
              </a:spcBef>
              <a:spcAft>
                <a:spcPts val="0"/>
              </a:spcAft>
              <a:buClr>
                <a:srgbClr val="373545"/>
              </a:buClr>
              <a:buSzPts val="1000"/>
              <a:buFont typeface="Arial"/>
              <a:buNone/>
              <a:defRPr sz="1000" cap="none">
                <a:solidFill>
                  <a:srgbClr val="373545"/>
                </a:solidFill>
              </a:defRPr>
            </a:lvl4pPr>
            <a:lvl5pPr marL="2286000" lvl="4" indent="-228600" algn="l">
              <a:lnSpc>
                <a:spcPct val="90000"/>
              </a:lnSpc>
              <a:spcBef>
                <a:spcPts val="500"/>
              </a:spcBef>
              <a:spcAft>
                <a:spcPts val="0"/>
              </a:spcAft>
              <a:buClr>
                <a:srgbClr val="373545"/>
              </a:buClr>
              <a:buSzPts val="1000"/>
              <a:buFont typeface="Arial"/>
              <a:buNone/>
              <a:defRPr sz="1000" cap="none">
                <a:solidFill>
                  <a:srgbClr val="373545"/>
                </a:solidFill>
              </a:defRPr>
            </a:lvl5pPr>
            <a:lvl6pPr marL="2743200" lvl="5" indent="-317500" algn="l">
              <a:lnSpc>
                <a:spcPct val="90000"/>
              </a:lnSpc>
              <a:spcBef>
                <a:spcPts val="500"/>
              </a:spcBef>
              <a:spcAft>
                <a:spcPts val="0"/>
              </a:spcAft>
              <a:buSzPts val="1400"/>
              <a:buChar char="◦"/>
              <a:defRPr/>
            </a:lvl6pPr>
            <a:lvl7pPr marL="3200400" lvl="6" indent="-317500" algn="l">
              <a:lnSpc>
                <a:spcPct val="90000"/>
              </a:lnSpc>
              <a:spcBef>
                <a:spcPts val="500"/>
              </a:spcBef>
              <a:spcAft>
                <a:spcPts val="0"/>
              </a:spcAft>
              <a:buSzPts val="1400"/>
              <a:buChar char="◦"/>
              <a:defRPr/>
            </a:lvl7pPr>
            <a:lvl8pPr marL="3657600" lvl="7" indent="-317500" algn="l">
              <a:lnSpc>
                <a:spcPct val="90000"/>
              </a:lnSpc>
              <a:spcBef>
                <a:spcPts val="500"/>
              </a:spcBef>
              <a:spcAft>
                <a:spcPts val="0"/>
              </a:spcAft>
              <a:buSzPts val="1400"/>
              <a:buChar char="◦"/>
              <a:defRPr/>
            </a:lvl8pPr>
            <a:lvl9pPr marL="4114800" lvl="8" indent="-317500" algn="l">
              <a:lnSpc>
                <a:spcPct val="90000"/>
              </a:lnSpc>
              <a:spcBef>
                <a:spcPts val="500"/>
              </a:spcBef>
              <a:spcAft>
                <a:spcPts val="0"/>
              </a:spcAft>
              <a:buSzPts val="1400"/>
              <a:buChar char="◦"/>
              <a:defRPr/>
            </a:lvl9pPr>
          </a:lstStyle>
          <a:p>
            <a:endParaRPr/>
          </a:p>
        </p:txBody>
      </p:sp>
      <p:cxnSp>
        <p:nvCxnSpPr>
          <p:cNvPr id="64" name="Google Shape;64;p14"/>
          <p:cNvCxnSpPr/>
          <p:nvPr/>
        </p:nvCxnSpPr>
        <p:spPr>
          <a:xfrm>
            <a:off x="905743" y="3257550"/>
            <a:ext cx="7406642" cy="0"/>
          </a:xfrm>
          <a:prstGeom prst="straightConnector1">
            <a:avLst/>
          </a:prstGeom>
          <a:noFill/>
          <a:ln w="9525" cap="flat" cmpd="sng">
            <a:solidFill>
              <a:srgbClr val="808080"/>
            </a:solidFill>
            <a:prstDash val="solid"/>
            <a:round/>
            <a:headEnd type="none" w="sm" len="sm"/>
            <a:tailEnd type="none" w="sm" len="sm"/>
          </a:ln>
        </p:spPr>
      </p:cxnSp>
      <p:pic>
        <p:nvPicPr>
          <p:cNvPr id="65" name="Google Shape;65;p14" descr="Picture 10"/>
          <p:cNvPicPr preferRelativeResize="0"/>
          <p:nvPr/>
        </p:nvPicPr>
        <p:blipFill rotWithShape="1">
          <a:blip r:embed="rId3">
            <a:alphaModFix/>
          </a:blip>
          <a:srcRect/>
          <a:stretch/>
        </p:blipFill>
        <p:spPr>
          <a:xfrm>
            <a:off x="276097" y="4812843"/>
            <a:ext cx="2098549" cy="251047"/>
          </a:xfrm>
          <a:prstGeom prst="rect">
            <a:avLst/>
          </a:prstGeom>
          <a:noFill/>
          <a:ln>
            <a:noFill/>
          </a:ln>
        </p:spPr>
      </p:pic>
      <p:sp>
        <p:nvSpPr>
          <p:cNvPr id="66" name="Google Shape;66;p14"/>
          <p:cNvSpPr txBox="1">
            <a:spLocks noGrp="1"/>
          </p:cNvSpPr>
          <p:nvPr>
            <p:ph type="sldNum" idx="12"/>
          </p:nvPr>
        </p:nvSpPr>
        <p:spPr>
          <a:xfrm>
            <a:off x="4419600" y="4629150"/>
            <a:ext cx="2133600" cy="276226"/>
          </a:xfrm>
          <a:prstGeom prst="rect">
            <a:avLst/>
          </a:prstGeom>
          <a:noFill/>
          <a:ln>
            <a:noFill/>
          </a:ln>
        </p:spPr>
        <p:txBody>
          <a:bodyPr spcFirstLastPara="1" wrap="square" lIns="34275" tIns="34275" rIns="34275" bIns="34275" anchor="ctr" anchorCtr="0">
            <a:spAutoFit/>
          </a:bodyPr>
          <a:lstStyle>
            <a:lvl1pPr marL="0" lvl="0" indent="0" algn="r">
              <a:lnSpc>
                <a:spcPct val="100000"/>
              </a:lnSpc>
              <a:spcBef>
                <a:spcPts val="0"/>
              </a:spcBef>
              <a:spcAft>
                <a:spcPts val="0"/>
              </a:spcAft>
              <a:buClr>
                <a:srgbClr val="000000"/>
              </a:buClr>
              <a:buSzPts val="900"/>
              <a:buFont typeface="Arial"/>
              <a:buNone/>
              <a:defRPr sz="900"/>
            </a:lvl1pPr>
            <a:lvl2pPr marL="0" lvl="1" indent="0" algn="r">
              <a:lnSpc>
                <a:spcPct val="100000"/>
              </a:lnSpc>
              <a:spcBef>
                <a:spcPts val="0"/>
              </a:spcBef>
              <a:spcAft>
                <a:spcPts val="0"/>
              </a:spcAft>
              <a:buClr>
                <a:srgbClr val="000000"/>
              </a:buClr>
              <a:buSzPts val="900"/>
              <a:buFont typeface="Arial"/>
              <a:buNone/>
              <a:defRPr sz="900"/>
            </a:lvl2pPr>
            <a:lvl3pPr marL="0" lvl="2" indent="0" algn="r">
              <a:lnSpc>
                <a:spcPct val="100000"/>
              </a:lnSpc>
              <a:spcBef>
                <a:spcPts val="0"/>
              </a:spcBef>
              <a:spcAft>
                <a:spcPts val="0"/>
              </a:spcAft>
              <a:buClr>
                <a:srgbClr val="000000"/>
              </a:buClr>
              <a:buSzPts val="900"/>
              <a:buFont typeface="Arial"/>
              <a:buNone/>
              <a:defRPr sz="900"/>
            </a:lvl3pPr>
            <a:lvl4pPr marL="0" lvl="3" indent="0" algn="r">
              <a:lnSpc>
                <a:spcPct val="100000"/>
              </a:lnSpc>
              <a:spcBef>
                <a:spcPts val="0"/>
              </a:spcBef>
              <a:spcAft>
                <a:spcPts val="0"/>
              </a:spcAft>
              <a:buClr>
                <a:srgbClr val="000000"/>
              </a:buClr>
              <a:buSzPts val="900"/>
              <a:buFont typeface="Arial"/>
              <a:buNone/>
              <a:defRPr sz="900"/>
            </a:lvl4pPr>
            <a:lvl5pPr marL="0" lvl="4" indent="0" algn="r">
              <a:lnSpc>
                <a:spcPct val="100000"/>
              </a:lnSpc>
              <a:spcBef>
                <a:spcPts val="0"/>
              </a:spcBef>
              <a:spcAft>
                <a:spcPts val="0"/>
              </a:spcAft>
              <a:buClr>
                <a:srgbClr val="000000"/>
              </a:buClr>
              <a:buSzPts val="900"/>
              <a:buFont typeface="Arial"/>
              <a:buNone/>
              <a:defRPr sz="900"/>
            </a:lvl5pPr>
            <a:lvl6pPr marL="0" lvl="5" indent="0" algn="r">
              <a:lnSpc>
                <a:spcPct val="100000"/>
              </a:lnSpc>
              <a:spcBef>
                <a:spcPts val="0"/>
              </a:spcBef>
              <a:spcAft>
                <a:spcPts val="0"/>
              </a:spcAft>
              <a:buClr>
                <a:srgbClr val="000000"/>
              </a:buClr>
              <a:buSzPts val="900"/>
              <a:buFont typeface="Arial"/>
              <a:buNone/>
              <a:defRPr sz="900"/>
            </a:lvl6pPr>
            <a:lvl7pPr marL="0" lvl="6" indent="0" algn="r">
              <a:lnSpc>
                <a:spcPct val="100000"/>
              </a:lnSpc>
              <a:spcBef>
                <a:spcPts val="0"/>
              </a:spcBef>
              <a:spcAft>
                <a:spcPts val="0"/>
              </a:spcAft>
              <a:buClr>
                <a:srgbClr val="000000"/>
              </a:buClr>
              <a:buSzPts val="900"/>
              <a:buFont typeface="Arial"/>
              <a:buNone/>
              <a:defRPr sz="900"/>
            </a:lvl7pPr>
            <a:lvl8pPr marL="0" lvl="7" indent="0" algn="r">
              <a:lnSpc>
                <a:spcPct val="100000"/>
              </a:lnSpc>
              <a:spcBef>
                <a:spcPts val="0"/>
              </a:spcBef>
              <a:spcAft>
                <a:spcPts val="0"/>
              </a:spcAft>
              <a:buClr>
                <a:srgbClr val="000000"/>
              </a:buClr>
              <a:buSzPts val="900"/>
              <a:buFont typeface="Arial"/>
              <a:buNone/>
              <a:defRPr sz="900"/>
            </a:lvl8pPr>
            <a:lvl9pPr marL="0" lvl="8" indent="0" algn="r">
              <a:lnSpc>
                <a:spcPct val="100000"/>
              </a:lnSpc>
              <a:spcBef>
                <a:spcPts val="0"/>
              </a:spcBef>
              <a:spcAft>
                <a:spcPts val="0"/>
              </a:spcAft>
              <a:buClr>
                <a:srgbClr val="000000"/>
              </a:buClr>
              <a:buSzPts val="900"/>
              <a:buFont typeface="Arial"/>
              <a:buNone/>
              <a:defRPr sz="900"/>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mparison" type="tx">
  <p:cSld name="TITLE_AND_BODY">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822960" y="214955"/>
            <a:ext cx="7543801" cy="656015"/>
          </a:xfrm>
          <a:prstGeom prst="rect">
            <a:avLst/>
          </a:prstGeom>
          <a:noFill/>
          <a:ln>
            <a:noFill/>
          </a:ln>
        </p:spPr>
        <p:txBody>
          <a:bodyPr spcFirstLastPara="1" wrap="square" lIns="34275" tIns="34275" rIns="34275" bIns="34275" anchor="ctr" anchorCtr="0">
            <a:normAutofit/>
          </a:bodyPr>
          <a:lstStyle>
            <a:lvl1pPr lvl="0" algn="l">
              <a:lnSpc>
                <a:spcPct val="85000"/>
              </a:lnSpc>
              <a:spcBef>
                <a:spcPts val="0"/>
              </a:spcBef>
              <a:spcAft>
                <a:spcPts val="0"/>
              </a:spcAft>
              <a:buClr>
                <a:srgbClr val="1A3B66"/>
              </a:buClr>
              <a:buSzPts val="1400"/>
              <a:buNone/>
              <a:defRPr/>
            </a:lvl1pPr>
            <a:lvl2pPr lvl="1" algn="l">
              <a:lnSpc>
                <a:spcPct val="85000"/>
              </a:lnSpc>
              <a:spcBef>
                <a:spcPts val="0"/>
              </a:spcBef>
              <a:spcAft>
                <a:spcPts val="0"/>
              </a:spcAft>
              <a:buClr>
                <a:srgbClr val="1A3B66"/>
              </a:buClr>
              <a:buSzPts val="1400"/>
              <a:buNone/>
              <a:defRPr/>
            </a:lvl2pPr>
            <a:lvl3pPr lvl="2" algn="l">
              <a:lnSpc>
                <a:spcPct val="85000"/>
              </a:lnSpc>
              <a:spcBef>
                <a:spcPts val="0"/>
              </a:spcBef>
              <a:spcAft>
                <a:spcPts val="0"/>
              </a:spcAft>
              <a:buClr>
                <a:srgbClr val="1A3B66"/>
              </a:buClr>
              <a:buSzPts val="1400"/>
              <a:buNone/>
              <a:defRPr/>
            </a:lvl3pPr>
            <a:lvl4pPr lvl="3" algn="l">
              <a:lnSpc>
                <a:spcPct val="85000"/>
              </a:lnSpc>
              <a:spcBef>
                <a:spcPts val="0"/>
              </a:spcBef>
              <a:spcAft>
                <a:spcPts val="0"/>
              </a:spcAft>
              <a:buClr>
                <a:srgbClr val="1A3B66"/>
              </a:buClr>
              <a:buSzPts val="1400"/>
              <a:buNone/>
              <a:defRPr/>
            </a:lvl4pPr>
            <a:lvl5pPr lvl="4" algn="l">
              <a:lnSpc>
                <a:spcPct val="85000"/>
              </a:lnSpc>
              <a:spcBef>
                <a:spcPts val="0"/>
              </a:spcBef>
              <a:spcAft>
                <a:spcPts val="0"/>
              </a:spcAft>
              <a:buClr>
                <a:srgbClr val="1A3B66"/>
              </a:buClr>
              <a:buSzPts val="1400"/>
              <a:buNone/>
              <a:defRPr/>
            </a:lvl5pPr>
            <a:lvl6pPr lvl="5" algn="l">
              <a:lnSpc>
                <a:spcPct val="85000"/>
              </a:lnSpc>
              <a:spcBef>
                <a:spcPts val="0"/>
              </a:spcBef>
              <a:spcAft>
                <a:spcPts val="0"/>
              </a:spcAft>
              <a:buClr>
                <a:srgbClr val="1A3B66"/>
              </a:buClr>
              <a:buSzPts val="1400"/>
              <a:buNone/>
              <a:defRPr/>
            </a:lvl6pPr>
            <a:lvl7pPr lvl="6" algn="l">
              <a:lnSpc>
                <a:spcPct val="85000"/>
              </a:lnSpc>
              <a:spcBef>
                <a:spcPts val="0"/>
              </a:spcBef>
              <a:spcAft>
                <a:spcPts val="0"/>
              </a:spcAft>
              <a:buClr>
                <a:srgbClr val="1A3B66"/>
              </a:buClr>
              <a:buSzPts val="1400"/>
              <a:buNone/>
              <a:defRPr/>
            </a:lvl7pPr>
            <a:lvl8pPr lvl="7" algn="l">
              <a:lnSpc>
                <a:spcPct val="85000"/>
              </a:lnSpc>
              <a:spcBef>
                <a:spcPts val="0"/>
              </a:spcBef>
              <a:spcAft>
                <a:spcPts val="0"/>
              </a:spcAft>
              <a:buClr>
                <a:srgbClr val="1A3B66"/>
              </a:buClr>
              <a:buSzPts val="1400"/>
              <a:buNone/>
              <a:defRPr/>
            </a:lvl8pPr>
            <a:lvl9pPr lvl="8" algn="l">
              <a:lnSpc>
                <a:spcPct val="85000"/>
              </a:lnSpc>
              <a:spcBef>
                <a:spcPts val="0"/>
              </a:spcBef>
              <a:spcAft>
                <a:spcPts val="0"/>
              </a:spcAft>
              <a:buClr>
                <a:srgbClr val="1A3B66"/>
              </a:buClr>
              <a:buSzPts val="1400"/>
              <a:buNone/>
              <a:defRPr/>
            </a:lvl9pPr>
          </a:lstStyle>
          <a:p>
            <a:endParaRPr/>
          </a:p>
        </p:txBody>
      </p:sp>
      <p:sp>
        <p:nvSpPr>
          <p:cNvPr id="69" name="Google Shape;69;p15"/>
          <p:cNvSpPr txBox="1">
            <a:spLocks noGrp="1"/>
          </p:cNvSpPr>
          <p:nvPr>
            <p:ph type="body" idx="1"/>
          </p:nvPr>
        </p:nvSpPr>
        <p:spPr>
          <a:xfrm>
            <a:off x="822960" y="1001268"/>
            <a:ext cx="3703320" cy="672085"/>
          </a:xfrm>
          <a:prstGeom prst="rect">
            <a:avLst/>
          </a:prstGeom>
          <a:noFill/>
          <a:ln>
            <a:noFill/>
          </a:ln>
        </p:spPr>
        <p:txBody>
          <a:bodyPr spcFirstLastPara="1" wrap="square" lIns="34275" tIns="34275" rIns="34275" bIns="34275" anchor="ctr" anchorCtr="0">
            <a:normAutofit/>
          </a:bodyPr>
          <a:lstStyle>
            <a:lvl1pPr marL="457200" lvl="0" indent="-228600" algn="l">
              <a:lnSpc>
                <a:spcPct val="90000"/>
              </a:lnSpc>
              <a:spcBef>
                <a:spcPts val="500"/>
              </a:spcBef>
              <a:spcAft>
                <a:spcPts val="0"/>
              </a:spcAft>
              <a:buClr>
                <a:srgbClr val="373545"/>
              </a:buClr>
              <a:buSzPts val="800"/>
              <a:buFont typeface="Arial"/>
              <a:buNone/>
              <a:defRPr cap="none">
                <a:solidFill>
                  <a:srgbClr val="373545"/>
                </a:solidFill>
              </a:defRPr>
            </a:lvl1pPr>
            <a:lvl2pPr marL="914400" lvl="1" indent="-228600" algn="l">
              <a:lnSpc>
                <a:spcPct val="90000"/>
              </a:lnSpc>
              <a:spcBef>
                <a:spcPts val="500"/>
              </a:spcBef>
              <a:spcAft>
                <a:spcPts val="0"/>
              </a:spcAft>
              <a:buClr>
                <a:srgbClr val="373545"/>
              </a:buClr>
              <a:buSzPts val="800"/>
              <a:buFont typeface="Arial"/>
              <a:buNone/>
              <a:defRPr cap="none">
                <a:solidFill>
                  <a:srgbClr val="373545"/>
                </a:solidFill>
              </a:defRPr>
            </a:lvl2pPr>
            <a:lvl3pPr marL="1371600" lvl="2" indent="-228600" algn="l">
              <a:lnSpc>
                <a:spcPct val="90000"/>
              </a:lnSpc>
              <a:spcBef>
                <a:spcPts val="500"/>
              </a:spcBef>
              <a:spcAft>
                <a:spcPts val="0"/>
              </a:spcAft>
              <a:buClr>
                <a:srgbClr val="373545"/>
              </a:buClr>
              <a:buSzPts val="800"/>
              <a:buFont typeface="Arial"/>
              <a:buNone/>
              <a:defRPr cap="none">
                <a:solidFill>
                  <a:srgbClr val="373545"/>
                </a:solidFill>
              </a:defRPr>
            </a:lvl3pPr>
            <a:lvl4pPr marL="1828800" lvl="3" indent="-228600" algn="l">
              <a:lnSpc>
                <a:spcPct val="90000"/>
              </a:lnSpc>
              <a:spcBef>
                <a:spcPts val="500"/>
              </a:spcBef>
              <a:spcAft>
                <a:spcPts val="0"/>
              </a:spcAft>
              <a:buClr>
                <a:srgbClr val="373545"/>
              </a:buClr>
              <a:buSzPts val="800"/>
              <a:buFont typeface="Arial"/>
              <a:buNone/>
              <a:defRPr cap="none">
                <a:solidFill>
                  <a:srgbClr val="373545"/>
                </a:solidFill>
              </a:defRPr>
            </a:lvl4pPr>
            <a:lvl5pPr marL="2286000" lvl="4" indent="-228600" algn="l">
              <a:lnSpc>
                <a:spcPct val="90000"/>
              </a:lnSpc>
              <a:spcBef>
                <a:spcPts val="500"/>
              </a:spcBef>
              <a:spcAft>
                <a:spcPts val="0"/>
              </a:spcAft>
              <a:buClr>
                <a:srgbClr val="373545"/>
              </a:buClr>
              <a:buSzPts val="800"/>
              <a:buFont typeface="Arial"/>
              <a:buNone/>
              <a:defRPr cap="none">
                <a:solidFill>
                  <a:srgbClr val="373545"/>
                </a:solidFill>
              </a:defRPr>
            </a:lvl5pPr>
            <a:lvl6pPr marL="2743200" lvl="5" indent="-317500" algn="l">
              <a:lnSpc>
                <a:spcPct val="90000"/>
              </a:lnSpc>
              <a:spcBef>
                <a:spcPts val="500"/>
              </a:spcBef>
              <a:spcAft>
                <a:spcPts val="0"/>
              </a:spcAft>
              <a:buSzPts val="1400"/>
              <a:buChar char="◦"/>
              <a:defRPr/>
            </a:lvl6pPr>
            <a:lvl7pPr marL="3200400" lvl="6" indent="-317500" algn="l">
              <a:lnSpc>
                <a:spcPct val="90000"/>
              </a:lnSpc>
              <a:spcBef>
                <a:spcPts val="500"/>
              </a:spcBef>
              <a:spcAft>
                <a:spcPts val="0"/>
              </a:spcAft>
              <a:buSzPts val="1400"/>
              <a:buChar char="◦"/>
              <a:defRPr/>
            </a:lvl7pPr>
            <a:lvl8pPr marL="3657600" lvl="7" indent="-317500" algn="l">
              <a:lnSpc>
                <a:spcPct val="90000"/>
              </a:lnSpc>
              <a:spcBef>
                <a:spcPts val="500"/>
              </a:spcBef>
              <a:spcAft>
                <a:spcPts val="0"/>
              </a:spcAft>
              <a:buSzPts val="1400"/>
              <a:buChar char="◦"/>
              <a:defRPr/>
            </a:lvl8pPr>
            <a:lvl9pPr marL="4114800" lvl="8" indent="-317500" algn="l">
              <a:lnSpc>
                <a:spcPct val="90000"/>
              </a:lnSpc>
              <a:spcBef>
                <a:spcPts val="500"/>
              </a:spcBef>
              <a:spcAft>
                <a:spcPts val="0"/>
              </a:spcAft>
              <a:buSzPts val="1400"/>
              <a:buChar char="◦"/>
              <a:defRPr/>
            </a:lvl9pPr>
          </a:lstStyle>
          <a:p>
            <a:endParaRPr/>
          </a:p>
        </p:txBody>
      </p:sp>
      <p:sp>
        <p:nvSpPr>
          <p:cNvPr id="70" name="Google Shape;70;p15"/>
          <p:cNvSpPr txBox="1">
            <a:spLocks noGrp="1"/>
          </p:cNvSpPr>
          <p:nvPr>
            <p:ph type="body" idx="2"/>
          </p:nvPr>
        </p:nvSpPr>
        <p:spPr>
          <a:xfrm>
            <a:off x="4663440" y="1001268"/>
            <a:ext cx="3703321" cy="672085"/>
          </a:xfrm>
          <a:prstGeom prst="rect">
            <a:avLst/>
          </a:prstGeom>
          <a:noFill/>
          <a:ln>
            <a:noFill/>
          </a:ln>
        </p:spPr>
        <p:txBody>
          <a:bodyPr spcFirstLastPara="1" wrap="square" lIns="34275" tIns="34275" rIns="34275" bIns="34275" anchor="ctr" anchorCtr="0">
            <a:normAutofit/>
          </a:bodyPr>
          <a:lstStyle>
            <a:lvl1pPr marL="457200" lvl="0" indent="-317500" algn="l">
              <a:lnSpc>
                <a:spcPct val="90000"/>
              </a:lnSpc>
              <a:spcBef>
                <a:spcPts val="500"/>
              </a:spcBef>
              <a:spcAft>
                <a:spcPts val="0"/>
              </a:spcAft>
              <a:buSzPts val="1400"/>
              <a:buChar char=" "/>
              <a:defRPr/>
            </a:lvl1pPr>
            <a:lvl2pPr marL="914400" lvl="1" indent="-317500" algn="l">
              <a:lnSpc>
                <a:spcPct val="90000"/>
              </a:lnSpc>
              <a:spcBef>
                <a:spcPts val="500"/>
              </a:spcBef>
              <a:spcAft>
                <a:spcPts val="0"/>
              </a:spcAft>
              <a:buSzPts val="1400"/>
              <a:buChar char="◦"/>
              <a:defRPr/>
            </a:lvl2pPr>
            <a:lvl3pPr marL="1371600" lvl="2" indent="-317500" algn="l">
              <a:lnSpc>
                <a:spcPct val="90000"/>
              </a:lnSpc>
              <a:spcBef>
                <a:spcPts val="500"/>
              </a:spcBef>
              <a:spcAft>
                <a:spcPts val="0"/>
              </a:spcAft>
              <a:buSzPts val="1400"/>
              <a:buChar char="◦"/>
              <a:defRPr/>
            </a:lvl3pPr>
            <a:lvl4pPr marL="1828800" lvl="3" indent="-317500" algn="l">
              <a:lnSpc>
                <a:spcPct val="90000"/>
              </a:lnSpc>
              <a:spcBef>
                <a:spcPts val="500"/>
              </a:spcBef>
              <a:spcAft>
                <a:spcPts val="0"/>
              </a:spcAft>
              <a:buSzPts val="1400"/>
              <a:buChar char="◦"/>
              <a:defRPr/>
            </a:lvl4pPr>
            <a:lvl5pPr marL="2286000" lvl="4" indent="-317500" algn="l">
              <a:lnSpc>
                <a:spcPct val="90000"/>
              </a:lnSpc>
              <a:spcBef>
                <a:spcPts val="500"/>
              </a:spcBef>
              <a:spcAft>
                <a:spcPts val="0"/>
              </a:spcAft>
              <a:buSzPts val="1400"/>
              <a:buChar char="◦"/>
              <a:defRPr/>
            </a:lvl5pPr>
            <a:lvl6pPr marL="2743200" lvl="5" indent="-317500" algn="l">
              <a:lnSpc>
                <a:spcPct val="90000"/>
              </a:lnSpc>
              <a:spcBef>
                <a:spcPts val="500"/>
              </a:spcBef>
              <a:spcAft>
                <a:spcPts val="0"/>
              </a:spcAft>
              <a:buSzPts val="1400"/>
              <a:buChar char="◦"/>
              <a:defRPr/>
            </a:lvl6pPr>
            <a:lvl7pPr marL="3200400" lvl="6" indent="-317500" algn="l">
              <a:lnSpc>
                <a:spcPct val="90000"/>
              </a:lnSpc>
              <a:spcBef>
                <a:spcPts val="500"/>
              </a:spcBef>
              <a:spcAft>
                <a:spcPts val="0"/>
              </a:spcAft>
              <a:buSzPts val="1400"/>
              <a:buChar char="◦"/>
              <a:defRPr/>
            </a:lvl7pPr>
            <a:lvl8pPr marL="3657600" lvl="7" indent="-317500" algn="l">
              <a:lnSpc>
                <a:spcPct val="90000"/>
              </a:lnSpc>
              <a:spcBef>
                <a:spcPts val="500"/>
              </a:spcBef>
              <a:spcAft>
                <a:spcPts val="0"/>
              </a:spcAft>
              <a:buSzPts val="1400"/>
              <a:buChar char="◦"/>
              <a:defRPr/>
            </a:lvl8pPr>
            <a:lvl9pPr marL="4114800" lvl="8" indent="-317500" algn="l">
              <a:lnSpc>
                <a:spcPct val="90000"/>
              </a:lnSpc>
              <a:spcBef>
                <a:spcPts val="500"/>
              </a:spcBef>
              <a:spcAft>
                <a:spcPts val="0"/>
              </a:spcAft>
              <a:buSzPts val="1400"/>
              <a:buChar char="◦"/>
              <a:defRPr/>
            </a:lvl9pPr>
          </a:lstStyle>
          <a:p>
            <a:endParaRPr/>
          </a:p>
        </p:txBody>
      </p:sp>
      <p:sp>
        <p:nvSpPr>
          <p:cNvPr id="71" name="Google Shape;71;p15"/>
          <p:cNvSpPr txBox="1">
            <a:spLocks noGrp="1"/>
          </p:cNvSpPr>
          <p:nvPr>
            <p:ph type="sldNum" idx="12"/>
          </p:nvPr>
        </p:nvSpPr>
        <p:spPr>
          <a:xfrm>
            <a:off x="7425345" y="4844842"/>
            <a:ext cx="268810" cy="262996"/>
          </a:xfrm>
          <a:prstGeom prst="rect">
            <a:avLst/>
          </a:prstGeom>
          <a:noFill/>
          <a:ln>
            <a:noFill/>
          </a:ln>
        </p:spPr>
        <p:txBody>
          <a:bodyPr spcFirstLastPara="1" wrap="square" lIns="34275" tIns="34275" rIns="34275" bIns="34275" anchor="t" anchorCtr="0">
            <a:spAutoFit/>
          </a:bodyPr>
          <a:lstStyle>
            <a:lvl1pPr marL="0" marR="0" lvl="0" indent="0" algn="l">
              <a:lnSpc>
                <a:spcPct val="100000"/>
              </a:lnSpc>
              <a:spcBef>
                <a:spcPts val="0"/>
              </a:spcBef>
              <a:spcAft>
                <a:spcPts val="0"/>
              </a:spcAft>
              <a:buClr>
                <a:srgbClr val="000000"/>
              </a:buClr>
              <a:buSzPts val="1400"/>
              <a:buFont typeface="Arial"/>
              <a:buNone/>
              <a:defRPr sz="1400"/>
            </a:lvl1pPr>
            <a:lvl2pPr marL="0" marR="0" lvl="1" indent="0" algn="l">
              <a:lnSpc>
                <a:spcPct val="100000"/>
              </a:lnSpc>
              <a:spcBef>
                <a:spcPts val="0"/>
              </a:spcBef>
              <a:spcAft>
                <a:spcPts val="0"/>
              </a:spcAft>
              <a:buClr>
                <a:srgbClr val="000000"/>
              </a:buClr>
              <a:buSzPts val="1400"/>
              <a:buFont typeface="Arial"/>
              <a:buNone/>
              <a:defRPr sz="1400"/>
            </a:lvl2pPr>
            <a:lvl3pPr marL="0" marR="0" lvl="2" indent="0" algn="l">
              <a:lnSpc>
                <a:spcPct val="100000"/>
              </a:lnSpc>
              <a:spcBef>
                <a:spcPts val="0"/>
              </a:spcBef>
              <a:spcAft>
                <a:spcPts val="0"/>
              </a:spcAft>
              <a:buClr>
                <a:srgbClr val="000000"/>
              </a:buClr>
              <a:buSzPts val="1400"/>
              <a:buFont typeface="Arial"/>
              <a:buNone/>
              <a:defRPr sz="1400"/>
            </a:lvl3pPr>
            <a:lvl4pPr marL="0" marR="0" lvl="3" indent="0" algn="l">
              <a:lnSpc>
                <a:spcPct val="100000"/>
              </a:lnSpc>
              <a:spcBef>
                <a:spcPts val="0"/>
              </a:spcBef>
              <a:spcAft>
                <a:spcPts val="0"/>
              </a:spcAft>
              <a:buClr>
                <a:srgbClr val="000000"/>
              </a:buClr>
              <a:buSzPts val="1400"/>
              <a:buFont typeface="Arial"/>
              <a:buNone/>
              <a:defRPr sz="1400"/>
            </a:lvl4pPr>
            <a:lvl5pPr marL="0" marR="0" lvl="4" indent="0" algn="l">
              <a:lnSpc>
                <a:spcPct val="100000"/>
              </a:lnSpc>
              <a:spcBef>
                <a:spcPts val="0"/>
              </a:spcBef>
              <a:spcAft>
                <a:spcPts val="0"/>
              </a:spcAft>
              <a:buClr>
                <a:srgbClr val="000000"/>
              </a:buClr>
              <a:buSzPts val="1400"/>
              <a:buFont typeface="Arial"/>
              <a:buNone/>
              <a:defRPr sz="1400"/>
            </a:lvl5pPr>
            <a:lvl6pPr marL="0" marR="0" lvl="5" indent="0" algn="l">
              <a:lnSpc>
                <a:spcPct val="100000"/>
              </a:lnSpc>
              <a:spcBef>
                <a:spcPts val="0"/>
              </a:spcBef>
              <a:spcAft>
                <a:spcPts val="0"/>
              </a:spcAft>
              <a:buClr>
                <a:srgbClr val="000000"/>
              </a:buClr>
              <a:buSzPts val="1400"/>
              <a:buFont typeface="Arial"/>
              <a:buNone/>
              <a:defRPr sz="1400"/>
            </a:lvl6pPr>
            <a:lvl7pPr marL="0" marR="0" lvl="6" indent="0" algn="l">
              <a:lnSpc>
                <a:spcPct val="100000"/>
              </a:lnSpc>
              <a:spcBef>
                <a:spcPts val="0"/>
              </a:spcBef>
              <a:spcAft>
                <a:spcPts val="0"/>
              </a:spcAft>
              <a:buClr>
                <a:srgbClr val="000000"/>
              </a:buClr>
              <a:buSzPts val="1400"/>
              <a:buFont typeface="Arial"/>
              <a:buNone/>
              <a:defRPr sz="1400"/>
            </a:lvl7pPr>
            <a:lvl8pPr marL="0" marR="0" lvl="7" indent="0" algn="l">
              <a:lnSpc>
                <a:spcPct val="100000"/>
              </a:lnSpc>
              <a:spcBef>
                <a:spcPts val="0"/>
              </a:spcBef>
              <a:spcAft>
                <a:spcPts val="0"/>
              </a:spcAft>
              <a:buClr>
                <a:srgbClr val="000000"/>
              </a:buClr>
              <a:buSzPts val="1400"/>
              <a:buFont typeface="Arial"/>
              <a:buNone/>
              <a:defRPr sz="1400"/>
            </a:lvl8pPr>
            <a:lvl9pPr marL="0" marR="0" lvl="8" indent="0" algn="l">
              <a:lnSpc>
                <a:spcPct val="100000"/>
              </a:lnSpc>
              <a:spcBef>
                <a:spcPts val="0"/>
              </a:spcBef>
              <a:spcAft>
                <a:spcPts val="0"/>
              </a:spcAft>
              <a:buClr>
                <a:srgbClr val="000000"/>
              </a:buClr>
              <a:buSzPts val="1400"/>
              <a:buFont typeface="Arial"/>
              <a:buNone/>
              <a:defRPr sz="1400"/>
            </a:lvl9pPr>
          </a:lstStyle>
          <a:p>
            <a:pPr marL="0" lvl="0" indent="0" algn="l" rtl="0">
              <a:spcBef>
                <a:spcPts val="0"/>
              </a:spcBef>
              <a:spcAft>
                <a:spcPts val="0"/>
              </a:spcAft>
              <a:buNone/>
            </a:pPr>
            <a:fld id="{00000000-1234-1234-1234-123412341234}" type="slidenum">
              <a:rPr lang="en"/>
              <a:t>‹#›</a:t>
            </a:fld>
            <a:endParaRPr sz="9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822960" y="214955"/>
            <a:ext cx="7543801" cy="649157"/>
          </a:xfrm>
          <a:prstGeom prst="rect">
            <a:avLst/>
          </a:prstGeom>
          <a:noFill/>
          <a:ln>
            <a:noFill/>
          </a:ln>
        </p:spPr>
        <p:txBody>
          <a:bodyPr spcFirstLastPara="1" wrap="square" lIns="34275" tIns="34275" rIns="34275" bIns="34275" anchor="ctr" anchorCtr="0">
            <a:normAutofit/>
          </a:bodyPr>
          <a:lstStyle>
            <a:lvl1pPr lvl="0" algn="l">
              <a:lnSpc>
                <a:spcPct val="85000"/>
              </a:lnSpc>
              <a:spcBef>
                <a:spcPts val="0"/>
              </a:spcBef>
              <a:spcAft>
                <a:spcPts val="0"/>
              </a:spcAft>
              <a:buClr>
                <a:srgbClr val="1A3B66"/>
              </a:buClr>
              <a:buSzPts val="1400"/>
              <a:buNone/>
              <a:defRPr/>
            </a:lvl1pPr>
            <a:lvl2pPr lvl="1" algn="l">
              <a:lnSpc>
                <a:spcPct val="85000"/>
              </a:lnSpc>
              <a:spcBef>
                <a:spcPts val="0"/>
              </a:spcBef>
              <a:spcAft>
                <a:spcPts val="0"/>
              </a:spcAft>
              <a:buClr>
                <a:srgbClr val="1A3B66"/>
              </a:buClr>
              <a:buSzPts val="1400"/>
              <a:buNone/>
              <a:defRPr/>
            </a:lvl2pPr>
            <a:lvl3pPr lvl="2" algn="l">
              <a:lnSpc>
                <a:spcPct val="85000"/>
              </a:lnSpc>
              <a:spcBef>
                <a:spcPts val="0"/>
              </a:spcBef>
              <a:spcAft>
                <a:spcPts val="0"/>
              </a:spcAft>
              <a:buClr>
                <a:srgbClr val="1A3B66"/>
              </a:buClr>
              <a:buSzPts val="1400"/>
              <a:buNone/>
              <a:defRPr/>
            </a:lvl3pPr>
            <a:lvl4pPr lvl="3" algn="l">
              <a:lnSpc>
                <a:spcPct val="85000"/>
              </a:lnSpc>
              <a:spcBef>
                <a:spcPts val="0"/>
              </a:spcBef>
              <a:spcAft>
                <a:spcPts val="0"/>
              </a:spcAft>
              <a:buClr>
                <a:srgbClr val="1A3B66"/>
              </a:buClr>
              <a:buSzPts val="1400"/>
              <a:buNone/>
              <a:defRPr/>
            </a:lvl4pPr>
            <a:lvl5pPr lvl="4" algn="l">
              <a:lnSpc>
                <a:spcPct val="85000"/>
              </a:lnSpc>
              <a:spcBef>
                <a:spcPts val="0"/>
              </a:spcBef>
              <a:spcAft>
                <a:spcPts val="0"/>
              </a:spcAft>
              <a:buClr>
                <a:srgbClr val="1A3B66"/>
              </a:buClr>
              <a:buSzPts val="1400"/>
              <a:buNone/>
              <a:defRPr/>
            </a:lvl5pPr>
            <a:lvl6pPr lvl="5" algn="l">
              <a:lnSpc>
                <a:spcPct val="85000"/>
              </a:lnSpc>
              <a:spcBef>
                <a:spcPts val="0"/>
              </a:spcBef>
              <a:spcAft>
                <a:spcPts val="0"/>
              </a:spcAft>
              <a:buClr>
                <a:srgbClr val="1A3B66"/>
              </a:buClr>
              <a:buSzPts val="1400"/>
              <a:buNone/>
              <a:defRPr/>
            </a:lvl6pPr>
            <a:lvl7pPr lvl="6" algn="l">
              <a:lnSpc>
                <a:spcPct val="85000"/>
              </a:lnSpc>
              <a:spcBef>
                <a:spcPts val="0"/>
              </a:spcBef>
              <a:spcAft>
                <a:spcPts val="0"/>
              </a:spcAft>
              <a:buClr>
                <a:srgbClr val="1A3B66"/>
              </a:buClr>
              <a:buSzPts val="1400"/>
              <a:buNone/>
              <a:defRPr/>
            </a:lvl7pPr>
            <a:lvl8pPr lvl="7" algn="l">
              <a:lnSpc>
                <a:spcPct val="85000"/>
              </a:lnSpc>
              <a:spcBef>
                <a:spcPts val="0"/>
              </a:spcBef>
              <a:spcAft>
                <a:spcPts val="0"/>
              </a:spcAft>
              <a:buClr>
                <a:srgbClr val="1A3B66"/>
              </a:buClr>
              <a:buSzPts val="1400"/>
              <a:buNone/>
              <a:defRPr/>
            </a:lvl8pPr>
            <a:lvl9pPr lvl="8" algn="l">
              <a:lnSpc>
                <a:spcPct val="85000"/>
              </a:lnSpc>
              <a:spcBef>
                <a:spcPts val="0"/>
              </a:spcBef>
              <a:spcAft>
                <a:spcPts val="0"/>
              </a:spcAft>
              <a:buClr>
                <a:srgbClr val="1A3B66"/>
              </a:buClr>
              <a:buSzPts val="1400"/>
              <a:buNone/>
              <a:defRPr/>
            </a:lvl9pPr>
          </a:lstStyle>
          <a:p>
            <a:endParaRPr/>
          </a:p>
        </p:txBody>
      </p:sp>
      <p:sp>
        <p:nvSpPr>
          <p:cNvPr id="74" name="Google Shape;74;p16"/>
          <p:cNvSpPr txBox="1">
            <a:spLocks noGrp="1"/>
          </p:cNvSpPr>
          <p:nvPr>
            <p:ph type="body" idx="1"/>
          </p:nvPr>
        </p:nvSpPr>
        <p:spPr>
          <a:xfrm>
            <a:off x="822960" y="1090422"/>
            <a:ext cx="7543801" cy="3311399"/>
          </a:xfrm>
          <a:prstGeom prst="rect">
            <a:avLst/>
          </a:prstGeom>
          <a:noFill/>
          <a:ln>
            <a:noFill/>
          </a:ln>
        </p:spPr>
        <p:txBody>
          <a:bodyPr spcFirstLastPara="1" wrap="square" lIns="0" tIns="0" rIns="0" bIns="0" anchor="t" anchorCtr="0">
            <a:normAutofit/>
          </a:bodyPr>
          <a:lstStyle>
            <a:lvl1pPr marL="457200" lvl="0" indent="-317500" algn="l">
              <a:lnSpc>
                <a:spcPct val="90000"/>
              </a:lnSpc>
              <a:spcBef>
                <a:spcPts val="500"/>
              </a:spcBef>
              <a:spcAft>
                <a:spcPts val="0"/>
              </a:spcAft>
              <a:buSzPts val="1400"/>
              <a:buChar char=" "/>
              <a:defRPr/>
            </a:lvl1pPr>
            <a:lvl2pPr marL="914400" lvl="1" indent="-317500" algn="l">
              <a:lnSpc>
                <a:spcPct val="90000"/>
              </a:lnSpc>
              <a:spcBef>
                <a:spcPts val="500"/>
              </a:spcBef>
              <a:spcAft>
                <a:spcPts val="0"/>
              </a:spcAft>
              <a:buSzPts val="1400"/>
              <a:buChar char="◦"/>
              <a:defRPr/>
            </a:lvl2pPr>
            <a:lvl3pPr marL="1371600" lvl="2" indent="-317500" algn="l">
              <a:lnSpc>
                <a:spcPct val="90000"/>
              </a:lnSpc>
              <a:spcBef>
                <a:spcPts val="500"/>
              </a:spcBef>
              <a:spcAft>
                <a:spcPts val="0"/>
              </a:spcAft>
              <a:buSzPts val="1400"/>
              <a:buChar char="◦"/>
              <a:defRPr/>
            </a:lvl3pPr>
            <a:lvl4pPr marL="1828800" lvl="3" indent="-317500" algn="l">
              <a:lnSpc>
                <a:spcPct val="90000"/>
              </a:lnSpc>
              <a:spcBef>
                <a:spcPts val="500"/>
              </a:spcBef>
              <a:spcAft>
                <a:spcPts val="0"/>
              </a:spcAft>
              <a:buSzPts val="1400"/>
              <a:buChar char="◦"/>
              <a:defRPr/>
            </a:lvl4pPr>
            <a:lvl5pPr marL="2286000" lvl="4" indent="-317500" algn="l">
              <a:lnSpc>
                <a:spcPct val="90000"/>
              </a:lnSpc>
              <a:spcBef>
                <a:spcPts val="500"/>
              </a:spcBef>
              <a:spcAft>
                <a:spcPts val="0"/>
              </a:spcAft>
              <a:buSzPts val="1400"/>
              <a:buChar char="◦"/>
              <a:defRPr/>
            </a:lvl5pPr>
            <a:lvl6pPr marL="2743200" lvl="5" indent="-317500" algn="l">
              <a:lnSpc>
                <a:spcPct val="90000"/>
              </a:lnSpc>
              <a:spcBef>
                <a:spcPts val="500"/>
              </a:spcBef>
              <a:spcAft>
                <a:spcPts val="0"/>
              </a:spcAft>
              <a:buSzPts val="1400"/>
              <a:buChar char="◦"/>
              <a:defRPr/>
            </a:lvl6pPr>
            <a:lvl7pPr marL="3200400" lvl="6" indent="-317500" algn="l">
              <a:lnSpc>
                <a:spcPct val="90000"/>
              </a:lnSpc>
              <a:spcBef>
                <a:spcPts val="500"/>
              </a:spcBef>
              <a:spcAft>
                <a:spcPts val="0"/>
              </a:spcAft>
              <a:buSzPts val="1400"/>
              <a:buChar char="◦"/>
              <a:defRPr/>
            </a:lvl7pPr>
            <a:lvl8pPr marL="3657600" lvl="7" indent="-317500" algn="l">
              <a:lnSpc>
                <a:spcPct val="90000"/>
              </a:lnSpc>
              <a:spcBef>
                <a:spcPts val="500"/>
              </a:spcBef>
              <a:spcAft>
                <a:spcPts val="0"/>
              </a:spcAft>
              <a:buSzPts val="1400"/>
              <a:buChar char="◦"/>
              <a:defRPr/>
            </a:lvl8pPr>
            <a:lvl9pPr marL="4114800" lvl="8" indent="-317500" algn="l">
              <a:lnSpc>
                <a:spcPct val="90000"/>
              </a:lnSpc>
              <a:spcBef>
                <a:spcPts val="500"/>
              </a:spcBef>
              <a:spcAft>
                <a:spcPts val="0"/>
              </a:spcAft>
              <a:buSzPts val="1400"/>
              <a:buChar char="◦"/>
              <a:defRPr/>
            </a:lvl9pPr>
          </a:lstStyle>
          <a:p>
            <a:endParaRPr/>
          </a:p>
        </p:txBody>
      </p:sp>
      <p:sp>
        <p:nvSpPr>
          <p:cNvPr id="75" name="Google Shape;75;p16"/>
          <p:cNvSpPr txBox="1">
            <a:spLocks noGrp="1"/>
          </p:cNvSpPr>
          <p:nvPr>
            <p:ph type="sldNum" idx="12"/>
          </p:nvPr>
        </p:nvSpPr>
        <p:spPr>
          <a:xfrm>
            <a:off x="4419600" y="4629150"/>
            <a:ext cx="2133600" cy="276226"/>
          </a:xfrm>
          <a:prstGeom prst="rect">
            <a:avLst/>
          </a:prstGeom>
          <a:noFill/>
          <a:ln>
            <a:noFill/>
          </a:ln>
        </p:spPr>
        <p:txBody>
          <a:bodyPr spcFirstLastPara="1" wrap="square" lIns="34275" tIns="34275" rIns="34275" bIns="34275" anchor="ctr" anchorCtr="0">
            <a:spAutoFit/>
          </a:bodyPr>
          <a:lstStyle>
            <a:lvl1pPr marL="0" lvl="0" indent="0" algn="r">
              <a:lnSpc>
                <a:spcPct val="100000"/>
              </a:lnSpc>
              <a:spcBef>
                <a:spcPts val="0"/>
              </a:spcBef>
              <a:spcAft>
                <a:spcPts val="0"/>
              </a:spcAft>
              <a:buClr>
                <a:srgbClr val="000000"/>
              </a:buClr>
              <a:buSzPts val="900"/>
              <a:buFont typeface="Arial"/>
              <a:buNone/>
              <a:defRPr sz="900"/>
            </a:lvl1pPr>
            <a:lvl2pPr marL="0" lvl="1" indent="0" algn="r">
              <a:lnSpc>
                <a:spcPct val="100000"/>
              </a:lnSpc>
              <a:spcBef>
                <a:spcPts val="0"/>
              </a:spcBef>
              <a:spcAft>
                <a:spcPts val="0"/>
              </a:spcAft>
              <a:buClr>
                <a:srgbClr val="000000"/>
              </a:buClr>
              <a:buSzPts val="900"/>
              <a:buFont typeface="Arial"/>
              <a:buNone/>
              <a:defRPr sz="900"/>
            </a:lvl2pPr>
            <a:lvl3pPr marL="0" lvl="2" indent="0" algn="r">
              <a:lnSpc>
                <a:spcPct val="100000"/>
              </a:lnSpc>
              <a:spcBef>
                <a:spcPts val="0"/>
              </a:spcBef>
              <a:spcAft>
                <a:spcPts val="0"/>
              </a:spcAft>
              <a:buClr>
                <a:srgbClr val="000000"/>
              </a:buClr>
              <a:buSzPts val="900"/>
              <a:buFont typeface="Arial"/>
              <a:buNone/>
              <a:defRPr sz="900"/>
            </a:lvl3pPr>
            <a:lvl4pPr marL="0" lvl="3" indent="0" algn="r">
              <a:lnSpc>
                <a:spcPct val="100000"/>
              </a:lnSpc>
              <a:spcBef>
                <a:spcPts val="0"/>
              </a:spcBef>
              <a:spcAft>
                <a:spcPts val="0"/>
              </a:spcAft>
              <a:buClr>
                <a:srgbClr val="000000"/>
              </a:buClr>
              <a:buSzPts val="900"/>
              <a:buFont typeface="Arial"/>
              <a:buNone/>
              <a:defRPr sz="900"/>
            </a:lvl4pPr>
            <a:lvl5pPr marL="0" lvl="4" indent="0" algn="r">
              <a:lnSpc>
                <a:spcPct val="100000"/>
              </a:lnSpc>
              <a:spcBef>
                <a:spcPts val="0"/>
              </a:spcBef>
              <a:spcAft>
                <a:spcPts val="0"/>
              </a:spcAft>
              <a:buClr>
                <a:srgbClr val="000000"/>
              </a:buClr>
              <a:buSzPts val="900"/>
              <a:buFont typeface="Arial"/>
              <a:buNone/>
              <a:defRPr sz="900"/>
            </a:lvl5pPr>
            <a:lvl6pPr marL="0" lvl="5" indent="0" algn="r">
              <a:lnSpc>
                <a:spcPct val="100000"/>
              </a:lnSpc>
              <a:spcBef>
                <a:spcPts val="0"/>
              </a:spcBef>
              <a:spcAft>
                <a:spcPts val="0"/>
              </a:spcAft>
              <a:buClr>
                <a:srgbClr val="000000"/>
              </a:buClr>
              <a:buSzPts val="900"/>
              <a:buFont typeface="Arial"/>
              <a:buNone/>
              <a:defRPr sz="900"/>
            </a:lvl6pPr>
            <a:lvl7pPr marL="0" lvl="6" indent="0" algn="r">
              <a:lnSpc>
                <a:spcPct val="100000"/>
              </a:lnSpc>
              <a:spcBef>
                <a:spcPts val="0"/>
              </a:spcBef>
              <a:spcAft>
                <a:spcPts val="0"/>
              </a:spcAft>
              <a:buClr>
                <a:srgbClr val="000000"/>
              </a:buClr>
              <a:buSzPts val="900"/>
              <a:buFont typeface="Arial"/>
              <a:buNone/>
              <a:defRPr sz="900"/>
            </a:lvl7pPr>
            <a:lvl8pPr marL="0" lvl="7" indent="0" algn="r">
              <a:lnSpc>
                <a:spcPct val="100000"/>
              </a:lnSpc>
              <a:spcBef>
                <a:spcPts val="0"/>
              </a:spcBef>
              <a:spcAft>
                <a:spcPts val="0"/>
              </a:spcAft>
              <a:buClr>
                <a:srgbClr val="000000"/>
              </a:buClr>
              <a:buSzPts val="900"/>
              <a:buFont typeface="Arial"/>
              <a:buNone/>
              <a:defRPr sz="900"/>
            </a:lvl8pPr>
            <a:lvl9pPr marL="0" lvl="8" indent="0" algn="r">
              <a:lnSpc>
                <a:spcPct val="100000"/>
              </a:lnSpc>
              <a:spcBef>
                <a:spcPts val="0"/>
              </a:spcBef>
              <a:spcAft>
                <a:spcPts val="0"/>
              </a:spcAft>
              <a:buClr>
                <a:srgbClr val="000000"/>
              </a:buClr>
              <a:buSzPts val="900"/>
              <a:buFont typeface="Arial"/>
              <a:buNone/>
              <a:defRPr sz="900"/>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Section Header">
  <p:cSld name="Section Header">
    <p:spTree>
      <p:nvGrpSpPr>
        <p:cNvPr id="1" name="Shape 76"/>
        <p:cNvGrpSpPr/>
        <p:nvPr/>
      </p:nvGrpSpPr>
      <p:grpSpPr>
        <a:xfrm>
          <a:off x="0" y="0"/>
          <a:ext cx="0" cy="0"/>
          <a:chOff x="0" y="0"/>
          <a:chExt cx="0" cy="0"/>
        </a:xfrm>
      </p:grpSpPr>
      <p:pic>
        <p:nvPicPr>
          <p:cNvPr id="77" name="Google Shape;77;p17" descr="Picture 9"/>
          <p:cNvPicPr preferRelativeResize="0"/>
          <p:nvPr/>
        </p:nvPicPr>
        <p:blipFill rotWithShape="1">
          <a:blip r:embed="rId2">
            <a:alphaModFix/>
          </a:blip>
          <a:srcRect/>
          <a:stretch/>
        </p:blipFill>
        <p:spPr>
          <a:xfrm>
            <a:off x="-3360" y="4798743"/>
            <a:ext cx="9147361" cy="367946"/>
          </a:xfrm>
          <a:prstGeom prst="rect">
            <a:avLst/>
          </a:prstGeom>
          <a:noFill/>
          <a:ln>
            <a:noFill/>
          </a:ln>
        </p:spPr>
      </p:pic>
      <p:sp>
        <p:nvSpPr>
          <p:cNvPr id="78" name="Google Shape;78;p17"/>
          <p:cNvSpPr/>
          <p:nvPr/>
        </p:nvSpPr>
        <p:spPr>
          <a:xfrm>
            <a:off x="13" y="4750737"/>
            <a:ext cx="9141620" cy="48007"/>
          </a:xfrm>
          <a:prstGeom prst="rect">
            <a:avLst/>
          </a:prstGeom>
          <a:solidFill>
            <a:srgbClr val="1A3B66"/>
          </a:solid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7"/>
          <p:cNvSpPr txBox="1">
            <a:spLocks noGrp="1"/>
          </p:cNvSpPr>
          <p:nvPr>
            <p:ph type="title"/>
          </p:nvPr>
        </p:nvSpPr>
        <p:spPr>
          <a:xfrm>
            <a:off x="822960" y="569213"/>
            <a:ext cx="7543801" cy="2674621"/>
          </a:xfrm>
          <a:prstGeom prst="rect">
            <a:avLst/>
          </a:prstGeom>
          <a:noFill/>
          <a:ln>
            <a:noFill/>
          </a:ln>
        </p:spPr>
        <p:txBody>
          <a:bodyPr spcFirstLastPara="1" wrap="square" lIns="34275" tIns="34275" rIns="34275" bIns="34275" anchor="b" anchorCtr="0">
            <a:normAutofit/>
          </a:bodyPr>
          <a:lstStyle>
            <a:lvl1pPr lvl="0" algn="l">
              <a:lnSpc>
                <a:spcPct val="85000"/>
              </a:lnSpc>
              <a:spcBef>
                <a:spcPts val="0"/>
              </a:spcBef>
              <a:spcAft>
                <a:spcPts val="0"/>
              </a:spcAft>
              <a:buClr>
                <a:srgbClr val="262626"/>
              </a:buClr>
              <a:buSzPts val="3400"/>
              <a:buFont typeface="Arial"/>
              <a:buNone/>
              <a:defRPr sz="3400">
                <a:solidFill>
                  <a:srgbClr val="262626"/>
                </a:solidFill>
              </a:defRPr>
            </a:lvl1pPr>
            <a:lvl2pPr lvl="1" algn="l">
              <a:lnSpc>
                <a:spcPct val="85000"/>
              </a:lnSpc>
              <a:spcBef>
                <a:spcPts val="0"/>
              </a:spcBef>
              <a:spcAft>
                <a:spcPts val="0"/>
              </a:spcAft>
              <a:buClr>
                <a:srgbClr val="1A3B66"/>
              </a:buClr>
              <a:buSzPts val="1400"/>
              <a:buNone/>
              <a:defRPr/>
            </a:lvl2pPr>
            <a:lvl3pPr lvl="2" algn="l">
              <a:lnSpc>
                <a:spcPct val="85000"/>
              </a:lnSpc>
              <a:spcBef>
                <a:spcPts val="0"/>
              </a:spcBef>
              <a:spcAft>
                <a:spcPts val="0"/>
              </a:spcAft>
              <a:buClr>
                <a:srgbClr val="1A3B66"/>
              </a:buClr>
              <a:buSzPts val="1400"/>
              <a:buNone/>
              <a:defRPr/>
            </a:lvl3pPr>
            <a:lvl4pPr lvl="3" algn="l">
              <a:lnSpc>
                <a:spcPct val="85000"/>
              </a:lnSpc>
              <a:spcBef>
                <a:spcPts val="0"/>
              </a:spcBef>
              <a:spcAft>
                <a:spcPts val="0"/>
              </a:spcAft>
              <a:buClr>
                <a:srgbClr val="1A3B66"/>
              </a:buClr>
              <a:buSzPts val="1400"/>
              <a:buNone/>
              <a:defRPr/>
            </a:lvl4pPr>
            <a:lvl5pPr lvl="4" algn="l">
              <a:lnSpc>
                <a:spcPct val="85000"/>
              </a:lnSpc>
              <a:spcBef>
                <a:spcPts val="0"/>
              </a:spcBef>
              <a:spcAft>
                <a:spcPts val="0"/>
              </a:spcAft>
              <a:buClr>
                <a:srgbClr val="1A3B66"/>
              </a:buClr>
              <a:buSzPts val="1400"/>
              <a:buNone/>
              <a:defRPr/>
            </a:lvl5pPr>
            <a:lvl6pPr lvl="5" algn="l">
              <a:lnSpc>
                <a:spcPct val="85000"/>
              </a:lnSpc>
              <a:spcBef>
                <a:spcPts val="0"/>
              </a:spcBef>
              <a:spcAft>
                <a:spcPts val="0"/>
              </a:spcAft>
              <a:buClr>
                <a:srgbClr val="1A3B66"/>
              </a:buClr>
              <a:buSzPts val="1400"/>
              <a:buNone/>
              <a:defRPr/>
            </a:lvl6pPr>
            <a:lvl7pPr lvl="6" algn="l">
              <a:lnSpc>
                <a:spcPct val="85000"/>
              </a:lnSpc>
              <a:spcBef>
                <a:spcPts val="0"/>
              </a:spcBef>
              <a:spcAft>
                <a:spcPts val="0"/>
              </a:spcAft>
              <a:buClr>
                <a:srgbClr val="1A3B66"/>
              </a:buClr>
              <a:buSzPts val="1400"/>
              <a:buNone/>
              <a:defRPr/>
            </a:lvl7pPr>
            <a:lvl8pPr lvl="7" algn="l">
              <a:lnSpc>
                <a:spcPct val="85000"/>
              </a:lnSpc>
              <a:spcBef>
                <a:spcPts val="0"/>
              </a:spcBef>
              <a:spcAft>
                <a:spcPts val="0"/>
              </a:spcAft>
              <a:buClr>
                <a:srgbClr val="1A3B66"/>
              </a:buClr>
              <a:buSzPts val="1400"/>
              <a:buNone/>
              <a:defRPr/>
            </a:lvl8pPr>
            <a:lvl9pPr lvl="8" algn="l">
              <a:lnSpc>
                <a:spcPct val="85000"/>
              </a:lnSpc>
              <a:spcBef>
                <a:spcPts val="0"/>
              </a:spcBef>
              <a:spcAft>
                <a:spcPts val="0"/>
              </a:spcAft>
              <a:buClr>
                <a:srgbClr val="1A3B66"/>
              </a:buClr>
              <a:buSzPts val="1400"/>
              <a:buNone/>
              <a:defRPr/>
            </a:lvl9pPr>
          </a:lstStyle>
          <a:p>
            <a:endParaRPr/>
          </a:p>
        </p:txBody>
      </p:sp>
      <p:sp>
        <p:nvSpPr>
          <p:cNvPr id="80" name="Google Shape;80;p17"/>
          <p:cNvSpPr txBox="1">
            <a:spLocks noGrp="1"/>
          </p:cNvSpPr>
          <p:nvPr>
            <p:ph type="body" idx="1"/>
          </p:nvPr>
        </p:nvSpPr>
        <p:spPr>
          <a:xfrm>
            <a:off x="822960" y="3339846"/>
            <a:ext cx="7543801" cy="857251"/>
          </a:xfrm>
          <a:prstGeom prst="rect">
            <a:avLst/>
          </a:prstGeom>
          <a:noFill/>
          <a:ln>
            <a:noFill/>
          </a:ln>
        </p:spPr>
        <p:txBody>
          <a:bodyPr spcFirstLastPara="1" wrap="square" lIns="34275" tIns="34275" rIns="34275" bIns="34275" anchor="t" anchorCtr="0">
            <a:normAutofit/>
          </a:bodyPr>
          <a:lstStyle>
            <a:lvl1pPr marL="457200" lvl="0" indent="-228600" algn="l">
              <a:lnSpc>
                <a:spcPct val="90000"/>
              </a:lnSpc>
              <a:spcBef>
                <a:spcPts val="500"/>
              </a:spcBef>
              <a:spcAft>
                <a:spcPts val="0"/>
              </a:spcAft>
              <a:buClr>
                <a:srgbClr val="373545"/>
              </a:buClr>
              <a:buSzPts val="1000"/>
              <a:buFont typeface="Arial"/>
              <a:buNone/>
              <a:defRPr sz="1000" cap="none">
                <a:solidFill>
                  <a:srgbClr val="373545"/>
                </a:solidFill>
              </a:defRPr>
            </a:lvl1pPr>
            <a:lvl2pPr marL="914400" lvl="1" indent="-228600" algn="l">
              <a:lnSpc>
                <a:spcPct val="90000"/>
              </a:lnSpc>
              <a:spcBef>
                <a:spcPts val="500"/>
              </a:spcBef>
              <a:spcAft>
                <a:spcPts val="0"/>
              </a:spcAft>
              <a:buClr>
                <a:srgbClr val="373545"/>
              </a:buClr>
              <a:buSzPts val="1000"/>
              <a:buFont typeface="Arial"/>
              <a:buNone/>
              <a:defRPr sz="1000" cap="none">
                <a:solidFill>
                  <a:srgbClr val="373545"/>
                </a:solidFill>
              </a:defRPr>
            </a:lvl2pPr>
            <a:lvl3pPr marL="1371600" lvl="2" indent="-228600" algn="l">
              <a:lnSpc>
                <a:spcPct val="90000"/>
              </a:lnSpc>
              <a:spcBef>
                <a:spcPts val="500"/>
              </a:spcBef>
              <a:spcAft>
                <a:spcPts val="0"/>
              </a:spcAft>
              <a:buClr>
                <a:srgbClr val="373545"/>
              </a:buClr>
              <a:buSzPts val="1000"/>
              <a:buFont typeface="Arial"/>
              <a:buNone/>
              <a:defRPr sz="1000" cap="none">
                <a:solidFill>
                  <a:srgbClr val="373545"/>
                </a:solidFill>
              </a:defRPr>
            </a:lvl3pPr>
            <a:lvl4pPr marL="1828800" lvl="3" indent="-228600" algn="l">
              <a:lnSpc>
                <a:spcPct val="90000"/>
              </a:lnSpc>
              <a:spcBef>
                <a:spcPts val="500"/>
              </a:spcBef>
              <a:spcAft>
                <a:spcPts val="0"/>
              </a:spcAft>
              <a:buClr>
                <a:srgbClr val="373545"/>
              </a:buClr>
              <a:buSzPts val="1000"/>
              <a:buFont typeface="Arial"/>
              <a:buNone/>
              <a:defRPr sz="1000" cap="none">
                <a:solidFill>
                  <a:srgbClr val="373545"/>
                </a:solidFill>
              </a:defRPr>
            </a:lvl4pPr>
            <a:lvl5pPr marL="2286000" lvl="4" indent="-228600" algn="l">
              <a:lnSpc>
                <a:spcPct val="90000"/>
              </a:lnSpc>
              <a:spcBef>
                <a:spcPts val="500"/>
              </a:spcBef>
              <a:spcAft>
                <a:spcPts val="0"/>
              </a:spcAft>
              <a:buClr>
                <a:srgbClr val="373545"/>
              </a:buClr>
              <a:buSzPts val="1000"/>
              <a:buFont typeface="Arial"/>
              <a:buNone/>
              <a:defRPr sz="1000" cap="none">
                <a:solidFill>
                  <a:srgbClr val="373545"/>
                </a:solidFill>
              </a:defRPr>
            </a:lvl5pPr>
            <a:lvl6pPr marL="2743200" lvl="5" indent="-317500" algn="l">
              <a:lnSpc>
                <a:spcPct val="90000"/>
              </a:lnSpc>
              <a:spcBef>
                <a:spcPts val="500"/>
              </a:spcBef>
              <a:spcAft>
                <a:spcPts val="0"/>
              </a:spcAft>
              <a:buSzPts val="1400"/>
              <a:buChar char="◦"/>
              <a:defRPr/>
            </a:lvl6pPr>
            <a:lvl7pPr marL="3200400" lvl="6" indent="-317500" algn="l">
              <a:lnSpc>
                <a:spcPct val="90000"/>
              </a:lnSpc>
              <a:spcBef>
                <a:spcPts val="500"/>
              </a:spcBef>
              <a:spcAft>
                <a:spcPts val="0"/>
              </a:spcAft>
              <a:buSzPts val="1400"/>
              <a:buChar char="◦"/>
              <a:defRPr/>
            </a:lvl7pPr>
            <a:lvl8pPr marL="3657600" lvl="7" indent="-317500" algn="l">
              <a:lnSpc>
                <a:spcPct val="90000"/>
              </a:lnSpc>
              <a:spcBef>
                <a:spcPts val="500"/>
              </a:spcBef>
              <a:spcAft>
                <a:spcPts val="0"/>
              </a:spcAft>
              <a:buSzPts val="1400"/>
              <a:buChar char="◦"/>
              <a:defRPr/>
            </a:lvl8pPr>
            <a:lvl9pPr marL="4114800" lvl="8" indent="-317500" algn="l">
              <a:lnSpc>
                <a:spcPct val="90000"/>
              </a:lnSpc>
              <a:spcBef>
                <a:spcPts val="500"/>
              </a:spcBef>
              <a:spcAft>
                <a:spcPts val="0"/>
              </a:spcAft>
              <a:buSzPts val="1400"/>
              <a:buChar char="◦"/>
              <a:defRPr/>
            </a:lvl9pPr>
          </a:lstStyle>
          <a:p>
            <a:endParaRPr/>
          </a:p>
        </p:txBody>
      </p:sp>
      <p:cxnSp>
        <p:nvCxnSpPr>
          <p:cNvPr id="81" name="Google Shape;81;p17"/>
          <p:cNvCxnSpPr/>
          <p:nvPr/>
        </p:nvCxnSpPr>
        <p:spPr>
          <a:xfrm>
            <a:off x="905743" y="3257550"/>
            <a:ext cx="7406642" cy="0"/>
          </a:xfrm>
          <a:prstGeom prst="straightConnector1">
            <a:avLst/>
          </a:prstGeom>
          <a:noFill/>
          <a:ln w="9525" cap="flat" cmpd="sng">
            <a:solidFill>
              <a:srgbClr val="808080"/>
            </a:solidFill>
            <a:prstDash val="solid"/>
            <a:round/>
            <a:headEnd type="none" w="sm" len="sm"/>
            <a:tailEnd type="none" w="sm" len="sm"/>
          </a:ln>
        </p:spPr>
      </p:cxnSp>
      <p:pic>
        <p:nvPicPr>
          <p:cNvPr id="82" name="Google Shape;82;p17" descr="Picture 11"/>
          <p:cNvPicPr preferRelativeResize="0"/>
          <p:nvPr/>
        </p:nvPicPr>
        <p:blipFill rotWithShape="1">
          <a:blip r:embed="rId3">
            <a:alphaModFix/>
          </a:blip>
          <a:srcRect/>
          <a:stretch/>
        </p:blipFill>
        <p:spPr>
          <a:xfrm>
            <a:off x="276097" y="4812843"/>
            <a:ext cx="2098549" cy="251047"/>
          </a:xfrm>
          <a:prstGeom prst="rect">
            <a:avLst/>
          </a:prstGeom>
          <a:noFill/>
          <a:ln>
            <a:noFill/>
          </a:ln>
        </p:spPr>
      </p:pic>
      <p:sp>
        <p:nvSpPr>
          <p:cNvPr id="83" name="Google Shape;83;p17"/>
          <p:cNvSpPr txBox="1">
            <a:spLocks noGrp="1"/>
          </p:cNvSpPr>
          <p:nvPr>
            <p:ph type="sldNum" idx="12"/>
          </p:nvPr>
        </p:nvSpPr>
        <p:spPr>
          <a:xfrm>
            <a:off x="4419600" y="4629150"/>
            <a:ext cx="2133600" cy="276226"/>
          </a:xfrm>
          <a:prstGeom prst="rect">
            <a:avLst/>
          </a:prstGeom>
          <a:noFill/>
          <a:ln>
            <a:noFill/>
          </a:ln>
        </p:spPr>
        <p:txBody>
          <a:bodyPr spcFirstLastPara="1" wrap="square" lIns="34275" tIns="34275" rIns="34275" bIns="34275" anchor="ctr" anchorCtr="0">
            <a:spAutoFit/>
          </a:bodyPr>
          <a:lstStyle>
            <a:lvl1pPr marL="0" lvl="0" indent="0" algn="r">
              <a:lnSpc>
                <a:spcPct val="100000"/>
              </a:lnSpc>
              <a:spcBef>
                <a:spcPts val="0"/>
              </a:spcBef>
              <a:spcAft>
                <a:spcPts val="0"/>
              </a:spcAft>
              <a:buClr>
                <a:srgbClr val="000000"/>
              </a:buClr>
              <a:buSzPts val="900"/>
              <a:buFont typeface="Arial"/>
              <a:buNone/>
              <a:defRPr sz="900"/>
            </a:lvl1pPr>
            <a:lvl2pPr marL="0" lvl="1" indent="0" algn="r">
              <a:lnSpc>
                <a:spcPct val="100000"/>
              </a:lnSpc>
              <a:spcBef>
                <a:spcPts val="0"/>
              </a:spcBef>
              <a:spcAft>
                <a:spcPts val="0"/>
              </a:spcAft>
              <a:buClr>
                <a:srgbClr val="000000"/>
              </a:buClr>
              <a:buSzPts val="900"/>
              <a:buFont typeface="Arial"/>
              <a:buNone/>
              <a:defRPr sz="900"/>
            </a:lvl2pPr>
            <a:lvl3pPr marL="0" lvl="2" indent="0" algn="r">
              <a:lnSpc>
                <a:spcPct val="100000"/>
              </a:lnSpc>
              <a:spcBef>
                <a:spcPts val="0"/>
              </a:spcBef>
              <a:spcAft>
                <a:spcPts val="0"/>
              </a:spcAft>
              <a:buClr>
                <a:srgbClr val="000000"/>
              </a:buClr>
              <a:buSzPts val="900"/>
              <a:buFont typeface="Arial"/>
              <a:buNone/>
              <a:defRPr sz="900"/>
            </a:lvl3pPr>
            <a:lvl4pPr marL="0" lvl="3" indent="0" algn="r">
              <a:lnSpc>
                <a:spcPct val="100000"/>
              </a:lnSpc>
              <a:spcBef>
                <a:spcPts val="0"/>
              </a:spcBef>
              <a:spcAft>
                <a:spcPts val="0"/>
              </a:spcAft>
              <a:buClr>
                <a:srgbClr val="000000"/>
              </a:buClr>
              <a:buSzPts val="900"/>
              <a:buFont typeface="Arial"/>
              <a:buNone/>
              <a:defRPr sz="900"/>
            </a:lvl4pPr>
            <a:lvl5pPr marL="0" lvl="4" indent="0" algn="r">
              <a:lnSpc>
                <a:spcPct val="100000"/>
              </a:lnSpc>
              <a:spcBef>
                <a:spcPts val="0"/>
              </a:spcBef>
              <a:spcAft>
                <a:spcPts val="0"/>
              </a:spcAft>
              <a:buClr>
                <a:srgbClr val="000000"/>
              </a:buClr>
              <a:buSzPts val="900"/>
              <a:buFont typeface="Arial"/>
              <a:buNone/>
              <a:defRPr sz="900"/>
            </a:lvl5pPr>
            <a:lvl6pPr marL="0" lvl="5" indent="0" algn="r">
              <a:lnSpc>
                <a:spcPct val="100000"/>
              </a:lnSpc>
              <a:spcBef>
                <a:spcPts val="0"/>
              </a:spcBef>
              <a:spcAft>
                <a:spcPts val="0"/>
              </a:spcAft>
              <a:buClr>
                <a:srgbClr val="000000"/>
              </a:buClr>
              <a:buSzPts val="900"/>
              <a:buFont typeface="Arial"/>
              <a:buNone/>
              <a:defRPr sz="900"/>
            </a:lvl6pPr>
            <a:lvl7pPr marL="0" lvl="6" indent="0" algn="r">
              <a:lnSpc>
                <a:spcPct val="100000"/>
              </a:lnSpc>
              <a:spcBef>
                <a:spcPts val="0"/>
              </a:spcBef>
              <a:spcAft>
                <a:spcPts val="0"/>
              </a:spcAft>
              <a:buClr>
                <a:srgbClr val="000000"/>
              </a:buClr>
              <a:buSzPts val="900"/>
              <a:buFont typeface="Arial"/>
              <a:buNone/>
              <a:defRPr sz="900"/>
            </a:lvl7pPr>
            <a:lvl8pPr marL="0" lvl="7" indent="0" algn="r">
              <a:lnSpc>
                <a:spcPct val="100000"/>
              </a:lnSpc>
              <a:spcBef>
                <a:spcPts val="0"/>
              </a:spcBef>
              <a:spcAft>
                <a:spcPts val="0"/>
              </a:spcAft>
              <a:buClr>
                <a:srgbClr val="000000"/>
              </a:buClr>
              <a:buSzPts val="900"/>
              <a:buFont typeface="Arial"/>
              <a:buNone/>
              <a:defRPr sz="900"/>
            </a:lvl8pPr>
            <a:lvl9pPr marL="0" lvl="8" indent="0" algn="r">
              <a:lnSpc>
                <a:spcPct val="100000"/>
              </a:lnSpc>
              <a:spcBef>
                <a:spcPts val="0"/>
              </a:spcBef>
              <a:spcAft>
                <a:spcPts val="0"/>
              </a:spcAft>
              <a:buClr>
                <a:srgbClr val="000000"/>
              </a:buClr>
              <a:buSzPts val="900"/>
              <a:buFont typeface="Arial"/>
              <a:buNone/>
              <a:defRPr sz="900"/>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822960" y="214955"/>
            <a:ext cx="7543801" cy="656015"/>
          </a:xfrm>
          <a:prstGeom prst="rect">
            <a:avLst/>
          </a:prstGeom>
          <a:noFill/>
          <a:ln>
            <a:noFill/>
          </a:ln>
        </p:spPr>
        <p:txBody>
          <a:bodyPr spcFirstLastPara="1" wrap="square" lIns="34275" tIns="34275" rIns="34275" bIns="34275" anchor="ctr" anchorCtr="0">
            <a:normAutofit/>
          </a:bodyPr>
          <a:lstStyle>
            <a:lvl1pPr lvl="0" algn="l">
              <a:lnSpc>
                <a:spcPct val="85000"/>
              </a:lnSpc>
              <a:spcBef>
                <a:spcPts val="0"/>
              </a:spcBef>
              <a:spcAft>
                <a:spcPts val="0"/>
              </a:spcAft>
              <a:buClr>
                <a:srgbClr val="1A3B66"/>
              </a:buClr>
              <a:buSzPts val="1400"/>
              <a:buNone/>
              <a:defRPr/>
            </a:lvl1pPr>
            <a:lvl2pPr lvl="1" algn="l">
              <a:lnSpc>
                <a:spcPct val="85000"/>
              </a:lnSpc>
              <a:spcBef>
                <a:spcPts val="0"/>
              </a:spcBef>
              <a:spcAft>
                <a:spcPts val="0"/>
              </a:spcAft>
              <a:buClr>
                <a:srgbClr val="1A3B66"/>
              </a:buClr>
              <a:buSzPts val="1400"/>
              <a:buNone/>
              <a:defRPr/>
            </a:lvl2pPr>
            <a:lvl3pPr lvl="2" algn="l">
              <a:lnSpc>
                <a:spcPct val="85000"/>
              </a:lnSpc>
              <a:spcBef>
                <a:spcPts val="0"/>
              </a:spcBef>
              <a:spcAft>
                <a:spcPts val="0"/>
              </a:spcAft>
              <a:buClr>
                <a:srgbClr val="1A3B66"/>
              </a:buClr>
              <a:buSzPts val="1400"/>
              <a:buNone/>
              <a:defRPr/>
            </a:lvl3pPr>
            <a:lvl4pPr lvl="3" algn="l">
              <a:lnSpc>
                <a:spcPct val="85000"/>
              </a:lnSpc>
              <a:spcBef>
                <a:spcPts val="0"/>
              </a:spcBef>
              <a:spcAft>
                <a:spcPts val="0"/>
              </a:spcAft>
              <a:buClr>
                <a:srgbClr val="1A3B66"/>
              </a:buClr>
              <a:buSzPts val="1400"/>
              <a:buNone/>
              <a:defRPr/>
            </a:lvl4pPr>
            <a:lvl5pPr lvl="4" algn="l">
              <a:lnSpc>
                <a:spcPct val="85000"/>
              </a:lnSpc>
              <a:spcBef>
                <a:spcPts val="0"/>
              </a:spcBef>
              <a:spcAft>
                <a:spcPts val="0"/>
              </a:spcAft>
              <a:buClr>
                <a:srgbClr val="1A3B66"/>
              </a:buClr>
              <a:buSzPts val="1400"/>
              <a:buNone/>
              <a:defRPr/>
            </a:lvl5pPr>
            <a:lvl6pPr lvl="5" algn="l">
              <a:lnSpc>
                <a:spcPct val="85000"/>
              </a:lnSpc>
              <a:spcBef>
                <a:spcPts val="0"/>
              </a:spcBef>
              <a:spcAft>
                <a:spcPts val="0"/>
              </a:spcAft>
              <a:buClr>
                <a:srgbClr val="1A3B66"/>
              </a:buClr>
              <a:buSzPts val="1400"/>
              <a:buNone/>
              <a:defRPr/>
            </a:lvl6pPr>
            <a:lvl7pPr lvl="6" algn="l">
              <a:lnSpc>
                <a:spcPct val="85000"/>
              </a:lnSpc>
              <a:spcBef>
                <a:spcPts val="0"/>
              </a:spcBef>
              <a:spcAft>
                <a:spcPts val="0"/>
              </a:spcAft>
              <a:buClr>
                <a:srgbClr val="1A3B66"/>
              </a:buClr>
              <a:buSzPts val="1400"/>
              <a:buNone/>
              <a:defRPr/>
            </a:lvl7pPr>
            <a:lvl8pPr lvl="7" algn="l">
              <a:lnSpc>
                <a:spcPct val="85000"/>
              </a:lnSpc>
              <a:spcBef>
                <a:spcPts val="0"/>
              </a:spcBef>
              <a:spcAft>
                <a:spcPts val="0"/>
              </a:spcAft>
              <a:buClr>
                <a:srgbClr val="1A3B66"/>
              </a:buClr>
              <a:buSzPts val="1400"/>
              <a:buNone/>
              <a:defRPr/>
            </a:lvl8pPr>
            <a:lvl9pPr lvl="8" algn="l">
              <a:lnSpc>
                <a:spcPct val="85000"/>
              </a:lnSpc>
              <a:spcBef>
                <a:spcPts val="0"/>
              </a:spcBef>
              <a:spcAft>
                <a:spcPts val="0"/>
              </a:spcAft>
              <a:buClr>
                <a:srgbClr val="1A3B66"/>
              </a:buClr>
              <a:buSzPts val="1400"/>
              <a:buNone/>
              <a:defRPr/>
            </a:lvl9pPr>
          </a:lstStyle>
          <a:p>
            <a:endParaRPr/>
          </a:p>
        </p:txBody>
      </p:sp>
      <p:sp>
        <p:nvSpPr>
          <p:cNvPr id="86" name="Google Shape;86;p18"/>
          <p:cNvSpPr txBox="1">
            <a:spLocks noGrp="1"/>
          </p:cNvSpPr>
          <p:nvPr>
            <p:ph type="body" idx="1"/>
          </p:nvPr>
        </p:nvSpPr>
        <p:spPr>
          <a:xfrm>
            <a:off x="822958" y="1069849"/>
            <a:ext cx="3703321" cy="3331975"/>
          </a:xfrm>
          <a:prstGeom prst="rect">
            <a:avLst/>
          </a:prstGeom>
          <a:noFill/>
          <a:ln>
            <a:noFill/>
          </a:ln>
        </p:spPr>
        <p:txBody>
          <a:bodyPr spcFirstLastPara="1" wrap="square" lIns="0" tIns="0" rIns="0" bIns="0" anchor="t" anchorCtr="0">
            <a:normAutofit/>
          </a:bodyPr>
          <a:lstStyle>
            <a:lvl1pPr marL="457200" lvl="0" indent="-317500" algn="l">
              <a:lnSpc>
                <a:spcPct val="90000"/>
              </a:lnSpc>
              <a:spcBef>
                <a:spcPts val="500"/>
              </a:spcBef>
              <a:spcAft>
                <a:spcPts val="0"/>
              </a:spcAft>
              <a:buSzPts val="1400"/>
              <a:buChar char=" "/>
              <a:defRPr/>
            </a:lvl1pPr>
            <a:lvl2pPr marL="914400" lvl="1" indent="-317500" algn="l">
              <a:lnSpc>
                <a:spcPct val="90000"/>
              </a:lnSpc>
              <a:spcBef>
                <a:spcPts val="500"/>
              </a:spcBef>
              <a:spcAft>
                <a:spcPts val="0"/>
              </a:spcAft>
              <a:buSzPts val="1400"/>
              <a:buChar char="◦"/>
              <a:defRPr/>
            </a:lvl2pPr>
            <a:lvl3pPr marL="1371600" lvl="2" indent="-317500" algn="l">
              <a:lnSpc>
                <a:spcPct val="90000"/>
              </a:lnSpc>
              <a:spcBef>
                <a:spcPts val="500"/>
              </a:spcBef>
              <a:spcAft>
                <a:spcPts val="0"/>
              </a:spcAft>
              <a:buSzPts val="1400"/>
              <a:buChar char="◦"/>
              <a:defRPr/>
            </a:lvl3pPr>
            <a:lvl4pPr marL="1828800" lvl="3" indent="-317500" algn="l">
              <a:lnSpc>
                <a:spcPct val="90000"/>
              </a:lnSpc>
              <a:spcBef>
                <a:spcPts val="500"/>
              </a:spcBef>
              <a:spcAft>
                <a:spcPts val="0"/>
              </a:spcAft>
              <a:buSzPts val="1400"/>
              <a:buChar char="◦"/>
              <a:defRPr/>
            </a:lvl4pPr>
            <a:lvl5pPr marL="2286000" lvl="4" indent="-317500" algn="l">
              <a:lnSpc>
                <a:spcPct val="90000"/>
              </a:lnSpc>
              <a:spcBef>
                <a:spcPts val="500"/>
              </a:spcBef>
              <a:spcAft>
                <a:spcPts val="0"/>
              </a:spcAft>
              <a:buSzPts val="1400"/>
              <a:buChar char="◦"/>
              <a:defRPr/>
            </a:lvl5pPr>
            <a:lvl6pPr marL="2743200" lvl="5" indent="-317500" algn="l">
              <a:lnSpc>
                <a:spcPct val="90000"/>
              </a:lnSpc>
              <a:spcBef>
                <a:spcPts val="500"/>
              </a:spcBef>
              <a:spcAft>
                <a:spcPts val="0"/>
              </a:spcAft>
              <a:buSzPts val="1400"/>
              <a:buChar char="◦"/>
              <a:defRPr/>
            </a:lvl6pPr>
            <a:lvl7pPr marL="3200400" lvl="6" indent="-317500" algn="l">
              <a:lnSpc>
                <a:spcPct val="90000"/>
              </a:lnSpc>
              <a:spcBef>
                <a:spcPts val="500"/>
              </a:spcBef>
              <a:spcAft>
                <a:spcPts val="0"/>
              </a:spcAft>
              <a:buSzPts val="1400"/>
              <a:buChar char="◦"/>
              <a:defRPr/>
            </a:lvl7pPr>
            <a:lvl8pPr marL="3657600" lvl="7" indent="-317500" algn="l">
              <a:lnSpc>
                <a:spcPct val="90000"/>
              </a:lnSpc>
              <a:spcBef>
                <a:spcPts val="500"/>
              </a:spcBef>
              <a:spcAft>
                <a:spcPts val="0"/>
              </a:spcAft>
              <a:buSzPts val="1400"/>
              <a:buChar char="◦"/>
              <a:defRPr/>
            </a:lvl8pPr>
            <a:lvl9pPr marL="4114800" lvl="8" indent="-317500" algn="l">
              <a:lnSpc>
                <a:spcPct val="90000"/>
              </a:lnSpc>
              <a:spcBef>
                <a:spcPts val="500"/>
              </a:spcBef>
              <a:spcAft>
                <a:spcPts val="0"/>
              </a:spcAft>
              <a:buSzPts val="1400"/>
              <a:buChar char="◦"/>
              <a:defRPr/>
            </a:lvl9pPr>
          </a:lstStyle>
          <a:p>
            <a:endParaRPr/>
          </a:p>
        </p:txBody>
      </p:sp>
      <p:sp>
        <p:nvSpPr>
          <p:cNvPr id="87" name="Google Shape;87;p18"/>
          <p:cNvSpPr txBox="1">
            <a:spLocks noGrp="1"/>
          </p:cNvSpPr>
          <p:nvPr>
            <p:ph type="sldNum" idx="12"/>
          </p:nvPr>
        </p:nvSpPr>
        <p:spPr>
          <a:xfrm>
            <a:off x="4419600" y="4629150"/>
            <a:ext cx="2133600" cy="276226"/>
          </a:xfrm>
          <a:prstGeom prst="rect">
            <a:avLst/>
          </a:prstGeom>
          <a:noFill/>
          <a:ln>
            <a:noFill/>
          </a:ln>
        </p:spPr>
        <p:txBody>
          <a:bodyPr spcFirstLastPara="1" wrap="square" lIns="34275" tIns="34275" rIns="34275" bIns="34275" anchor="ctr" anchorCtr="0">
            <a:spAutoFit/>
          </a:bodyPr>
          <a:lstStyle>
            <a:lvl1pPr marL="0" lvl="0" indent="0" algn="r">
              <a:lnSpc>
                <a:spcPct val="100000"/>
              </a:lnSpc>
              <a:spcBef>
                <a:spcPts val="0"/>
              </a:spcBef>
              <a:spcAft>
                <a:spcPts val="0"/>
              </a:spcAft>
              <a:buClr>
                <a:srgbClr val="000000"/>
              </a:buClr>
              <a:buSzPts val="900"/>
              <a:buFont typeface="Arial"/>
              <a:buNone/>
              <a:defRPr sz="900"/>
            </a:lvl1pPr>
            <a:lvl2pPr marL="0" lvl="1" indent="0" algn="r">
              <a:lnSpc>
                <a:spcPct val="100000"/>
              </a:lnSpc>
              <a:spcBef>
                <a:spcPts val="0"/>
              </a:spcBef>
              <a:spcAft>
                <a:spcPts val="0"/>
              </a:spcAft>
              <a:buClr>
                <a:srgbClr val="000000"/>
              </a:buClr>
              <a:buSzPts val="900"/>
              <a:buFont typeface="Arial"/>
              <a:buNone/>
              <a:defRPr sz="900"/>
            </a:lvl2pPr>
            <a:lvl3pPr marL="0" lvl="2" indent="0" algn="r">
              <a:lnSpc>
                <a:spcPct val="100000"/>
              </a:lnSpc>
              <a:spcBef>
                <a:spcPts val="0"/>
              </a:spcBef>
              <a:spcAft>
                <a:spcPts val="0"/>
              </a:spcAft>
              <a:buClr>
                <a:srgbClr val="000000"/>
              </a:buClr>
              <a:buSzPts val="900"/>
              <a:buFont typeface="Arial"/>
              <a:buNone/>
              <a:defRPr sz="900"/>
            </a:lvl3pPr>
            <a:lvl4pPr marL="0" lvl="3" indent="0" algn="r">
              <a:lnSpc>
                <a:spcPct val="100000"/>
              </a:lnSpc>
              <a:spcBef>
                <a:spcPts val="0"/>
              </a:spcBef>
              <a:spcAft>
                <a:spcPts val="0"/>
              </a:spcAft>
              <a:buClr>
                <a:srgbClr val="000000"/>
              </a:buClr>
              <a:buSzPts val="900"/>
              <a:buFont typeface="Arial"/>
              <a:buNone/>
              <a:defRPr sz="900"/>
            </a:lvl4pPr>
            <a:lvl5pPr marL="0" lvl="4" indent="0" algn="r">
              <a:lnSpc>
                <a:spcPct val="100000"/>
              </a:lnSpc>
              <a:spcBef>
                <a:spcPts val="0"/>
              </a:spcBef>
              <a:spcAft>
                <a:spcPts val="0"/>
              </a:spcAft>
              <a:buClr>
                <a:srgbClr val="000000"/>
              </a:buClr>
              <a:buSzPts val="900"/>
              <a:buFont typeface="Arial"/>
              <a:buNone/>
              <a:defRPr sz="900"/>
            </a:lvl5pPr>
            <a:lvl6pPr marL="0" lvl="5" indent="0" algn="r">
              <a:lnSpc>
                <a:spcPct val="100000"/>
              </a:lnSpc>
              <a:spcBef>
                <a:spcPts val="0"/>
              </a:spcBef>
              <a:spcAft>
                <a:spcPts val="0"/>
              </a:spcAft>
              <a:buClr>
                <a:srgbClr val="000000"/>
              </a:buClr>
              <a:buSzPts val="900"/>
              <a:buFont typeface="Arial"/>
              <a:buNone/>
              <a:defRPr sz="900"/>
            </a:lvl6pPr>
            <a:lvl7pPr marL="0" lvl="6" indent="0" algn="r">
              <a:lnSpc>
                <a:spcPct val="100000"/>
              </a:lnSpc>
              <a:spcBef>
                <a:spcPts val="0"/>
              </a:spcBef>
              <a:spcAft>
                <a:spcPts val="0"/>
              </a:spcAft>
              <a:buClr>
                <a:srgbClr val="000000"/>
              </a:buClr>
              <a:buSzPts val="900"/>
              <a:buFont typeface="Arial"/>
              <a:buNone/>
              <a:defRPr sz="900"/>
            </a:lvl7pPr>
            <a:lvl8pPr marL="0" lvl="7" indent="0" algn="r">
              <a:lnSpc>
                <a:spcPct val="100000"/>
              </a:lnSpc>
              <a:spcBef>
                <a:spcPts val="0"/>
              </a:spcBef>
              <a:spcAft>
                <a:spcPts val="0"/>
              </a:spcAft>
              <a:buClr>
                <a:srgbClr val="000000"/>
              </a:buClr>
              <a:buSzPts val="900"/>
              <a:buFont typeface="Arial"/>
              <a:buNone/>
              <a:defRPr sz="900"/>
            </a:lvl8pPr>
            <a:lvl9pPr marL="0" lvl="8" indent="0" algn="r">
              <a:lnSpc>
                <a:spcPct val="100000"/>
              </a:lnSpc>
              <a:spcBef>
                <a:spcPts val="0"/>
              </a:spcBef>
              <a:spcAft>
                <a:spcPts val="0"/>
              </a:spcAft>
              <a:buClr>
                <a:srgbClr val="000000"/>
              </a:buClr>
              <a:buSzPts val="900"/>
              <a:buFont typeface="Arial"/>
              <a:buNone/>
              <a:defRPr sz="900"/>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88"/>
        <p:cNvGrpSpPr/>
        <p:nvPr/>
      </p:nvGrpSpPr>
      <p:grpSpPr>
        <a:xfrm>
          <a:off x="0" y="0"/>
          <a:ext cx="0" cy="0"/>
          <a:chOff x="0" y="0"/>
          <a:chExt cx="0" cy="0"/>
        </a:xfrm>
      </p:grpSpPr>
      <p:cxnSp>
        <p:nvCxnSpPr>
          <p:cNvPr id="89" name="Google Shape;89;p19"/>
          <p:cNvCxnSpPr/>
          <p:nvPr/>
        </p:nvCxnSpPr>
        <p:spPr>
          <a:xfrm flipH="1">
            <a:off x="603504" y="214955"/>
            <a:ext cx="1" cy="649156"/>
          </a:xfrm>
          <a:prstGeom prst="straightConnector1">
            <a:avLst/>
          </a:prstGeom>
          <a:noFill/>
          <a:ln w="57150" cap="flat" cmpd="sng">
            <a:solidFill>
              <a:srgbClr val="1A3B66"/>
            </a:solidFill>
            <a:prstDash val="solid"/>
            <a:round/>
            <a:headEnd type="none" w="sm" len="sm"/>
            <a:tailEnd type="none" w="sm" len="sm"/>
          </a:ln>
        </p:spPr>
      </p:cxnSp>
      <p:pic>
        <p:nvPicPr>
          <p:cNvPr id="90" name="Google Shape;90;p19" descr="Picture 10"/>
          <p:cNvPicPr preferRelativeResize="0"/>
          <p:nvPr/>
        </p:nvPicPr>
        <p:blipFill rotWithShape="1">
          <a:blip r:embed="rId2">
            <a:alphaModFix/>
          </a:blip>
          <a:srcRect/>
          <a:stretch/>
        </p:blipFill>
        <p:spPr>
          <a:xfrm>
            <a:off x="365760" y="4841033"/>
            <a:ext cx="2798065" cy="251047"/>
          </a:xfrm>
          <a:prstGeom prst="rect">
            <a:avLst/>
          </a:prstGeom>
          <a:noFill/>
          <a:ln>
            <a:noFill/>
          </a:ln>
        </p:spPr>
      </p:pic>
      <p:pic>
        <p:nvPicPr>
          <p:cNvPr id="91" name="Google Shape;91;p19" descr="Picture 11"/>
          <p:cNvPicPr preferRelativeResize="0"/>
          <p:nvPr/>
        </p:nvPicPr>
        <p:blipFill rotWithShape="1">
          <a:blip r:embed="rId3">
            <a:alphaModFix/>
          </a:blip>
          <a:srcRect/>
          <a:stretch/>
        </p:blipFill>
        <p:spPr>
          <a:xfrm>
            <a:off x="3497" y="4775554"/>
            <a:ext cx="9147361" cy="367946"/>
          </a:xfrm>
          <a:prstGeom prst="rect">
            <a:avLst/>
          </a:prstGeom>
          <a:noFill/>
          <a:ln>
            <a:noFill/>
          </a:ln>
        </p:spPr>
      </p:pic>
      <p:sp>
        <p:nvSpPr>
          <p:cNvPr id="92" name="Google Shape;92;p19"/>
          <p:cNvSpPr/>
          <p:nvPr/>
        </p:nvSpPr>
        <p:spPr>
          <a:xfrm>
            <a:off x="2382" y="4722546"/>
            <a:ext cx="9141620" cy="48007"/>
          </a:xfrm>
          <a:prstGeom prst="rect">
            <a:avLst/>
          </a:prstGeom>
          <a:solidFill>
            <a:srgbClr val="1A3B66"/>
          </a:solid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3" name="Google Shape;93;p19" descr="Picture 8"/>
          <p:cNvPicPr preferRelativeResize="0"/>
          <p:nvPr/>
        </p:nvPicPr>
        <p:blipFill rotWithShape="1">
          <a:blip r:embed="rId2">
            <a:alphaModFix/>
          </a:blip>
          <a:srcRect/>
          <a:stretch/>
        </p:blipFill>
        <p:spPr>
          <a:xfrm>
            <a:off x="276097" y="4812843"/>
            <a:ext cx="2098549" cy="251047"/>
          </a:xfrm>
          <a:prstGeom prst="rect">
            <a:avLst/>
          </a:prstGeom>
          <a:noFill/>
          <a:ln>
            <a:noFill/>
          </a:ln>
        </p:spPr>
      </p:pic>
      <p:sp>
        <p:nvSpPr>
          <p:cNvPr id="94" name="Google Shape;94;p19"/>
          <p:cNvSpPr txBox="1">
            <a:spLocks noGrp="1"/>
          </p:cNvSpPr>
          <p:nvPr>
            <p:ph type="title"/>
          </p:nvPr>
        </p:nvSpPr>
        <p:spPr>
          <a:xfrm>
            <a:off x="822960" y="214955"/>
            <a:ext cx="7543801" cy="649157"/>
          </a:xfrm>
          <a:prstGeom prst="rect">
            <a:avLst/>
          </a:prstGeom>
          <a:noFill/>
          <a:ln>
            <a:noFill/>
          </a:ln>
        </p:spPr>
        <p:txBody>
          <a:bodyPr spcFirstLastPara="1" wrap="square" lIns="34275" tIns="34275" rIns="34275" bIns="34275" anchor="ctr" anchorCtr="0">
            <a:normAutofit/>
          </a:bodyPr>
          <a:lstStyle>
            <a:lvl1pPr lvl="0" algn="l">
              <a:lnSpc>
                <a:spcPct val="85000"/>
              </a:lnSpc>
              <a:spcBef>
                <a:spcPts val="0"/>
              </a:spcBef>
              <a:spcAft>
                <a:spcPts val="0"/>
              </a:spcAft>
              <a:buClr>
                <a:srgbClr val="1A3B66"/>
              </a:buClr>
              <a:buSzPts val="1400"/>
              <a:buNone/>
              <a:defRPr/>
            </a:lvl1pPr>
            <a:lvl2pPr lvl="1" algn="l">
              <a:lnSpc>
                <a:spcPct val="85000"/>
              </a:lnSpc>
              <a:spcBef>
                <a:spcPts val="0"/>
              </a:spcBef>
              <a:spcAft>
                <a:spcPts val="0"/>
              </a:spcAft>
              <a:buClr>
                <a:srgbClr val="1A3B66"/>
              </a:buClr>
              <a:buSzPts val="1400"/>
              <a:buNone/>
              <a:defRPr/>
            </a:lvl2pPr>
            <a:lvl3pPr lvl="2" algn="l">
              <a:lnSpc>
                <a:spcPct val="85000"/>
              </a:lnSpc>
              <a:spcBef>
                <a:spcPts val="0"/>
              </a:spcBef>
              <a:spcAft>
                <a:spcPts val="0"/>
              </a:spcAft>
              <a:buClr>
                <a:srgbClr val="1A3B66"/>
              </a:buClr>
              <a:buSzPts val="1400"/>
              <a:buNone/>
              <a:defRPr/>
            </a:lvl3pPr>
            <a:lvl4pPr lvl="3" algn="l">
              <a:lnSpc>
                <a:spcPct val="85000"/>
              </a:lnSpc>
              <a:spcBef>
                <a:spcPts val="0"/>
              </a:spcBef>
              <a:spcAft>
                <a:spcPts val="0"/>
              </a:spcAft>
              <a:buClr>
                <a:srgbClr val="1A3B66"/>
              </a:buClr>
              <a:buSzPts val="1400"/>
              <a:buNone/>
              <a:defRPr/>
            </a:lvl4pPr>
            <a:lvl5pPr lvl="4" algn="l">
              <a:lnSpc>
                <a:spcPct val="85000"/>
              </a:lnSpc>
              <a:spcBef>
                <a:spcPts val="0"/>
              </a:spcBef>
              <a:spcAft>
                <a:spcPts val="0"/>
              </a:spcAft>
              <a:buClr>
                <a:srgbClr val="1A3B66"/>
              </a:buClr>
              <a:buSzPts val="1400"/>
              <a:buNone/>
              <a:defRPr/>
            </a:lvl5pPr>
            <a:lvl6pPr lvl="5" algn="l">
              <a:lnSpc>
                <a:spcPct val="85000"/>
              </a:lnSpc>
              <a:spcBef>
                <a:spcPts val="0"/>
              </a:spcBef>
              <a:spcAft>
                <a:spcPts val="0"/>
              </a:spcAft>
              <a:buClr>
                <a:srgbClr val="1A3B66"/>
              </a:buClr>
              <a:buSzPts val="1400"/>
              <a:buNone/>
              <a:defRPr/>
            </a:lvl6pPr>
            <a:lvl7pPr lvl="6" algn="l">
              <a:lnSpc>
                <a:spcPct val="85000"/>
              </a:lnSpc>
              <a:spcBef>
                <a:spcPts val="0"/>
              </a:spcBef>
              <a:spcAft>
                <a:spcPts val="0"/>
              </a:spcAft>
              <a:buClr>
                <a:srgbClr val="1A3B66"/>
              </a:buClr>
              <a:buSzPts val="1400"/>
              <a:buNone/>
              <a:defRPr/>
            </a:lvl7pPr>
            <a:lvl8pPr lvl="7" algn="l">
              <a:lnSpc>
                <a:spcPct val="85000"/>
              </a:lnSpc>
              <a:spcBef>
                <a:spcPts val="0"/>
              </a:spcBef>
              <a:spcAft>
                <a:spcPts val="0"/>
              </a:spcAft>
              <a:buClr>
                <a:srgbClr val="1A3B66"/>
              </a:buClr>
              <a:buSzPts val="1400"/>
              <a:buNone/>
              <a:defRPr/>
            </a:lvl8pPr>
            <a:lvl9pPr lvl="8" algn="l">
              <a:lnSpc>
                <a:spcPct val="85000"/>
              </a:lnSpc>
              <a:spcBef>
                <a:spcPts val="0"/>
              </a:spcBef>
              <a:spcAft>
                <a:spcPts val="0"/>
              </a:spcAft>
              <a:buClr>
                <a:srgbClr val="1A3B66"/>
              </a:buClr>
              <a:buSzPts val="1400"/>
              <a:buNone/>
              <a:defRPr/>
            </a:lvl9pPr>
          </a:lstStyle>
          <a:p>
            <a:endParaRPr/>
          </a:p>
        </p:txBody>
      </p:sp>
      <p:sp>
        <p:nvSpPr>
          <p:cNvPr id="95" name="Google Shape;95;p19"/>
          <p:cNvSpPr txBox="1">
            <a:spLocks noGrp="1"/>
          </p:cNvSpPr>
          <p:nvPr>
            <p:ph type="sldNum" idx="12"/>
          </p:nvPr>
        </p:nvSpPr>
        <p:spPr>
          <a:xfrm>
            <a:off x="7425345" y="4844842"/>
            <a:ext cx="268810" cy="262996"/>
          </a:xfrm>
          <a:prstGeom prst="rect">
            <a:avLst/>
          </a:prstGeom>
          <a:noFill/>
          <a:ln>
            <a:noFill/>
          </a:ln>
        </p:spPr>
        <p:txBody>
          <a:bodyPr spcFirstLastPara="1" wrap="square" lIns="34275" tIns="34275" rIns="34275" bIns="34275" anchor="t" anchorCtr="0">
            <a:spAutoFit/>
          </a:bodyPr>
          <a:lstStyle>
            <a:lvl1pPr marL="0" marR="0" lvl="0" indent="0" algn="l">
              <a:lnSpc>
                <a:spcPct val="100000"/>
              </a:lnSpc>
              <a:spcBef>
                <a:spcPts val="0"/>
              </a:spcBef>
              <a:spcAft>
                <a:spcPts val="0"/>
              </a:spcAft>
              <a:buClr>
                <a:srgbClr val="000000"/>
              </a:buClr>
              <a:buSzPts val="1400"/>
              <a:buFont typeface="Arial"/>
              <a:buNone/>
              <a:defRPr sz="1400"/>
            </a:lvl1pPr>
            <a:lvl2pPr marL="0" marR="0" lvl="1" indent="0" algn="l">
              <a:lnSpc>
                <a:spcPct val="100000"/>
              </a:lnSpc>
              <a:spcBef>
                <a:spcPts val="0"/>
              </a:spcBef>
              <a:spcAft>
                <a:spcPts val="0"/>
              </a:spcAft>
              <a:buClr>
                <a:srgbClr val="000000"/>
              </a:buClr>
              <a:buSzPts val="1400"/>
              <a:buFont typeface="Arial"/>
              <a:buNone/>
              <a:defRPr sz="1400"/>
            </a:lvl2pPr>
            <a:lvl3pPr marL="0" marR="0" lvl="2" indent="0" algn="l">
              <a:lnSpc>
                <a:spcPct val="100000"/>
              </a:lnSpc>
              <a:spcBef>
                <a:spcPts val="0"/>
              </a:spcBef>
              <a:spcAft>
                <a:spcPts val="0"/>
              </a:spcAft>
              <a:buClr>
                <a:srgbClr val="000000"/>
              </a:buClr>
              <a:buSzPts val="1400"/>
              <a:buFont typeface="Arial"/>
              <a:buNone/>
              <a:defRPr sz="1400"/>
            </a:lvl3pPr>
            <a:lvl4pPr marL="0" marR="0" lvl="3" indent="0" algn="l">
              <a:lnSpc>
                <a:spcPct val="100000"/>
              </a:lnSpc>
              <a:spcBef>
                <a:spcPts val="0"/>
              </a:spcBef>
              <a:spcAft>
                <a:spcPts val="0"/>
              </a:spcAft>
              <a:buClr>
                <a:srgbClr val="000000"/>
              </a:buClr>
              <a:buSzPts val="1400"/>
              <a:buFont typeface="Arial"/>
              <a:buNone/>
              <a:defRPr sz="1400"/>
            </a:lvl4pPr>
            <a:lvl5pPr marL="0" marR="0" lvl="4" indent="0" algn="l">
              <a:lnSpc>
                <a:spcPct val="100000"/>
              </a:lnSpc>
              <a:spcBef>
                <a:spcPts val="0"/>
              </a:spcBef>
              <a:spcAft>
                <a:spcPts val="0"/>
              </a:spcAft>
              <a:buClr>
                <a:srgbClr val="000000"/>
              </a:buClr>
              <a:buSzPts val="1400"/>
              <a:buFont typeface="Arial"/>
              <a:buNone/>
              <a:defRPr sz="1400"/>
            </a:lvl5pPr>
            <a:lvl6pPr marL="0" marR="0" lvl="5" indent="0" algn="l">
              <a:lnSpc>
                <a:spcPct val="100000"/>
              </a:lnSpc>
              <a:spcBef>
                <a:spcPts val="0"/>
              </a:spcBef>
              <a:spcAft>
                <a:spcPts val="0"/>
              </a:spcAft>
              <a:buClr>
                <a:srgbClr val="000000"/>
              </a:buClr>
              <a:buSzPts val="1400"/>
              <a:buFont typeface="Arial"/>
              <a:buNone/>
              <a:defRPr sz="1400"/>
            </a:lvl6pPr>
            <a:lvl7pPr marL="0" marR="0" lvl="6" indent="0" algn="l">
              <a:lnSpc>
                <a:spcPct val="100000"/>
              </a:lnSpc>
              <a:spcBef>
                <a:spcPts val="0"/>
              </a:spcBef>
              <a:spcAft>
                <a:spcPts val="0"/>
              </a:spcAft>
              <a:buClr>
                <a:srgbClr val="000000"/>
              </a:buClr>
              <a:buSzPts val="1400"/>
              <a:buFont typeface="Arial"/>
              <a:buNone/>
              <a:defRPr sz="1400"/>
            </a:lvl7pPr>
            <a:lvl8pPr marL="0" marR="0" lvl="7" indent="0" algn="l">
              <a:lnSpc>
                <a:spcPct val="100000"/>
              </a:lnSpc>
              <a:spcBef>
                <a:spcPts val="0"/>
              </a:spcBef>
              <a:spcAft>
                <a:spcPts val="0"/>
              </a:spcAft>
              <a:buClr>
                <a:srgbClr val="000000"/>
              </a:buClr>
              <a:buSzPts val="1400"/>
              <a:buFont typeface="Arial"/>
              <a:buNone/>
              <a:defRPr sz="1400"/>
            </a:lvl8pPr>
            <a:lvl9pPr marL="0" marR="0" lvl="8" indent="0" algn="l">
              <a:lnSpc>
                <a:spcPct val="100000"/>
              </a:lnSpc>
              <a:spcBef>
                <a:spcPts val="0"/>
              </a:spcBef>
              <a:spcAft>
                <a:spcPts val="0"/>
              </a:spcAft>
              <a:buClr>
                <a:srgbClr val="000000"/>
              </a:buClr>
              <a:buSzPts val="1400"/>
              <a:buFont typeface="Arial"/>
              <a:buNone/>
              <a:defRPr sz="1400"/>
            </a:lvl9pPr>
          </a:lstStyle>
          <a:p>
            <a:pPr marL="0" lvl="0" indent="0" algn="l" rtl="0">
              <a:spcBef>
                <a:spcPts val="0"/>
              </a:spcBef>
              <a:spcAft>
                <a:spcPts val="0"/>
              </a:spcAft>
              <a:buNone/>
            </a:pPr>
            <a:fld id="{00000000-1234-1234-1234-123412341234}" type="slidenum">
              <a:rPr lang="en"/>
              <a:t>‹#›</a:t>
            </a:fld>
            <a:endParaRPr sz="90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Blank">
  <p:cSld name="Blank">
    <p:spTree>
      <p:nvGrpSpPr>
        <p:cNvPr id="1" name="Shape 96"/>
        <p:cNvGrpSpPr/>
        <p:nvPr/>
      </p:nvGrpSpPr>
      <p:grpSpPr>
        <a:xfrm>
          <a:off x="0" y="0"/>
          <a:ext cx="0" cy="0"/>
          <a:chOff x="0" y="0"/>
          <a:chExt cx="0" cy="0"/>
        </a:xfrm>
      </p:grpSpPr>
      <p:pic>
        <p:nvPicPr>
          <p:cNvPr id="97" name="Google Shape;97;p20" descr="Picture 9"/>
          <p:cNvPicPr preferRelativeResize="0"/>
          <p:nvPr/>
        </p:nvPicPr>
        <p:blipFill rotWithShape="1">
          <a:blip r:embed="rId2">
            <a:alphaModFix/>
          </a:blip>
          <a:srcRect/>
          <a:stretch/>
        </p:blipFill>
        <p:spPr>
          <a:xfrm>
            <a:off x="-5730" y="4750737"/>
            <a:ext cx="9147361" cy="392764"/>
          </a:xfrm>
          <a:prstGeom prst="rect">
            <a:avLst/>
          </a:prstGeom>
          <a:noFill/>
          <a:ln>
            <a:noFill/>
          </a:ln>
        </p:spPr>
      </p:pic>
      <p:sp>
        <p:nvSpPr>
          <p:cNvPr id="98" name="Google Shape;98;p20"/>
          <p:cNvSpPr/>
          <p:nvPr/>
        </p:nvSpPr>
        <p:spPr>
          <a:xfrm>
            <a:off x="13" y="4750737"/>
            <a:ext cx="9141620" cy="48007"/>
          </a:xfrm>
          <a:prstGeom prst="rect">
            <a:avLst/>
          </a:prstGeom>
          <a:solidFill>
            <a:srgbClr val="1A3B66"/>
          </a:solid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9" name="Google Shape;99;p20" descr="Picture 4"/>
          <p:cNvPicPr preferRelativeResize="0"/>
          <p:nvPr/>
        </p:nvPicPr>
        <p:blipFill rotWithShape="1">
          <a:blip r:embed="rId3">
            <a:alphaModFix/>
          </a:blip>
          <a:srcRect/>
          <a:stretch/>
        </p:blipFill>
        <p:spPr>
          <a:xfrm>
            <a:off x="276097" y="4812843"/>
            <a:ext cx="2098549" cy="251047"/>
          </a:xfrm>
          <a:prstGeom prst="rect">
            <a:avLst/>
          </a:prstGeom>
          <a:noFill/>
          <a:ln>
            <a:noFill/>
          </a:ln>
        </p:spPr>
      </p:pic>
      <p:sp>
        <p:nvSpPr>
          <p:cNvPr id="100" name="Google Shape;100;p20"/>
          <p:cNvSpPr txBox="1">
            <a:spLocks noGrp="1"/>
          </p:cNvSpPr>
          <p:nvPr>
            <p:ph type="sldNum" idx="12"/>
          </p:nvPr>
        </p:nvSpPr>
        <p:spPr>
          <a:xfrm>
            <a:off x="4419600" y="4629150"/>
            <a:ext cx="2133600" cy="276226"/>
          </a:xfrm>
          <a:prstGeom prst="rect">
            <a:avLst/>
          </a:prstGeom>
          <a:noFill/>
          <a:ln>
            <a:noFill/>
          </a:ln>
        </p:spPr>
        <p:txBody>
          <a:bodyPr spcFirstLastPara="1" wrap="square" lIns="34275" tIns="34275" rIns="34275" bIns="34275" anchor="ctr" anchorCtr="0">
            <a:spAutoFit/>
          </a:bodyPr>
          <a:lstStyle>
            <a:lvl1pPr marL="0" lvl="0" indent="0" algn="r">
              <a:lnSpc>
                <a:spcPct val="100000"/>
              </a:lnSpc>
              <a:spcBef>
                <a:spcPts val="0"/>
              </a:spcBef>
              <a:spcAft>
                <a:spcPts val="0"/>
              </a:spcAft>
              <a:buClr>
                <a:srgbClr val="000000"/>
              </a:buClr>
              <a:buSzPts val="900"/>
              <a:buFont typeface="Arial"/>
              <a:buNone/>
              <a:defRPr sz="900"/>
            </a:lvl1pPr>
            <a:lvl2pPr marL="0" lvl="1" indent="0" algn="r">
              <a:lnSpc>
                <a:spcPct val="100000"/>
              </a:lnSpc>
              <a:spcBef>
                <a:spcPts val="0"/>
              </a:spcBef>
              <a:spcAft>
                <a:spcPts val="0"/>
              </a:spcAft>
              <a:buClr>
                <a:srgbClr val="000000"/>
              </a:buClr>
              <a:buSzPts val="900"/>
              <a:buFont typeface="Arial"/>
              <a:buNone/>
              <a:defRPr sz="900"/>
            </a:lvl2pPr>
            <a:lvl3pPr marL="0" lvl="2" indent="0" algn="r">
              <a:lnSpc>
                <a:spcPct val="100000"/>
              </a:lnSpc>
              <a:spcBef>
                <a:spcPts val="0"/>
              </a:spcBef>
              <a:spcAft>
                <a:spcPts val="0"/>
              </a:spcAft>
              <a:buClr>
                <a:srgbClr val="000000"/>
              </a:buClr>
              <a:buSzPts val="900"/>
              <a:buFont typeface="Arial"/>
              <a:buNone/>
              <a:defRPr sz="900"/>
            </a:lvl3pPr>
            <a:lvl4pPr marL="0" lvl="3" indent="0" algn="r">
              <a:lnSpc>
                <a:spcPct val="100000"/>
              </a:lnSpc>
              <a:spcBef>
                <a:spcPts val="0"/>
              </a:spcBef>
              <a:spcAft>
                <a:spcPts val="0"/>
              </a:spcAft>
              <a:buClr>
                <a:srgbClr val="000000"/>
              </a:buClr>
              <a:buSzPts val="900"/>
              <a:buFont typeface="Arial"/>
              <a:buNone/>
              <a:defRPr sz="900"/>
            </a:lvl4pPr>
            <a:lvl5pPr marL="0" lvl="4" indent="0" algn="r">
              <a:lnSpc>
                <a:spcPct val="100000"/>
              </a:lnSpc>
              <a:spcBef>
                <a:spcPts val="0"/>
              </a:spcBef>
              <a:spcAft>
                <a:spcPts val="0"/>
              </a:spcAft>
              <a:buClr>
                <a:srgbClr val="000000"/>
              </a:buClr>
              <a:buSzPts val="900"/>
              <a:buFont typeface="Arial"/>
              <a:buNone/>
              <a:defRPr sz="900"/>
            </a:lvl5pPr>
            <a:lvl6pPr marL="0" lvl="5" indent="0" algn="r">
              <a:lnSpc>
                <a:spcPct val="100000"/>
              </a:lnSpc>
              <a:spcBef>
                <a:spcPts val="0"/>
              </a:spcBef>
              <a:spcAft>
                <a:spcPts val="0"/>
              </a:spcAft>
              <a:buClr>
                <a:srgbClr val="000000"/>
              </a:buClr>
              <a:buSzPts val="900"/>
              <a:buFont typeface="Arial"/>
              <a:buNone/>
              <a:defRPr sz="900"/>
            </a:lvl6pPr>
            <a:lvl7pPr marL="0" lvl="6" indent="0" algn="r">
              <a:lnSpc>
                <a:spcPct val="100000"/>
              </a:lnSpc>
              <a:spcBef>
                <a:spcPts val="0"/>
              </a:spcBef>
              <a:spcAft>
                <a:spcPts val="0"/>
              </a:spcAft>
              <a:buClr>
                <a:srgbClr val="000000"/>
              </a:buClr>
              <a:buSzPts val="900"/>
              <a:buFont typeface="Arial"/>
              <a:buNone/>
              <a:defRPr sz="900"/>
            </a:lvl7pPr>
            <a:lvl8pPr marL="0" lvl="7" indent="0" algn="r">
              <a:lnSpc>
                <a:spcPct val="100000"/>
              </a:lnSpc>
              <a:spcBef>
                <a:spcPts val="0"/>
              </a:spcBef>
              <a:spcAft>
                <a:spcPts val="0"/>
              </a:spcAft>
              <a:buClr>
                <a:srgbClr val="000000"/>
              </a:buClr>
              <a:buSzPts val="900"/>
              <a:buFont typeface="Arial"/>
              <a:buNone/>
              <a:defRPr sz="900"/>
            </a:lvl8pPr>
            <a:lvl9pPr marL="0" lvl="8" indent="0" algn="r">
              <a:lnSpc>
                <a:spcPct val="100000"/>
              </a:lnSpc>
              <a:spcBef>
                <a:spcPts val="0"/>
              </a:spcBef>
              <a:spcAft>
                <a:spcPts val="0"/>
              </a:spcAft>
              <a:buClr>
                <a:srgbClr val="000000"/>
              </a:buClr>
              <a:buSzPts val="900"/>
              <a:buFont typeface="Arial"/>
              <a:buNone/>
              <a:defRPr sz="900"/>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2_Custom Layout">
  <p:cSld name="2_Custom Layout">
    <p:spTree>
      <p:nvGrpSpPr>
        <p:cNvPr id="1" name="Shape 101"/>
        <p:cNvGrpSpPr/>
        <p:nvPr/>
      </p:nvGrpSpPr>
      <p:grpSpPr>
        <a:xfrm>
          <a:off x="0" y="0"/>
          <a:ext cx="0" cy="0"/>
          <a:chOff x="0" y="0"/>
          <a:chExt cx="0" cy="0"/>
        </a:xfrm>
      </p:grpSpPr>
      <p:cxnSp>
        <p:nvCxnSpPr>
          <p:cNvPr id="102" name="Google Shape;102;p21"/>
          <p:cNvCxnSpPr/>
          <p:nvPr/>
        </p:nvCxnSpPr>
        <p:spPr>
          <a:xfrm flipH="1">
            <a:off x="603504" y="214955"/>
            <a:ext cx="1" cy="649156"/>
          </a:xfrm>
          <a:prstGeom prst="straightConnector1">
            <a:avLst/>
          </a:prstGeom>
          <a:noFill/>
          <a:ln w="57150" cap="flat" cmpd="sng">
            <a:solidFill>
              <a:srgbClr val="1A3B66"/>
            </a:solidFill>
            <a:prstDash val="solid"/>
            <a:round/>
            <a:headEnd type="none" w="sm" len="sm"/>
            <a:tailEnd type="none" w="sm" len="sm"/>
          </a:ln>
        </p:spPr>
      </p:cxnSp>
      <p:pic>
        <p:nvPicPr>
          <p:cNvPr id="103" name="Google Shape;103;p21" descr="Picture 10"/>
          <p:cNvPicPr preferRelativeResize="0"/>
          <p:nvPr/>
        </p:nvPicPr>
        <p:blipFill rotWithShape="1">
          <a:blip r:embed="rId2">
            <a:alphaModFix/>
          </a:blip>
          <a:srcRect/>
          <a:stretch/>
        </p:blipFill>
        <p:spPr>
          <a:xfrm>
            <a:off x="365760" y="4841033"/>
            <a:ext cx="2798065" cy="251047"/>
          </a:xfrm>
          <a:prstGeom prst="rect">
            <a:avLst/>
          </a:prstGeom>
          <a:noFill/>
          <a:ln>
            <a:noFill/>
          </a:ln>
        </p:spPr>
      </p:pic>
      <p:pic>
        <p:nvPicPr>
          <p:cNvPr id="104" name="Google Shape;104;p21" descr="Picture 11"/>
          <p:cNvPicPr preferRelativeResize="0"/>
          <p:nvPr/>
        </p:nvPicPr>
        <p:blipFill rotWithShape="1">
          <a:blip r:embed="rId3">
            <a:alphaModFix/>
          </a:blip>
          <a:srcRect/>
          <a:stretch/>
        </p:blipFill>
        <p:spPr>
          <a:xfrm>
            <a:off x="3497" y="4775554"/>
            <a:ext cx="9147361" cy="367946"/>
          </a:xfrm>
          <a:prstGeom prst="rect">
            <a:avLst/>
          </a:prstGeom>
          <a:noFill/>
          <a:ln>
            <a:noFill/>
          </a:ln>
        </p:spPr>
      </p:pic>
      <p:sp>
        <p:nvSpPr>
          <p:cNvPr id="105" name="Google Shape;105;p21"/>
          <p:cNvSpPr/>
          <p:nvPr/>
        </p:nvSpPr>
        <p:spPr>
          <a:xfrm>
            <a:off x="2382" y="4722546"/>
            <a:ext cx="9141620" cy="48007"/>
          </a:xfrm>
          <a:prstGeom prst="rect">
            <a:avLst/>
          </a:prstGeom>
          <a:solidFill>
            <a:srgbClr val="1A3B66"/>
          </a:solid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6" name="Google Shape;106;p21" descr="Picture 8"/>
          <p:cNvPicPr preferRelativeResize="0"/>
          <p:nvPr/>
        </p:nvPicPr>
        <p:blipFill rotWithShape="1">
          <a:blip r:embed="rId2">
            <a:alphaModFix/>
          </a:blip>
          <a:srcRect/>
          <a:stretch/>
        </p:blipFill>
        <p:spPr>
          <a:xfrm>
            <a:off x="276097" y="4812843"/>
            <a:ext cx="2098549" cy="251047"/>
          </a:xfrm>
          <a:prstGeom prst="rect">
            <a:avLst/>
          </a:prstGeom>
          <a:noFill/>
          <a:ln>
            <a:noFill/>
          </a:ln>
        </p:spPr>
      </p:pic>
      <p:sp>
        <p:nvSpPr>
          <p:cNvPr id="107" name="Google Shape;107;p21"/>
          <p:cNvSpPr txBox="1">
            <a:spLocks noGrp="1"/>
          </p:cNvSpPr>
          <p:nvPr>
            <p:ph type="title"/>
          </p:nvPr>
        </p:nvSpPr>
        <p:spPr>
          <a:xfrm>
            <a:off x="822960" y="214955"/>
            <a:ext cx="7543801" cy="649157"/>
          </a:xfrm>
          <a:prstGeom prst="rect">
            <a:avLst/>
          </a:prstGeom>
          <a:noFill/>
          <a:ln>
            <a:noFill/>
          </a:ln>
        </p:spPr>
        <p:txBody>
          <a:bodyPr spcFirstLastPara="1" wrap="square" lIns="34275" tIns="34275" rIns="34275" bIns="34275" anchor="ctr" anchorCtr="0">
            <a:normAutofit/>
          </a:bodyPr>
          <a:lstStyle>
            <a:lvl1pPr lvl="0" algn="l">
              <a:lnSpc>
                <a:spcPct val="85000"/>
              </a:lnSpc>
              <a:spcBef>
                <a:spcPts val="0"/>
              </a:spcBef>
              <a:spcAft>
                <a:spcPts val="0"/>
              </a:spcAft>
              <a:buClr>
                <a:srgbClr val="1A3B66"/>
              </a:buClr>
              <a:buSzPts val="1400"/>
              <a:buNone/>
              <a:defRPr/>
            </a:lvl1pPr>
            <a:lvl2pPr lvl="1" algn="l">
              <a:lnSpc>
                <a:spcPct val="85000"/>
              </a:lnSpc>
              <a:spcBef>
                <a:spcPts val="0"/>
              </a:spcBef>
              <a:spcAft>
                <a:spcPts val="0"/>
              </a:spcAft>
              <a:buClr>
                <a:srgbClr val="1A3B66"/>
              </a:buClr>
              <a:buSzPts val="1400"/>
              <a:buNone/>
              <a:defRPr/>
            </a:lvl2pPr>
            <a:lvl3pPr lvl="2" algn="l">
              <a:lnSpc>
                <a:spcPct val="85000"/>
              </a:lnSpc>
              <a:spcBef>
                <a:spcPts val="0"/>
              </a:spcBef>
              <a:spcAft>
                <a:spcPts val="0"/>
              </a:spcAft>
              <a:buClr>
                <a:srgbClr val="1A3B66"/>
              </a:buClr>
              <a:buSzPts val="1400"/>
              <a:buNone/>
              <a:defRPr/>
            </a:lvl3pPr>
            <a:lvl4pPr lvl="3" algn="l">
              <a:lnSpc>
                <a:spcPct val="85000"/>
              </a:lnSpc>
              <a:spcBef>
                <a:spcPts val="0"/>
              </a:spcBef>
              <a:spcAft>
                <a:spcPts val="0"/>
              </a:spcAft>
              <a:buClr>
                <a:srgbClr val="1A3B66"/>
              </a:buClr>
              <a:buSzPts val="1400"/>
              <a:buNone/>
              <a:defRPr/>
            </a:lvl4pPr>
            <a:lvl5pPr lvl="4" algn="l">
              <a:lnSpc>
                <a:spcPct val="85000"/>
              </a:lnSpc>
              <a:spcBef>
                <a:spcPts val="0"/>
              </a:spcBef>
              <a:spcAft>
                <a:spcPts val="0"/>
              </a:spcAft>
              <a:buClr>
                <a:srgbClr val="1A3B66"/>
              </a:buClr>
              <a:buSzPts val="1400"/>
              <a:buNone/>
              <a:defRPr/>
            </a:lvl5pPr>
            <a:lvl6pPr lvl="5" algn="l">
              <a:lnSpc>
                <a:spcPct val="85000"/>
              </a:lnSpc>
              <a:spcBef>
                <a:spcPts val="0"/>
              </a:spcBef>
              <a:spcAft>
                <a:spcPts val="0"/>
              </a:spcAft>
              <a:buClr>
                <a:srgbClr val="1A3B66"/>
              </a:buClr>
              <a:buSzPts val="1400"/>
              <a:buNone/>
              <a:defRPr/>
            </a:lvl6pPr>
            <a:lvl7pPr lvl="6" algn="l">
              <a:lnSpc>
                <a:spcPct val="85000"/>
              </a:lnSpc>
              <a:spcBef>
                <a:spcPts val="0"/>
              </a:spcBef>
              <a:spcAft>
                <a:spcPts val="0"/>
              </a:spcAft>
              <a:buClr>
                <a:srgbClr val="1A3B66"/>
              </a:buClr>
              <a:buSzPts val="1400"/>
              <a:buNone/>
              <a:defRPr/>
            </a:lvl7pPr>
            <a:lvl8pPr lvl="7" algn="l">
              <a:lnSpc>
                <a:spcPct val="85000"/>
              </a:lnSpc>
              <a:spcBef>
                <a:spcPts val="0"/>
              </a:spcBef>
              <a:spcAft>
                <a:spcPts val="0"/>
              </a:spcAft>
              <a:buClr>
                <a:srgbClr val="1A3B66"/>
              </a:buClr>
              <a:buSzPts val="1400"/>
              <a:buNone/>
              <a:defRPr/>
            </a:lvl8pPr>
            <a:lvl9pPr lvl="8" algn="l">
              <a:lnSpc>
                <a:spcPct val="85000"/>
              </a:lnSpc>
              <a:spcBef>
                <a:spcPts val="0"/>
              </a:spcBef>
              <a:spcAft>
                <a:spcPts val="0"/>
              </a:spcAft>
              <a:buClr>
                <a:srgbClr val="1A3B66"/>
              </a:buClr>
              <a:buSzPts val="1400"/>
              <a:buNone/>
              <a:defRPr/>
            </a:lvl9pPr>
          </a:lstStyle>
          <a:p>
            <a:endParaRPr/>
          </a:p>
        </p:txBody>
      </p:sp>
      <p:sp>
        <p:nvSpPr>
          <p:cNvPr id="108" name="Google Shape;108;p21"/>
          <p:cNvSpPr txBox="1">
            <a:spLocks noGrp="1"/>
          </p:cNvSpPr>
          <p:nvPr>
            <p:ph type="sldNum" idx="12"/>
          </p:nvPr>
        </p:nvSpPr>
        <p:spPr>
          <a:xfrm>
            <a:off x="4419600" y="4629150"/>
            <a:ext cx="2133600" cy="276226"/>
          </a:xfrm>
          <a:prstGeom prst="rect">
            <a:avLst/>
          </a:prstGeom>
          <a:noFill/>
          <a:ln>
            <a:noFill/>
          </a:ln>
        </p:spPr>
        <p:txBody>
          <a:bodyPr spcFirstLastPara="1" wrap="square" lIns="34275" tIns="34275" rIns="34275" bIns="34275" anchor="ctr" anchorCtr="0">
            <a:spAutoFit/>
          </a:bodyPr>
          <a:lstStyle>
            <a:lvl1pPr marL="0" lvl="0" indent="0" algn="r">
              <a:lnSpc>
                <a:spcPct val="100000"/>
              </a:lnSpc>
              <a:spcBef>
                <a:spcPts val="0"/>
              </a:spcBef>
              <a:spcAft>
                <a:spcPts val="0"/>
              </a:spcAft>
              <a:buClr>
                <a:srgbClr val="000000"/>
              </a:buClr>
              <a:buSzPts val="900"/>
              <a:buFont typeface="Arial"/>
              <a:buNone/>
              <a:defRPr sz="900"/>
            </a:lvl1pPr>
            <a:lvl2pPr marL="0" lvl="1" indent="0" algn="r">
              <a:lnSpc>
                <a:spcPct val="100000"/>
              </a:lnSpc>
              <a:spcBef>
                <a:spcPts val="0"/>
              </a:spcBef>
              <a:spcAft>
                <a:spcPts val="0"/>
              </a:spcAft>
              <a:buClr>
                <a:srgbClr val="000000"/>
              </a:buClr>
              <a:buSzPts val="900"/>
              <a:buFont typeface="Arial"/>
              <a:buNone/>
              <a:defRPr sz="900"/>
            </a:lvl2pPr>
            <a:lvl3pPr marL="0" lvl="2" indent="0" algn="r">
              <a:lnSpc>
                <a:spcPct val="100000"/>
              </a:lnSpc>
              <a:spcBef>
                <a:spcPts val="0"/>
              </a:spcBef>
              <a:spcAft>
                <a:spcPts val="0"/>
              </a:spcAft>
              <a:buClr>
                <a:srgbClr val="000000"/>
              </a:buClr>
              <a:buSzPts val="900"/>
              <a:buFont typeface="Arial"/>
              <a:buNone/>
              <a:defRPr sz="900"/>
            </a:lvl3pPr>
            <a:lvl4pPr marL="0" lvl="3" indent="0" algn="r">
              <a:lnSpc>
                <a:spcPct val="100000"/>
              </a:lnSpc>
              <a:spcBef>
                <a:spcPts val="0"/>
              </a:spcBef>
              <a:spcAft>
                <a:spcPts val="0"/>
              </a:spcAft>
              <a:buClr>
                <a:srgbClr val="000000"/>
              </a:buClr>
              <a:buSzPts val="900"/>
              <a:buFont typeface="Arial"/>
              <a:buNone/>
              <a:defRPr sz="900"/>
            </a:lvl4pPr>
            <a:lvl5pPr marL="0" lvl="4" indent="0" algn="r">
              <a:lnSpc>
                <a:spcPct val="100000"/>
              </a:lnSpc>
              <a:spcBef>
                <a:spcPts val="0"/>
              </a:spcBef>
              <a:spcAft>
                <a:spcPts val="0"/>
              </a:spcAft>
              <a:buClr>
                <a:srgbClr val="000000"/>
              </a:buClr>
              <a:buSzPts val="900"/>
              <a:buFont typeface="Arial"/>
              <a:buNone/>
              <a:defRPr sz="900"/>
            </a:lvl5pPr>
            <a:lvl6pPr marL="0" lvl="5" indent="0" algn="r">
              <a:lnSpc>
                <a:spcPct val="100000"/>
              </a:lnSpc>
              <a:spcBef>
                <a:spcPts val="0"/>
              </a:spcBef>
              <a:spcAft>
                <a:spcPts val="0"/>
              </a:spcAft>
              <a:buClr>
                <a:srgbClr val="000000"/>
              </a:buClr>
              <a:buSzPts val="900"/>
              <a:buFont typeface="Arial"/>
              <a:buNone/>
              <a:defRPr sz="900"/>
            </a:lvl6pPr>
            <a:lvl7pPr marL="0" lvl="6" indent="0" algn="r">
              <a:lnSpc>
                <a:spcPct val="100000"/>
              </a:lnSpc>
              <a:spcBef>
                <a:spcPts val="0"/>
              </a:spcBef>
              <a:spcAft>
                <a:spcPts val="0"/>
              </a:spcAft>
              <a:buClr>
                <a:srgbClr val="000000"/>
              </a:buClr>
              <a:buSzPts val="900"/>
              <a:buFont typeface="Arial"/>
              <a:buNone/>
              <a:defRPr sz="900"/>
            </a:lvl7pPr>
            <a:lvl8pPr marL="0" lvl="7" indent="0" algn="r">
              <a:lnSpc>
                <a:spcPct val="100000"/>
              </a:lnSpc>
              <a:spcBef>
                <a:spcPts val="0"/>
              </a:spcBef>
              <a:spcAft>
                <a:spcPts val="0"/>
              </a:spcAft>
              <a:buClr>
                <a:srgbClr val="000000"/>
              </a:buClr>
              <a:buSzPts val="900"/>
              <a:buFont typeface="Arial"/>
              <a:buNone/>
              <a:defRPr sz="900"/>
            </a:lvl8pPr>
            <a:lvl9pPr marL="0" lvl="8" indent="0" algn="r">
              <a:lnSpc>
                <a:spcPct val="100000"/>
              </a:lnSpc>
              <a:spcBef>
                <a:spcPts val="0"/>
              </a:spcBef>
              <a:spcAft>
                <a:spcPts val="0"/>
              </a:spcAft>
              <a:buClr>
                <a:srgbClr val="000000"/>
              </a:buClr>
              <a:buSzPts val="900"/>
              <a:buFont typeface="Arial"/>
              <a:buNone/>
              <a:defRPr sz="900"/>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1_Custom Layout">
  <p:cSld name="1_Custom Layout">
    <p:spTree>
      <p:nvGrpSpPr>
        <p:cNvPr id="1" name="Shape 109"/>
        <p:cNvGrpSpPr/>
        <p:nvPr/>
      </p:nvGrpSpPr>
      <p:grpSpPr>
        <a:xfrm>
          <a:off x="0" y="0"/>
          <a:ext cx="0" cy="0"/>
          <a:chOff x="0" y="0"/>
          <a:chExt cx="0" cy="0"/>
        </a:xfrm>
      </p:grpSpPr>
      <p:cxnSp>
        <p:nvCxnSpPr>
          <p:cNvPr id="110" name="Google Shape;110;p22"/>
          <p:cNvCxnSpPr/>
          <p:nvPr/>
        </p:nvCxnSpPr>
        <p:spPr>
          <a:xfrm flipH="1">
            <a:off x="603504" y="214955"/>
            <a:ext cx="1" cy="649156"/>
          </a:xfrm>
          <a:prstGeom prst="straightConnector1">
            <a:avLst/>
          </a:prstGeom>
          <a:noFill/>
          <a:ln w="57150" cap="flat" cmpd="sng">
            <a:solidFill>
              <a:srgbClr val="1A3B66"/>
            </a:solidFill>
            <a:prstDash val="solid"/>
            <a:round/>
            <a:headEnd type="none" w="sm" len="sm"/>
            <a:tailEnd type="none" w="sm" len="sm"/>
          </a:ln>
        </p:spPr>
      </p:cxnSp>
      <p:pic>
        <p:nvPicPr>
          <p:cNvPr id="111" name="Google Shape;111;p22" descr="Picture 10"/>
          <p:cNvPicPr preferRelativeResize="0"/>
          <p:nvPr/>
        </p:nvPicPr>
        <p:blipFill rotWithShape="1">
          <a:blip r:embed="rId2">
            <a:alphaModFix/>
          </a:blip>
          <a:srcRect/>
          <a:stretch/>
        </p:blipFill>
        <p:spPr>
          <a:xfrm>
            <a:off x="365760" y="4841033"/>
            <a:ext cx="2798065" cy="251047"/>
          </a:xfrm>
          <a:prstGeom prst="rect">
            <a:avLst/>
          </a:prstGeom>
          <a:noFill/>
          <a:ln>
            <a:noFill/>
          </a:ln>
        </p:spPr>
      </p:pic>
      <p:pic>
        <p:nvPicPr>
          <p:cNvPr id="112" name="Google Shape;112;p22" descr="Picture 11"/>
          <p:cNvPicPr preferRelativeResize="0"/>
          <p:nvPr/>
        </p:nvPicPr>
        <p:blipFill rotWithShape="1">
          <a:blip r:embed="rId3">
            <a:alphaModFix/>
          </a:blip>
          <a:srcRect/>
          <a:stretch/>
        </p:blipFill>
        <p:spPr>
          <a:xfrm>
            <a:off x="3497" y="4775554"/>
            <a:ext cx="9147361" cy="367946"/>
          </a:xfrm>
          <a:prstGeom prst="rect">
            <a:avLst/>
          </a:prstGeom>
          <a:noFill/>
          <a:ln>
            <a:noFill/>
          </a:ln>
        </p:spPr>
      </p:pic>
      <p:sp>
        <p:nvSpPr>
          <p:cNvPr id="113" name="Google Shape;113;p22"/>
          <p:cNvSpPr/>
          <p:nvPr/>
        </p:nvSpPr>
        <p:spPr>
          <a:xfrm>
            <a:off x="2382" y="4722546"/>
            <a:ext cx="9141620" cy="48007"/>
          </a:xfrm>
          <a:prstGeom prst="rect">
            <a:avLst/>
          </a:prstGeom>
          <a:solidFill>
            <a:srgbClr val="1A3B66"/>
          </a:solid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4" name="Google Shape;114;p22" descr="Picture 8"/>
          <p:cNvPicPr preferRelativeResize="0"/>
          <p:nvPr/>
        </p:nvPicPr>
        <p:blipFill rotWithShape="1">
          <a:blip r:embed="rId2">
            <a:alphaModFix/>
          </a:blip>
          <a:srcRect/>
          <a:stretch/>
        </p:blipFill>
        <p:spPr>
          <a:xfrm>
            <a:off x="276097" y="4812843"/>
            <a:ext cx="2098549" cy="251047"/>
          </a:xfrm>
          <a:prstGeom prst="rect">
            <a:avLst/>
          </a:prstGeom>
          <a:noFill/>
          <a:ln>
            <a:noFill/>
          </a:ln>
        </p:spPr>
      </p:pic>
      <p:sp>
        <p:nvSpPr>
          <p:cNvPr id="115" name="Google Shape;115;p22"/>
          <p:cNvSpPr txBox="1">
            <a:spLocks noGrp="1"/>
          </p:cNvSpPr>
          <p:nvPr>
            <p:ph type="title"/>
          </p:nvPr>
        </p:nvSpPr>
        <p:spPr>
          <a:xfrm>
            <a:off x="822960" y="214955"/>
            <a:ext cx="7543801" cy="649157"/>
          </a:xfrm>
          <a:prstGeom prst="rect">
            <a:avLst/>
          </a:prstGeom>
          <a:noFill/>
          <a:ln>
            <a:noFill/>
          </a:ln>
        </p:spPr>
        <p:txBody>
          <a:bodyPr spcFirstLastPara="1" wrap="square" lIns="34275" tIns="34275" rIns="34275" bIns="34275" anchor="ctr" anchorCtr="0">
            <a:normAutofit/>
          </a:bodyPr>
          <a:lstStyle>
            <a:lvl1pPr lvl="0" algn="l">
              <a:lnSpc>
                <a:spcPct val="85000"/>
              </a:lnSpc>
              <a:spcBef>
                <a:spcPts val="0"/>
              </a:spcBef>
              <a:spcAft>
                <a:spcPts val="0"/>
              </a:spcAft>
              <a:buClr>
                <a:srgbClr val="1A3B66"/>
              </a:buClr>
              <a:buSzPts val="1400"/>
              <a:buNone/>
              <a:defRPr/>
            </a:lvl1pPr>
            <a:lvl2pPr lvl="1" algn="l">
              <a:lnSpc>
                <a:spcPct val="85000"/>
              </a:lnSpc>
              <a:spcBef>
                <a:spcPts val="0"/>
              </a:spcBef>
              <a:spcAft>
                <a:spcPts val="0"/>
              </a:spcAft>
              <a:buClr>
                <a:srgbClr val="1A3B66"/>
              </a:buClr>
              <a:buSzPts val="1400"/>
              <a:buNone/>
              <a:defRPr/>
            </a:lvl2pPr>
            <a:lvl3pPr lvl="2" algn="l">
              <a:lnSpc>
                <a:spcPct val="85000"/>
              </a:lnSpc>
              <a:spcBef>
                <a:spcPts val="0"/>
              </a:spcBef>
              <a:spcAft>
                <a:spcPts val="0"/>
              </a:spcAft>
              <a:buClr>
                <a:srgbClr val="1A3B66"/>
              </a:buClr>
              <a:buSzPts val="1400"/>
              <a:buNone/>
              <a:defRPr/>
            </a:lvl3pPr>
            <a:lvl4pPr lvl="3" algn="l">
              <a:lnSpc>
                <a:spcPct val="85000"/>
              </a:lnSpc>
              <a:spcBef>
                <a:spcPts val="0"/>
              </a:spcBef>
              <a:spcAft>
                <a:spcPts val="0"/>
              </a:spcAft>
              <a:buClr>
                <a:srgbClr val="1A3B66"/>
              </a:buClr>
              <a:buSzPts val="1400"/>
              <a:buNone/>
              <a:defRPr/>
            </a:lvl4pPr>
            <a:lvl5pPr lvl="4" algn="l">
              <a:lnSpc>
                <a:spcPct val="85000"/>
              </a:lnSpc>
              <a:spcBef>
                <a:spcPts val="0"/>
              </a:spcBef>
              <a:spcAft>
                <a:spcPts val="0"/>
              </a:spcAft>
              <a:buClr>
                <a:srgbClr val="1A3B66"/>
              </a:buClr>
              <a:buSzPts val="1400"/>
              <a:buNone/>
              <a:defRPr/>
            </a:lvl5pPr>
            <a:lvl6pPr lvl="5" algn="l">
              <a:lnSpc>
                <a:spcPct val="85000"/>
              </a:lnSpc>
              <a:spcBef>
                <a:spcPts val="0"/>
              </a:spcBef>
              <a:spcAft>
                <a:spcPts val="0"/>
              </a:spcAft>
              <a:buClr>
                <a:srgbClr val="1A3B66"/>
              </a:buClr>
              <a:buSzPts val="1400"/>
              <a:buNone/>
              <a:defRPr/>
            </a:lvl6pPr>
            <a:lvl7pPr lvl="6" algn="l">
              <a:lnSpc>
                <a:spcPct val="85000"/>
              </a:lnSpc>
              <a:spcBef>
                <a:spcPts val="0"/>
              </a:spcBef>
              <a:spcAft>
                <a:spcPts val="0"/>
              </a:spcAft>
              <a:buClr>
                <a:srgbClr val="1A3B66"/>
              </a:buClr>
              <a:buSzPts val="1400"/>
              <a:buNone/>
              <a:defRPr/>
            </a:lvl7pPr>
            <a:lvl8pPr lvl="7" algn="l">
              <a:lnSpc>
                <a:spcPct val="85000"/>
              </a:lnSpc>
              <a:spcBef>
                <a:spcPts val="0"/>
              </a:spcBef>
              <a:spcAft>
                <a:spcPts val="0"/>
              </a:spcAft>
              <a:buClr>
                <a:srgbClr val="1A3B66"/>
              </a:buClr>
              <a:buSzPts val="1400"/>
              <a:buNone/>
              <a:defRPr/>
            </a:lvl8pPr>
            <a:lvl9pPr lvl="8" algn="l">
              <a:lnSpc>
                <a:spcPct val="85000"/>
              </a:lnSpc>
              <a:spcBef>
                <a:spcPts val="0"/>
              </a:spcBef>
              <a:spcAft>
                <a:spcPts val="0"/>
              </a:spcAft>
              <a:buClr>
                <a:srgbClr val="1A3B66"/>
              </a:buClr>
              <a:buSzPts val="1400"/>
              <a:buNone/>
              <a:defRPr/>
            </a:lvl9pPr>
          </a:lstStyle>
          <a:p>
            <a:endParaRPr/>
          </a:p>
        </p:txBody>
      </p:sp>
      <p:sp>
        <p:nvSpPr>
          <p:cNvPr id="116" name="Google Shape;116;p22"/>
          <p:cNvSpPr txBox="1">
            <a:spLocks noGrp="1"/>
          </p:cNvSpPr>
          <p:nvPr>
            <p:ph type="sldNum" idx="12"/>
          </p:nvPr>
        </p:nvSpPr>
        <p:spPr>
          <a:xfrm>
            <a:off x="4419600" y="4629150"/>
            <a:ext cx="2133600" cy="276226"/>
          </a:xfrm>
          <a:prstGeom prst="rect">
            <a:avLst/>
          </a:prstGeom>
          <a:noFill/>
          <a:ln>
            <a:noFill/>
          </a:ln>
        </p:spPr>
        <p:txBody>
          <a:bodyPr spcFirstLastPara="1" wrap="square" lIns="34275" tIns="34275" rIns="34275" bIns="34275" anchor="ctr" anchorCtr="0">
            <a:spAutoFit/>
          </a:bodyPr>
          <a:lstStyle>
            <a:lvl1pPr marL="0" lvl="0" indent="0" algn="r">
              <a:lnSpc>
                <a:spcPct val="100000"/>
              </a:lnSpc>
              <a:spcBef>
                <a:spcPts val="0"/>
              </a:spcBef>
              <a:spcAft>
                <a:spcPts val="0"/>
              </a:spcAft>
              <a:buClr>
                <a:srgbClr val="000000"/>
              </a:buClr>
              <a:buSzPts val="900"/>
              <a:buFont typeface="Arial"/>
              <a:buNone/>
              <a:defRPr sz="900"/>
            </a:lvl1pPr>
            <a:lvl2pPr marL="0" lvl="1" indent="0" algn="r">
              <a:lnSpc>
                <a:spcPct val="100000"/>
              </a:lnSpc>
              <a:spcBef>
                <a:spcPts val="0"/>
              </a:spcBef>
              <a:spcAft>
                <a:spcPts val="0"/>
              </a:spcAft>
              <a:buClr>
                <a:srgbClr val="000000"/>
              </a:buClr>
              <a:buSzPts val="900"/>
              <a:buFont typeface="Arial"/>
              <a:buNone/>
              <a:defRPr sz="900"/>
            </a:lvl2pPr>
            <a:lvl3pPr marL="0" lvl="2" indent="0" algn="r">
              <a:lnSpc>
                <a:spcPct val="100000"/>
              </a:lnSpc>
              <a:spcBef>
                <a:spcPts val="0"/>
              </a:spcBef>
              <a:spcAft>
                <a:spcPts val="0"/>
              </a:spcAft>
              <a:buClr>
                <a:srgbClr val="000000"/>
              </a:buClr>
              <a:buSzPts val="900"/>
              <a:buFont typeface="Arial"/>
              <a:buNone/>
              <a:defRPr sz="900"/>
            </a:lvl3pPr>
            <a:lvl4pPr marL="0" lvl="3" indent="0" algn="r">
              <a:lnSpc>
                <a:spcPct val="100000"/>
              </a:lnSpc>
              <a:spcBef>
                <a:spcPts val="0"/>
              </a:spcBef>
              <a:spcAft>
                <a:spcPts val="0"/>
              </a:spcAft>
              <a:buClr>
                <a:srgbClr val="000000"/>
              </a:buClr>
              <a:buSzPts val="900"/>
              <a:buFont typeface="Arial"/>
              <a:buNone/>
              <a:defRPr sz="900"/>
            </a:lvl4pPr>
            <a:lvl5pPr marL="0" lvl="4" indent="0" algn="r">
              <a:lnSpc>
                <a:spcPct val="100000"/>
              </a:lnSpc>
              <a:spcBef>
                <a:spcPts val="0"/>
              </a:spcBef>
              <a:spcAft>
                <a:spcPts val="0"/>
              </a:spcAft>
              <a:buClr>
                <a:srgbClr val="000000"/>
              </a:buClr>
              <a:buSzPts val="900"/>
              <a:buFont typeface="Arial"/>
              <a:buNone/>
              <a:defRPr sz="900"/>
            </a:lvl5pPr>
            <a:lvl6pPr marL="0" lvl="5" indent="0" algn="r">
              <a:lnSpc>
                <a:spcPct val="100000"/>
              </a:lnSpc>
              <a:spcBef>
                <a:spcPts val="0"/>
              </a:spcBef>
              <a:spcAft>
                <a:spcPts val="0"/>
              </a:spcAft>
              <a:buClr>
                <a:srgbClr val="000000"/>
              </a:buClr>
              <a:buSzPts val="900"/>
              <a:buFont typeface="Arial"/>
              <a:buNone/>
              <a:defRPr sz="900"/>
            </a:lvl6pPr>
            <a:lvl7pPr marL="0" lvl="6" indent="0" algn="r">
              <a:lnSpc>
                <a:spcPct val="100000"/>
              </a:lnSpc>
              <a:spcBef>
                <a:spcPts val="0"/>
              </a:spcBef>
              <a:spcAft>
                <a:spcPts val="0"/>
              </a:spcAft>
              <a:buClr>
                <a:srgbClr val="000000"/>
              </a:buClr>
              <a:buSzPts val="900"/>
              <a:buFont typeface="Arial"/>
              <a:buNone/>
              <a:defRPr sz="900"/>
            </a:lvl7pPr>
            <a:lvl8pPr marL="0" lvl="7" indent="0" algn="r">
              <a:lnSpc>
                <a:spcPct val="100000"/>
              </a:lnSpc>
              <a:spcBef>
                <a:spcPts val="0"/>
              </a:spcBef>
              <a:spcAft>
                <a:spcPts val="0"/>
              </a:spcAft>
              <a:buClr>
                <a:srgbClr val="000000"/>
              </a:buClr>
              <a:buSzPts val="900"/>
              <a:buFont typeface="Arial"/>
              <a:buNone/>
              <a:defRPr sz="900"/>
            </a:lvl8pPr>
            <a:lvl9pPr marL="0" lvl="8" indent="0" algn="r">
              <a:lnSpc>
                <a:spcPct val="100000"/>
              </a:lnSpc>
              <a:spcBef>
                <a:spcPts val="0"/>
              </a:spcBef>
              <a:spcAft>
                <a:spcPts val="0"/>
              </a:spcAft>
              <a:buClr>
                <a:srgbClr val="000000"/>
              </a:buClr>
              <a:buSzPts val="900"/>
              <a:buFont typeface="Arial"/>
              <a:buNone/>
              <a:defRPr sz="900"/>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Content with Caption">
  <p:cSld name="Content with Caption">
    <p:spTree>
      <p:nvGrpSpPr>
        <p:cNvPr id="1" name="Shape 117"/>
        <p:cNvGrpSpPr/>
        <p:nvPr/>
      </p:nvGrpSpPr>
      <p:grpSpPr>
        <a:xfrm>
          <a:off x="0" y="0"/>
          <a:ext cx="0" cy="0"/>
          <a:chOff x="0" y="0"/>
          <a:chExt cx="0" cy="0"/>
        </a:xfrm>
      </p:grpSpPr>
      <p:pic>
        <p:nvPicPr>
          <p:cNvPr id="118" name="Google Shape;118;p23" descr="Picture 9"/>
          <p:cNvPicPr preferRelativeResize="0"/>
          <p:nvPr/>
        </p:nvPicPr>
        <p:blipFill rotWithShape="1">
          <a:blip r:embed="rId2">
            <a:alphaModFix amt="98000"/>
          </a:blip>
          <a:srcRect/>
          <a:stretch/>
        </p:blipFill>
        <p:spPr>
          <a:xfrm rot="-5400000" flipH="1">
            <a:off x="-1056716" y="1056730"/>
            <a:ext cx="5143504" cy="3030043"/>
          </a:xfrm>
          <a:prstGeom prst="rect">
            <a:avLst/>
          </a:prstGeom>
          <a:noFill/>
          <a:ln>
            <a:noFill/>
          </a:ln>
        </p:spPr>
      </p:pic>
      <p:sp>
        <p:nvSpPr>
          <p:cNvPr id="119" name="Google Shape;119;p23"/>
          <p:cNvSpPr/>
          <p:nvPr/>
        </p:nvSpPr>
        <p:spPr>
          <a:xfrm>
            <a:off x="3030052" y="0"/>
            <a:ext cx="48007" cy="5143500"/>
          </a:xfrm>
          <a:prstGeom prst="rect">
            <a:avLst/>
          </a:prstGeom>
          <a:solidFill>
            <a:srgbClr val="1A3B66"/>
          </a:solid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23"/>
          <p:cNvSpPr txBox="1">
            <a:spLocks noGrp="1"/>
          </p:cNvSpPr>
          <p:nvPr>
            <p:ph type="title"/>
          </p:nvPr>
        </p:nvSpPr>
        <p:spPr>
          <a:xfrm>
            <a:off x="342900" y="445769"/>
            <a:ext cx="2400300" cy="1714501"/>
          </a:xfrm>
          <a:prstGeom prst="rect">
            <a:avLst/>
          </a:prstGeom>
          <a:noFill/>
          <a:ln>
            <a:noFill/>
          </a:ln>
        </p:spPr>
        <p:txBody>
          <a:bodyPr spcFirstLastPara="1" wrap="square" lIns="34275" tIns="34275" rIns="34275" bIns="34275" anchor="b" anchorCtr="0">
            <a:normAutofit/>
          </a:bodyPr>
          <a:lstStyle>
            <a:lvl1pPr lvl="0" algn="l">
              <a:lnSpc>
                <a:spcPct val="85000"/>
              </a:lnSpc>
              <a:spcBef>
                <a:spcPts val="0"/>
              </a:spcBef>
              <a:spcAft>
                <a:spcPts val="0"/>
              </a:spcAft>
              <a:buClr>
                <a:srgbClr val="FFFFFF"/>
              </a:buClr>
              <a:buSzPts val="1500"/>
              <a:buFont typeface="Arial"/>
              <a:buNone/>
              <a:defRPr sz="1500">
                <a:solidFill>
                  <a:srgbClr val="FFFFFF"/>
                </a:solidFill>
              </a:defRPr>
            </a:lvl1pPr>
            <a:lvl2pPr lvl="1" algn="l">
              <a:lnSpc>
                <a:spcPct val="85000"/>
              </a:lnSpc>
              <a:spcBef>
                <a:spcPts val="0"/>
              </a:spcBef>
              <a:spcAft>
                <a:spcPts val="0"/>
              </a:spcAft>
              <a:buClr>
                <a:srgbClr val="1A3B66"/>
              </a:buClr>
              <a:buSzPts val="1400"/>
              <a:buNone/>
              <a:defRPr/>
            </a:lvl2pPr>
            <a:lvl3pPr lvl="2" algn="l">
              <a:lnSpc>
                <a:spcPct val="85000"/>
              </a:lnSpc>
              <a:spcBef>
                <a:spcPts val="0"/>
              </a:spcBef>
              <a:spcAft>
                <a:spcPts val="0"/>
              </a:spcAft>
              <a:buClr>
                <a:srgbClr val="1A3B66"/>
              </a:buClr>
              <a:buSzPts val="1400"/>
              <a:buNone/>
              <a:defRPr/>
            </a:lvl3pPr>
            <a:lvl4pPr lvl="3" algn="l">
              <a:lnSpc>
                <a:spcPct val="85000"/>
              </a:lnSpc>
              <a:spcBef>
                <a:spcPts val="0"/>
              </a:spcBef>
              <a:spcAft>
                <a:spcPts val="0"/>
              </a:spcAft>
              <a:buClr>
                <a:srgbClr val="1A3B66"/>
              </a:buClr>
              <a:buSzPts val="1400"/>
              <a:buNone/>
              <a:defRPr/>
            </a:lvl4pPr>
            <a:lvl5pPr lvl="4" algn="l">
              <a:lnSpc>
                <a:spcPct val="85000"/>
              </a:lnSpc>
              <a:spcBef>
                <a:spcPts val="0"/>
              </a:spcBef>
              <a:spcAft>
                <a:spcPts val="0"/>
              </a:spcAft>
              <a:buClr>
                <a:srgbClr val="1A3B66"/>
              </a:buClr>
              <a:buSzPts val="1400"/>
              <a:buNone/>
              <a:defRPr/>
            </a:lvl5pPr>
            <a:lvl6pPr lvl="5" algn="l">
              <a:lnSpc>
                <a:spcPct val="85000"/>
              </a:lnSpc>
              <a:spcBef>
                <a:spcPts val="0"/>
              </a:spcBef>
              <a:spcAft>
                <a:spcPts val="0"/>
              </a:spcAft>
              <a:buClr>
                <a:srgbClr val="1A3B66"/>
              </a:buClr>
              <a:buSzPts val="1400"/>
              <a:buNone/>
              <a:defRPr/>
            </a:lvl6pPr>
            <a:lvl7pPr lvl="6" algn="l">
              <a:lnSpc>
                <a:spcPct val="85000"/>
              </a:lnSpc>
              <a:spcBef>
                <a:spcPts val="0"/>
              </a:spcBef>
              <a:spcAft>
                <a:spcPts val="0"/>
              </a:spcAft>
              <a:buClr>
                <a:srgbClr val="1A3B66"/>
              </a:buClr>
              <a:buSzPts val="1400"/>
              <a:buNone/>
              <a:defRPr/>
            </a:lvl7pPr>
            <a:lvl8pPr lvl="7" algn="l">
              <a:lnSpc>
                <a:spcPct val="85000"/>
              </a:lnSpc>
              <a:spcBef>
                <a:spcPts val="0"/>
              </a:spcBef>
              <a:spcAft>
                <a:spcPts val="0"/>
              </a:spcAft>
              <a:buClr>
                <a:srgbClr val="1A3B66"/>
              </a:buClr>
              <a:buSzPts val="1400"/>
              <a:buNone/>
              <a:defRPr/>
            </a:lvl8pPr>
            <a:lvl9pPr lvl="8" algn="l">
              <a:lnSpc>
                <a:spcPct val="85000"/>
              </a:lnSpc>
              <a:spcBef>
                <a:spcPts val="0"/>
              </a:spcBef>
              <a:spcAft>
                <a:spcPts val="0"/>
              </a:spcAft>
              <a:buClr>
                <a:srgbClr val="1A3B66"/>
              </a:buClr>
              <a:buSzPts val="1400"/>
              <a:buNone/>
              <a:defRPr/>
            </a:lvl9pPr>
          </a:lstStyle>
          <a:p>
            <a:endParaRPr/>
          </a:p>
        </p:txBody>
      </p:sp>
      <p:sp>
        <p:nvSpPr>
          <p:cNvPr id="121" name="Google Shape;121;p23"/>
          <p:cNvSpPr txBox="1">
            <a:spLocks noGrp="1"/>
          </p:cNvSpPr>
          <p:nvPr>
            <p:ph type="body" idx="1"/>
          </p:nvPr>
        </p:nvSpPr>
        <p:spPr>
          <a:xfrm>
            <a:off x="3600450" y="548639"/>
            <a:ext cx="4869181" cy="3943351"/>
          </a:xfrm>
          <a:prstGeom prst="rect">
            <a:avLst/>
          </a:prstGeom>
          <a:noFill/>
          <a:ln>
            <a:noFill/>
          </a:ln>
        </p:spPr>
        <p:txBody>
          <a:bodyPr spcFirstLastPara="1" wrap="square" lIns="0" tIns="0" rIns="0" bIns="0" anchor="t" anchorCtr="0">
            <a:normAutofit/>
          </a:bodyPr>
          <a:lstStyle>
            <a:lvl1pPr marL="457200" lvl="0" indent="-317500" algn="l">
              <a:lnSpc>
                <a:spcPct val="90000"/>
              </a:lnSpc>
              <a:spcBef>
                <a:spcPts val="500"/>
              </a:spcBef>
              <a:spcAft>
                <a:spcPts val="0"/>
              </a:spcAft>
              <a:buSzPts val="1400"/>
              <a:buChar char=" "/>
              <a:defRPr/>
            </a:lvl1pPr>
            <a:lvl2pPr marL="914400" lvl="1" indent="-317500" algn="l">
              <a:lnSpc>
                <a:spcPct val="90000"/>
              </a:lnSpc>
              <a:spcBef>
                <a:spcPts val="500"/>
              </a:spcBef>
              <a:spcAft>
                <a:spcPts val="0"/>
              </a:spcAft>
              <a:buSzPts val="1400"/>
              <a:buChar char="◦"/>
              <a:defRPr/>
            </a:lvl2pPr>
            <a:lvl3pPr marL="1371600" lvl="2" indent="-317500" algn="l">
              <a:lnSpc>
                <a:spcPct val="90000"/>
              </a:lnSpc>
              <a:spcBef>
                <a:spcPts val="500"/>
              </a:spcBef>
              <a:spcAft>
                <a:spcPts val="0"/>
              </a:spcAft>
              <a:buSzPts val="1400"/>
              <a:buChar char="◦"/>
              <a:defRPr/>
            </a:lvl3pPr>
            <a:lvl4pPr marL="1828800" lvl="3" indent="-317500" algn="l">
              <a:lnSpc>
                <a:spcPct val="90000"/>
              </a:lnSpc>
              <a:spcBef>
                <a:spcPts val="500"/>
              </a:spcBef>
              <a:spcAft>
                <a:spcPts val="0"/>
              </a:spcAft>
              <a:buSzPts val="1400"/>
              <a:buChar char="◦"/>
              <a:defRPr/>
            </a:lvl4pPr>
            <a:lvl5pPr marL="2286000" lvl="4" indent="-317500" algn="l">
              <a:lnSpc>
                <a:spcPct val="90000"/>
              </a:lnSpc>
              <a:spcBef>
                <a:spcPts val="500"/>
              </a:spcBef>
              <a:spcAft>
                <a:spcPts val="0"/>
              </a:spcAft>
              <a:buSzPts val="1400"/>
              <a:buChar char="◦"/>
              <a:defRPr/>
            </a:lvl5pPr>
            <a:lvl6pPr marL="2743200" lvl="5" indent="-317500" algn="l">
              <a:lnSpc>
                <a:spcPct val="90000"/>
              </a:lnSpc>
              <a:spcBef>
                <a:spcPts val="500"/>
              </a:spcBef>
              <a:spcAft>
                <a:spcPts val="0"/>
              </a:spcAft>
              <a:buSzPts val="1400"/>
              <a:buChar char="◦"/>
              <a:defRPr/>
            </a:lvl6pPr>
            <a:lvl7pPr marL="3200400" lvl="6" indent="-317500" algn="l">
              <a:lnSpc>
                <a:spcPct val="90000"/>
              </a:lnSpc>
              <a:spcBef>
                <a:spcPts val="500"/>
              </a:spcBef>
              <a:spcAft>
                <a:spcPts val="0"/>
              </a:spcAft>
              <a:buSzPts val="1400"/>
              <a:buChar char="◦"/>
              <a:defRPr/>
            </a:lvl7pPr>
            <a:lvl8pPr marL="3657600" lvl="7" indent="-317500" algn="l">
              <a:lnSpc>
                <a:spcPct val="90000"/>
              </a:lnSpc>
              <a:spcBef>
                <a:spcPts val="500"/>
              </a:spcBef>
              <a:spcAft>
                <a:spcPts val="0"/>
              </a:spcAft>
              <a:buSzPts val="1400"/>
              <a:buChar char="◦"/>
              <a:defRPr/>
            </a:lvl8pPr>
            <a:lvl9pPr marL="4114800" lvl="8" indent="-317500" algn="l">
              <a:lnSpc>
                <a:spcPct val="90000"/>
              </a:lnSpc>
              <a:spcBef>
                <a:spcPts val="500"/>
              </a:spcBef>
              <a:spcAft>
                <a:spcPts val="0"/>
              </a:spcAft>
              <a:buSzPts val="1400"/>
              <a:buChar char="◦"/>
              <a:defRPr/>
            </a:lvl9pPr>
          </a:lstStyle>
          <a:p>
            <a:endParaRPr/>
          </a:p>
        </p:txBody>
      </p:sp>
      <p:sp>
        <p:nvSpPr>
          <p:cNvPr id="122" name="Google Shape;122;p23"/>
          <p:cNvSpPr txBox="1">
            <a:spLocks noGrp="1"/>
          </p:cNvSpPr>
          <p:nvPr>
            <p:ph type="body" idx="2"/>
          </p:nvPr>
        </p:nvSpPr>
        <p:spPr>
          <a:xfrm>
            <a:off x="342900" y="2194559"/>
            <a:ext cx="2400300" cy="2534344"/>
          </a:xfrm>
          <a:prstGeom prst="rect">
            <a:avLst/>
          </a:prstGeom>
          <a:noFill/>
          <a:ln>
            <a:noFill/>
          </a:ln>
        </p:spPr>
        <p:txBody>
          <a:bodyPr spcFirstLastPara="1" wrap="square" lIns="34275" tIns="34275" rIns="34275" bIns="34275" anchor="t" anchorCtr="0">
            <a:normAutofit/>
          </a:bodyPr>
          <a:lstStyle>
            <a:lvl1pPr marL="457200" lvl="0" indent="-317500" algn="l">
              <a:lnSpc>
                <a:spcPct val="90000"/>
              </a:lnSpc>
              <a:spcBef>
                <a:spcPts val="500"/>
              </a:spcBef>
              <a:spcAft>
                <a:spcPts val="0"/>
              </a:spcAft>
              <a:buSzPts val="1400"/>
              <a:buChar char=" "/>
              <a:defRPr/>
            </a:lvl1pPr>
            <a:lvl2pPr marL="914400" lvl="1" indent="-317500" algn="l">
              <a:lnSpc>
                <a:spcPct val="90000"/>
              </a:lnSpc>
              <a:spcBef>
                <a:spcPts val="500"/>
              </a:spcBef>
              <a:spcAft>
                <a:spcPts val="0"/>
              </a:spcAft>
              <a:buSzPts val="1400"/>
              <a:buChar char="◦"/>
              <a:defRPr/>
            </a:lvl2pPr>
            <a:lvl3pPr marL="1371600" lvl="2" indent="-317500" algn="l">
              <a:lnSpc>
                <a:spcPct val="90000"/>
              </a:lnSpc>
              <a:spcBef>
                <a:spcPts val="500"/>
              </a:spcBef>
              <a:spcAft>
                <a:spcPts val="0"/>
              </a:spcAft>
              <a:buSzPts val="1400"/>
              <a:buChar char="◦"/>
              <a:defRPr/>
            </a:lvl3pPr>
            <a:lvl4pPr marL="1828800" lvl="3" indent="-317500" algn="l">
              <a:lnSpc>
                <a:spcPct val="90000"/>
              </a:lnSpc>
              <a:spcBef>
                <a:spcPts val="500"/>
              </a:spcBef>
              <a:spcAft>
                <a:spcPts val="0"/>
              </a:spcAft>
              <a:buSzPts val="1400"/>
              <a:buChar char="◦"/>
              <a:defRPr/>
            </a:lvl4pPr>
            <a:lvl5pPr marL="2286000" lvl="4" indent="-317500" algn="l">
              <a:lnSpc>
                <a:spcPct val="90000"/>
              </a:lnSpc>
              <a:spcBef>
                <a:spcPts val="500"/>
              </a:spcBef>
              <a:spcAft>
                <a:spcPts val="0"/>
              </a:spcAft>
              <a:buSzPts val="1400"/>
              <a:buChar char="◦"/>
              <a:defRPr/>
            </a:lvl5pPr>
            <a:lvl6pPr marL="2743200" lvl="5" indent="-317500" algn="l">
              <a:lnSpc>
                <a:spcPct val="90000"/>
              </a:lnSpc>
              <a:spcBef>
                <a:spcPts val="500"/>
              </a:spcBef>
              <a:spcAft>
                <a:spcPts val="0"/>
              </a:spcAft>
              <a:buSzPts val="1400"/>
              <a:buChar char="◦"/>
              <a:defRPr/>
            </a:lvl6pPr>
            <a:lvl7pPr marL="3200400" lvl="6" indent="-317500" algn="l">
              <a:lnSpc>
                <a:spcPct val="90000"/>
              </a:lnSpc>
              <a:spcBef>
                <a:spcPts val="500"/>
              </a:spcBef>
              <a:spcAft>
                <a:spcPts val="0"/>
              </a:spcAft>
              <a:buSzPts val="1400"/>
              <a:buChar char="◦"/>
              <a:defRPr/>
            </a:lvl7pPr>
            <a:lvl8pPr marL="3657600" lvl="7" indent="-317500" algn="l">
              <a:lnSpc>
                <a:spcPct val="90000"/>
              </a:lnSpc>
              <a:spcBef>
                <a:spcPts val="500"/>
              </a:spcBef>
              <a:spcAft>
                <a:spcPts val="0"/>
              </a:spcAft>
              <a:buSzPts val="1400"/>
              <a:buChar char="◦"/>
              <a:defRPr/>
            </a:lvl8pPr>
            <a:lvl9pPr marL="4114800" lvl="8" indent="-317500" algn="l">
              <a:lnSpc>
                <a:spcPct val="90000"/>
              </a:lnSpc>
              <a:spcBef>
                <a:spcPts val="500"/>
              </a:spcBef>
              <a:spcAft>
                <a:spcPts val="0"/>
              </a:spcAft>
              <a:buSzPts val="1400"/>
              <a:buChar char="◦"/>
              <a:defRPr/>
            </a:lvl9pPr>
          </a:lstStyle>
          <a:p>
            <a:endParaRPr/>
          </a:p>
        </p:txBody>
      </p:sp>
      <p:sp>
        <p:nvSpPr>
          <p:cNvPr id="123" name="Google Shape;123;p23"/>
          <p:cNvSpPr txBox="1">
            <a:spLocks noGrp="1"/>
          </p:cNvSpPr>
          <p:nvPr>
            <p:ph type="sldNum" idx="12"/>
          </p:nvPr>
        </p:nvSpPr>
        <p:spPr>
          <a:xfrm>
            <a:off x="7425345" y="4844842"/>
            <a:ext cx="268810" cy="262996"/>
          </a:xfrm>
          <a:prstGeom prst="rect">
            <a:avLst/>
          </a:prstGeom>
          <a:noFill/>
          <a:ln>
            <a:noFill/>
          </a:ln>
        </p:spPr>
        <p:txBody>
          <a:bodyPr spcFirstLastPara="1" wrap="square" lIns="34275" tIns="34275" rIns="34275" bIns="34275" anchor="t" anchorCtr="0">
            <a:spAutoFit/>
          </a:bodyPr>
          <a:lstStyle>
            <a:lvl1pPr marL="0" marR="0" lvl="0" indent="0" algn="l">
              <a:lnSpc>
                <a:spcPct val="100000"/>
              </a:lnSpc>
              <a:spcBef>
                <a:spcPts val="0"/>
              </a:spcBef>
              <a:spcAft>
                <a:spcPts val="0"/>
              </a:spcAft>
              <a:buClr>
                <a:srgbClr val="373545"/>
              </a:buClr>
              <a:buSzPts val="1400"/>
              <a:buFont typeface="Arial"/>
              <a:buNone/>
              <a:defRPr sz="1400">
                <a:solidFill>
                  <a:srgbClr val="373545"/>
                </a:solidFill>
              </a:defRPr>
            </a:lvl1pPr>
            <a:lvl2pPr marL="0" marR="0" lvl="1" indent="0" algn="l">
              <a:lnSpc>
                <a:spcPct val="100000"/>
              </a:lnSpc>
              <a:spcBef>
                <a:spcPts val="0"/>
              </a:spcBef>
              <a:spcAft>
                <a:spcPts val="0"/>
              </a:spcAft>
              <a:buClr>
                <a:srgbClr val="373545"/>
              </a:buClr>
              <a:buSzPts val="1400"/>
              <a:buFont typeface="Arial"/>
              <a:buNone/>
              <a:defRPr sz="1400">
                <a:solidFill>
                  <a:srgbClr val="373545"/>
                </a:solidFill>
              </a:defRPr>
            </a:lvl2pPr>
            <a:lvl3pPr marL="0" marR="0" lvl="2" indent="0" algn="l">
              <a:lnSpc>
                <a:spcPct val="100000"/>
              </a:lnSpc>
              <a:spcBef>
                <a:spcPts val="0"/>
              </a:spcBef>
              <a:spcAft>
                <a:spcPts val="0"/>
              </a:spcAft>
              <a:buClr>
                <a:srgbClr val="373545"/>
              </a:buClr>
              <a:buSzPts val="1400"/>
              <a:buFont typeface="Arial"/>
              <a:buNone/>
              <a:defRPr sz="1400">
                <a:solidFill>
                  <a:srgbClr val="373545"/>
                </a:solidFill>
              </a:defRPr>
            </a:lvl3pPr>
            <a:lvl4pPr marL="0" marR="0" lvl="3" indent="0" algn="l">
              <a:lnSpc>
                <a:spcPct val="100000"/>
              </a:lnSpc>
              <a:spcBef>
                <a:spcPts val="0"/>
              </a:spcBef>
              <a:spcAft>
                <a:spcPts val="0"/>
              </a:spcAft>
              <a:buClr>
                <a:srgbClr val="373545"/>
              </a:buClr>
              <a:buSzPts val="1400"/>
              <a:buFont typeface="Arial"/>
              <a:buNone/>
              <a:defRPr sz="1400">
                <a:solidFill>
                  <a:srgbClr val="373545"/>
                </a:solidFill>
              </a:defRPr>
            </a:lvl4pPr>
            <a:lvl5pPr marL="0" marR="0" lvl="4" indent="0" algn="l">
              <a:lnSpc>
                <a:spcPct val="100000"/>
              </a:lnSpc>
              <a:spcBef>
                <a:spcPts val="0"/>
              </a:spcBef>
              <a:spcAft>
                <a:spcPts val="0"/>
              </a:spcAft>
              <a:buClr>
                <a:srgbClr val="373545"/>
              </a:buClr>
              <a:buSzPts val="1400"/>
              <a:buFont typeface="Arial"/>
              <a:buNone/>
              <a:defRPr sz="1400">
                <a:solidFill>
                  <a:srgbClr val="373545"/>
                </a:solidFill>
              </a:defRPr>
            </a:lvl5pPr>
            <a:lvl6pPr marL="0" marR="0" lvl="5" indent="0" algn="l">
              <a:lnSpc>
                <a:spcPct val="100000"/>
              </a:lnSpc>
              <a:spcBef>
                <a:spcPts val="0"/>
              </a:spcBef>
              <a:spcAft>
                <a:spcPts val="0"/>
              </a:spcAft>
              <a:buClr>
                <a:srgbClr val="373545"/>
              </a:buClr>
              <a:buSzPts val="1400"/>
              <a:buFont typeface="Arial"/>
              <a:buNone/>
              <a:defRPr sz="1400">
                <a:solidFill>
                  <a:srgbClr val="373545"/>
                </a:solidFill>
              </a:defRPr>
            </a:lvl6pPr>
            <a:lvl7pPr marL="0" marR="0" lvl="6" indent="0" algn="l">
              <a:lnSpc>
                <a:spcPct val="100000"/>
              </a:lnSpc>
              <a:spcBef>
                <a:spcPts val="0"/>
              </a:spcBef>
              <a:spcAft>
                <a:spcPts val="0"/>
              </a:spcAft>
              <a:buClr>
                <a:srgbClr val="373545"/>
              </a:buClr>
              <a:buSzPts val="1400"/>
              <a:buFont typeface="Arial"/>
              <a:buNone/>
              <a:defRPr sz="1400">
                <a:solidFill>
                  <a:srgbClr val="373545"/>
                </a:solidFill>
              </a:defRPr>
            </a:lvl7pPr>
            <a:lvl8pPr marL="0" marR="0" lvl="7" indent="0" algn="l">
              <a:lnSpc>
                <a:spcPct val="100000"/>
              </a:lnSpc>
              <a:spcBef>
                <a:spcPts val="0"/>
              </a:spcBef>
              <a:spcAft>
                <a:spcPts val="0"/>
              </a:spcAft>
              <a:buClr>
                <a:srgbClr val="373545"/>
              </a:buClr>
              <a:buSzPts val="1400"/>
              <a:buFont typeface="Arial"/>
              <a:buNone/>
              <a:defRPr sz="1400">
                <a:solidFill>
                  <a:srgbClr val="373545"/>
                </a:solidFill>
              </a:defRPr>
            </a:lvl8pPr>
            <a:lvl9pPr marL="0" marR="0" lvl="8" indent="0" algn="l">
              <a:lnSpc>
                <a:spcPct val="100000"/>
              </a:lnSpc>
              <a:spcBef>
                <a:spcPts val="0"/>
              </a:spcBef>
              <a:spcAft>
                <a:spcPts val="0"/>
              </a:spcAft>
              <a:buClr>
                <a:srgbClr val="373545"/>
              </a:buClr>
              <a:buSzPts val="1400"/>
              <a:buFont typeface="Arial"/>
              <a:buNone/>
              <a:defRPr sz="1400">
                <a:solidFill>
                  <a:srgbClr val="373545"/>
                </a:solidFill>
              </a:defRPr>
            </a:lvl9pPr>
          </a:lstStyle>
          <a:p>
            <a:pPr marL="0" lvl="0" indent="0" algn="l" rtl="0">
              <a:spcBef>
                <a:spcPts val="0"/>
              </a:spcBef>
              <a:spcAft>
                <a:spcPts val="0"/>
              </a:spcAft>
              <a:buNone/>
            </a:pPr>
            <a:fld id="{00000000-1234-1234-1234-123412341234}" type="slidenum">
              <a:rPr lang="en"/>
              <a:t>‹#›</a:t>
            </a:fld>
            <a:endParaRPr sz="900">
              <a:solidFill>
                <a:srgbClr val="000000"/>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Picture with Caption">
  <p:cSld name="Picture with Caption">
    <p:spTree>
      <p:nvGrpSpPr>
        <p:cNvPr id="1" name="Shape 124"/>
        <p:cNvGrpSpPr/>
        <p:nvPr/>
      </p:nvGrpSpPr>
      <p:grpSpPr>
        <a:xfrm>
          <a:off x="0" y="0"/>
          <a:ext cx="0" cy="0"/>
          <a:chOff x="0" y="0"/>
          <a:chExt cx="0" cy="0"/>
        </a:xfrm>
      </p:grpSpPr>
      <p:sp>
        <p:nvSpPr>
          <p:cNvPr id="125" name="Google Shape;125;p24"/>
          <p:cNvSpPr/>
          <p:nvPr/>
        </p:nvSpPr>
        <p:spPr>
          <a:xfrm>
            <a:off x="1" y="3714750"/>
            <a:ext cx="9141620" cy="1428750"/>
          </a:xfrm>
          <a:prstGeom prst="rect">
            <a:avLst/>
          </a:prstGeom>
          <a:solidFill>
            <a:schemeClr val="accent2"/>
          </a:solid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24"/>
          <p:cNvSpPr/>
          <p:nvPr/>
        </p:nvSpPr>
        <p:spPr>
          <a:xfrm>
            <a:off x="13" y="3686306"/>
            <a:ext cx="9141620" cy="48007"/>
          </a:xfrm>
          <a:prstGeom prst="rect">
            <a:avLst/>
          </a:prstGeom>
          <a:solidFill>
            <a:schemeClr val="accent1"/>
          </a:solid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24"/>
          <p:cNvSpPr txBox="1">
            <a:spLocks noGrp="1"/>
          </p:cNvSpPr>
          <p:nvPr>
            <p:ph type="title"/>
          </p:nvPr>
        </p:nvSpPr>
        <p:spPr>
          <a:xfrm>
            <a:off x="822960" y="3806190"/>
            <a:ext cx="7585234" cy="617221"/>
          </a:xfrm>
          <a:prstGeom prst="rect">
            <a:avLst/>
          </a:prstGeom>
          <a:noFill/>
          <a:ln>
            <a:noFill/>
          </a:ln>
        </p:spPr>
        <p:txBody>
          <a:bodyPr spcFirstLastPara="1" wrap="square" lIns="0" tIns="0" rIns="0" bIns="0" anchor="b" anchorCtr="0">
            <a:normAutofit/>
          </a:bodyPr>
          <a:lstStyle>
            <a:lvl1pPr lvl="0" algn="l">
              <a:lnSpc>
                <a:spcPct val="85000"/>
              </a:lnSpc>
              <a:spcBef>
                <a:spcPts val="0"/>
              </a:spcBef>
              <a:spcAft>
                <a:spcPts val="0"/>
              </a:spcAft>
              <a:buClr>
                <a:srgbClr val="FFFFFF"/>
              </a:buClr>
              <a:buSzPts val="1500"/>
              <a:buFont typeface="Arial"/>
              <a:buNone/>
              <a:defRPr sz="1500">
                <a:solidFill>
                  <a:srgbClr val="FFFFFF"/>
                </a:solidFill>
              </a:defRPr>
            </a:lvl1pPr>
            <a:lvl2pPr lvl="1" algn="l">
              <a:lnSpc>
                <a:spcPct val="85000"/>
              </a:lnSpc>
              <a:spcBef>
                <a:spcPts val="0"/>
              </a:spcBef>
              <a:spcAft>
                <a:spcPts val="0"/>
              </a:spcAft>
              <a:buClr>
                <a:srgbClr val="1A3B66"/>
              </a:buClr>
              <a:buSzPts val="1400"/>
              <a:buNone/>
              <a:defRPr/>
            </a:lvl2pPr>
            <a:lvl3pPr lvl="2" algn="l">
              <a:lnSpc>
                <a:spcPct val="85000"/>
              </a:lnSpc>
              <a:spcBef>
                <a:spcPts val="0"/>
              </a:spcBef>
              <a:spcAft>
                <a:spcPts val="0"/>
              </a:spcAft>
              <a:buClr>
                <a:srgbClr val="1A3B66"/>
              </a:buClr>
              <a:buSzPts val="1400"/>
              <a:buNone/>
              <a:defRPr/>
            </a:lvl3pPr>
            <a:lvl4pPr lvl="3" algn="l">
              <a:lnSpc>
                <a:spcPct val="85000"/>
              </a:lnSpc>
              <a:spcBef>
                <a:spcPts val="0"/>
              </a:spcBef>
              <a:spcAft>
                <a:spcPts val="0"/>
              </a:spcAft>
              <a:buClr>
                <a:srgbClr val="1A3B66"/>
              </a:buClr>
              <a:buSzPts val="1400"/>
              <a:buNone/>
              <a:defRPr/>
            </a:lvl4pPr>
            <a:lvl5pPr lvl="4" algn="l">
              <a:lnSpc>
                <a:spcPct val="85000"/>
              </a:lnSpc>
              <a:spcBef>
                <a:spcPts val="0"/>
              </a:spcBef>
              <a:spcAft>
                <a:spcPts val="0"/>
              </a:spcAft>
              <a:buClr>
                <a:srgbClr val="1A3B66"/>
              </a:buClr>
              <a:buSzPts val="1400"/>
              <a:buNone/>
              <a:defRPr/>
            </a:lvl5pPr>
            <a:lvl6pPr lvl="5" algn="l">
              <a:lnSpc>
                <a:spcPct val="85000"/>
              </a:lnSpc>
              <a:spcBef>
                <a:spcPts val="0"/>
              </a:spcBef>
              <a:spcAft>
                <a:spcPts val="0"/>
              </a:spcAft>
              <a:buClr>
                <a:srgbClr val="1A3B66"/>
              </a:buClr>
              <a:buSzPts val="1400"/>
              <a:buNone/>
              <a:defRPr/>
            </a:lvl6pPr>
            <a:lvl7pPr lvl="6" algn="l">
              <a:lnSpc>
                <a:spcPct val="85000"/>
              </a:lnSpc>
              <a:spcBef>
                <a:spcPts val="0"/>
              </a:spcBef>
              <a:spcAft>
                <a:spcPts val="0"/>
              </a:spcAft>
              <a:buClr>
                <a:srgbClr val="1A3B66"/>
              </a:buClr>
              <a:buSzPts val="1400"/>
              <a:buNone/>
              <a:defRPr/>
            </a:lvl7pPr>
            <a:lvl8pPr lvl="7" algn="l">
              <a:lnSpc>
                <a:spcPct val="85000"/>
              </a:lnSpc>
              <a:spcBef>
                <a:spcPts val="0"/>
              </a:spcBef>
              <a:spcAft>
                <a:spcPts val="0"/>
              </a:spcAft>
              <a:buClr>
                <a:srgbClr val="1A3B66"/>
              </a:buClr>
              <a:buSzPts val="1400"/>
              <a:buNone/>
              <a:defRPr/>
            </a:lvl8pPr>
            <a:lvl9pPr lvl="8" algn="l">
              <a:lnSpc>
                <a:spcPct val="85000"/>
              </a:lnSpc>
              <a:spcBef>
                <a:spcPts val="0"/>
              </a:spcBef>
              <a:spcAft>
                <a:spcPts val="0"/>
              </a:spcAft>
              <a:buClr>
                <a:srgbClr val="1A3B66"/>
              </a:buClr>
              <a:buSzPts val="1400"/>
              <a:buNone/>
              <a:defRPr/>
            </a:lvl9pPr>
          </a:lstStyle>
          <a:p>
            <a:endParaRPr/>
          </a:p>
        </p:txBody>
      </p:sp>
      <p:pic>
        <p:nvPicPr>
          <p:cNvPr id="128" name="Google Shape;128;p24" descr="Picture 9"/>
          <p:cNvPicPr preferRelativeResize="0"/>
          <p:nvPr/>
        </p:nvPicPr>
        <p:blipFill rotWithShape="1">
          <a:blip r:embed="rId2">
            <a:alphaModFix/>
          </a:blip>
          <a:srcRect/>
          <a:stretch/>
        </p:blipFill>
        <p:spPr>
          <a:xfrm>
            <a:off x="0" y="3736475"/>
            <a:ext cx="9146371" cy="1435468"/>
          </a:xfrm>
          <a:prstGeom prst="rect">
            <a:avLst/>
          </a:prstGeom>
          <a:noFill/>
          <a:ln>
            <a:noFill/>
          </a:ln>
        </p:spPr>
      </p:pic>
      <p:sp>
        <p:nvSpPr>
          <p:cNvPr id="129" name="Google Shape;129;p24"/>
          <p:cNvSpPr>
            <a:spLocks noGrp="1"/>
          </p:cNvSpPr>
          <p:nvPr>
            <p:ph type="pic" idx="2"/>
          </p:nvPr>
        </p:nvSpPr>
        <p:spPr>
          <a:xfrm>
            <a:off x="13" y="0"/>
            <a:ext cx="9143990" cy="3686307"/>
          </a:xfrm>
          <a:prstGeom prst="rect">
            <a:avLst/>
          </a:prstGeom>
          <a:noFill/>
          <a:ln>
            <a:noFill/>
          </a:ln>
        </p:spPr>
      </p:sp>
      <p:sp>
        <p:nvSpPr>
          <p:cNvPr id="130" name="Google Shape;130;p24"/>
          <p:cNvSpPr txBox="1">
            <a:spLocks noGrp="1"/>
          </p:cNvSpPr>
          <p:nvPr>
            <p:ph type="body" idx="1"/>
          </p:nvPr>
        </p:nvSpPr>
        <p:spPr>
          <a:xfrm>
            <a:off x="822960" y="4430267"/>
            <a:ext cx="7584949" cy="44577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200"/>
              </a:spcBef>
              <a:spcAft>
                <a:spcPts val="0"/>
              </a:spcAft>
              <a:buClr>
                <a:srgbClr val="FFFFFF"/>
              </a:buClr>
              <a:buSzPts val="600"/>
              <a:buFont typeface="Arial"/>
              <a:buNone/>
              <a:defRPr sz="600">
                <a:solidFill>
                  <a:srgbClr val="FFFFFF"/>
                </a:solidFill>
              </a:defRPr>
            </a:lvl1pPr>
            <a:lvl2pPr marL="914400" lvl="1" indent="-228600" algn="l">
              <a:lnSpc>
                <a:spcPct val="90000"/>
              </a:lnSpc>
              <a:spcBef>
                <a:spcPts val="200"/>
              </a:spcBef>
              <a:spcAft>
                <a:spcPts val="0"/>
              </a:spcAft>
              <a:buClr>
                <a:srgbClr val="FFFFFF"/>
              </a:buClr>
              <a:buSzPts val="600"/>
              <a:buFont typeface="Arial"/>
              <a:buNone/>
              <a:defRPr sz="600">
                <a:solidFill>
                  <a:srgbClr val="FFFFFF"/>
                </a:solidFill>
              </a:defRPr>
            </a:lvl2pPr>
            <a:lvl3pPr marL="1371600" lvl="2" indent="-228600" algn="l">
              <a:lnSpc>
                <a:spcPct val="90000"/>
              </a:lnSpc>
              <a:spcBef>
                <a:spcPts val="200"/>
              </a:spcBef>
              <a:spcAft>
                <a:spcPts val="0"/>
              </a:spcAft>
              <a:buClr>
                <a:srgbClr val="FFFFFF"/>
              </a:buClr>
              <a:buSzPts val="600"/>
              <a:buFont typeface="Arial"/>
              <a:buNone/>
              <a:defRPr sz="600">
                <a:solidFill>
                  <a:srgbClr val="FFFFFF"/>
                </a:solidFill>
              </a:defRPr>
            </a:lvl3pPr>
            <a:lvl4pPr marL="1828800" lvl="3" indent="-228600" algn="l">
              <a:lnSpc>
                <a:spcPct val="90000"/>
              </a:lnSpc>
              <a:spcBef>
                <a:spcPts val="200"/>
              </a:spcBef>
              <a:spcAft>
                <a:spcPts val="0"/>
              </a:spcAft>
              <a:buClr>
                <a:srgbClr val="FFFFFF"/>
              </a:buClr>
              <a:buSzPts val="600"/>
              <a:buFont typeface="Arial"/>
              <a:buNone/>
              <a:defRPr sz="600">
                <a:solidFill>
                  <a:srgbClr val="FFFFFF"/>
                </a:solidFill>
              </a:defRPr>
            </a:lvl4pPr>
            <a:lvl5pPr marL="2286000" lvl="4" indent="-228600" algn="l">
              <a:lnSpc>
                <a:spcPct val="90000"/>
              </a:lnSpc>
              <a:spcBef>
                <a:spcPts val="200"/>
              </a:spcBef>
              <a:spcAft>
                <a:spcPts val="0"/>
              </a:spcAft>
              <a:buClr>
                <a:srgbClr val="FFFFFF"/>
              </a:buClr>
              <a:buSzPts val="600"/>
              <a:buFont typeface="Arial"/>
              <a:buNone/>
              <a:defRPr sz="600">
                <a:solidFill>
                  <a:srgbClr val="FFFFFF"/>
                </a:solidFill>
              </a:defRPr>
            </a:lvl5pPr>
            <a:lvl6pPr marL="2743200" lvl="5" indent="-317500" algn="l">
              <a:lnSpc>
                <a:spcPct val="90000"/>
              </a:lnSpc>
              <a:spcBef>
                <a:spcPts val="500"/>
              </a:spcBef>
              <a:spcAft>
                <a:spcPts val="0"/>
              </a:spcAft>
              <a:buSzPts val="1400"/>
              <a:buChar char="◦"/>
              <a:defRPr/>
            </a:lvl6pPr>
            <a:lvl7pPr marL="3200400" lvl="6" indent="-317500" algn="l">
              <a:lnSpc>
                <a:spcPct val="90000"/>
              </a:lnSpc>
              <a:spcBef>
                <a:spcPts val="500"/>
              </a:spcBef>
              <a:spcAft>
                <a:spcPts val="0"/>
              </a:spcAft>
              <a:buSzPts val="1400"/>
              <a:buChar char="◦"/>
              <a:defRPr/>
            </a:lvl7pPr>
            <a:lvl8pPr marL="3657600" lvl="7" indent="-317500" algn="l">
              <a:lnSpc>
                <a:spcPct val="90000"/>
              </a:lnSpc>
              <a:spcBef>
                <a:spcPts val="500"/>
              </a:spcBef>
              <a:spcAft>
                <a:spcPts val="0"/>
              </a:spcAft>
              <a:buSzPts val="1400"/>
              <a:buChar char="◦"/>
              <a:defRPr/>
            </a:lvl8pPr>
            <a:lvl9pPr marL="4114800" lvl="8" indent="-317500" algn="l">
              <a:lnSpc>
                <a:spcPct val="90000"/>
              </a:lnSpc>
              <a:spcBef>
                <a:spcPts val="500"/>
              </a:spcBef>
              <a:spcAft>
                <a:spcPts val="0"/>
              </a:spcAft>
              <a:buSzPts val="1400"/>
              <a:buChar char="◦"/>
              <a:defRPr/>
            </a:lvl9pPr>
          </a:lstStyle>
          <a:p>
            <a:endParaRPr/>
          </a:p>
        </p:txBody>
      </p:sp>
      <p:sp>
        <p:nvSpPr>
          <p:cNvPr id="131" name="Google Shape;131;p24"/>
          <p:cNvSpPr txBox="1">
            <a:spLocks noGrp="1"/>
          </p:cNvSpPr>
          <p:nvPr>
            <p:ph type="sldNum" idx="12"/>
          </p:nvPr>
        </p:nvSpPr>
        <p:spPr>
          <a:xfrm>
            <a:off x="7425345" y="4844842"/>
            <a:ext cx="268810" cy="262996"/>
          </a:xfrm>
          <a:prstGeom prst="rect">
            <a:avLst/>
          </a:prstGeom>
          <a:noFill/>
          <a:ln>
            <a:noFill/>
          </a:ln>
        </p:spPr>
        <p:txBody>
          <a:bodyPr spcFirstLastPara="1" wrap="square" lIns="34275" tIns="34275" rIns="34275" bIns="34275" anchor="t" anchorCtr="0">
            <a:spAutoFit/>
          </a:bodyPr>
          <a:lstStyle>
            <a:lvl1pPr marL="0" marR="0" lvl="0" indent="0" algn="l">
              <a:lnSpc>
                <a:spcPct val="100000"/>
              </a:lnSpc>
              <a:spcBef>
                <a:spcPts val="0"/>
              </a:spcBef>
              <a:spcAft>
                <a:spcPts val="0"/>
              </a:spcAft>
              <a:buClr>
                <a:srgbClr val="000000"/>
              </a:buClr>
              <a:buSzPts val="1400"/>
              <a:buFont typeface="Arial"/>
              <a:buNone/>
              <a:defRPr sz="1400"/>
            </a:lvl1pPr>
            <a:lvl2pPr marL="0" marR="0" lvl="1" indent="0" algn="l">
              <a:lnSpc>
                <a:spcPct val="100000"/>
              </a:lnSpc>
              <a:spcBef>
                <a:spcPts val="0"/>
              </a:spcBef>
              <a:spcAft>
                <a:spcPts val="0"/>
              </a:spcAft>
              <a:buClr>
                <a:srgbClr val="000000"/>
              </a:buClr>
              <a:buSzPts val="1400"/>
              <a:buFont typeface="Arial"/>
              <a:buNone/>
              <a:defRPr sz="1400"/>
            </a:lvl2pPr>
            <a:lvl3pPr marL="0" marR="0" lvl="2" indent="0" algn="l">
              <a:lnSpc>
                <a:spcPct val="100000"/>
              </a:lnSpc>
              <a:spcBef>
                <a:spcPts val="0"/>
              </a:spcBef>
              <a:spcAft>
                <a:spcPts val="0"/>
              </a:spcAft>
              <a:buClr>
                <a:srgbClr val="000000"/>
              </a:buClr>
              <a:buSzPts val="1400"/>
              <a:buFont typeface="Arial"/>
              <a:buNone/>
              <a:defRPr sz="1400"/>
            </a:lvl3pPr>
            <a:lvl4pPr marL="0" marR="0" lvl="3" indent="0" algn="l">
              <a:lnSpc>
                <a:spcPct val="100000"/>
              </a:lnSpc>
              <a:spcBef>
                <a:spcPts val="0"/>
              </a:spcBef>
              <a:spcAft>
                <a:spcPts val="0"/>
              </a:spcAft>
              <a:buClr>
                <a:srgbClr val="000000"/>
              </a:buClr>
              <a:buSzPts val="1400"/>
              <a:buFont typeface="Arial"/>
              <a:buNone/>
              <a:defRPr sz="1400"/>
            </a:lvl4pPr>
            <a:lvl5pPr marL="0" marR="0" lvl="4" indent="0" algn="l">
              <a:lnSpc>
                <a:spcPct val="100000"/>
              </a:lnSpc>
              <a:spcBef>
                <a:spcPts val="0"/>
              </a:spcBef>
              <a:spcAft>
                <a:spcPts val="0"/>
              </a:spcAft>
              <a:buClr>
                <a:srgbClr val="000000"/>
              </a:buClr>
              <a:buSzPts val="1400"/>
              <a:buFont typeface="Arial"/>
              <a:buNone/>
              <a:defRPr sz="1400"/>
            </a:lvl5pPr>
            <a:lvl6pPr marL="0" marR="0" lvl="5" indent="0" algn="l">
              <a:lnSpc>
                <a:spcPct val="100000"/>
              </a:lnSpc>
              <a:spcBef>
                <a:spcPts val="0"/>
              </a:spcBef>
              <a:spcAft>
                <a:spcPts val="0"/>
              </a:spcAft>
              <a:buClr>
                <a:srgbClr val="000000"/>
              </a:buClr>
              <a:buSzPts val="1400"/>
              <a:buFont typeface="Arial"/>
              <a:buNone/>
              <a:defRPr sz="1400"/>
            </a:lvl6pPr>
            <a:lvl7pPr marL="0" marR="0" lvl="6" indent="0" algn="l">
              <a:lnSpc>
                <a:spcPct val="100000"/>
              </a:lnSpc>
              <a:spcBef>
                <a:spcPts val="0"/>
              </a:spcBef>
              <a:spcAft>
                <a:spcPts val="0"/>
              </a:spcAft>
              <a:buClr>
                <a:srgbClr val="000000"/>
              </a:buClr>
              <a:buSzPts val="1400"/>
              <a:buFont typeface="Arial"/>
              <a:buNone/>
              <a:defRPr sz="1400"/>
            </a:lvl7pPr>
            <a:lvl8pPr marL="0" marR="0" lvl="7" indent="0" algn="l">
              <a:lnSpc>
                <a:spcPct val="100000"/>
              </a:lnSpc>
              <a:spcBef>
                <a:spcPts val="0"/>
              </a:spcBef>
              <a:spcAft>
                <a:spcPts val="0"/>
              </a:spcAft>
              <a:buClr>
                <a:srgbClr val="000000"/>
              </a:buClr>
              <a:buSzPts val="1400"/>
              <a:buFont typeface="Arial"/>
              <a:buNone/>
              <a:defRPr sz="1400"/>
            </a:lvl8pPr>
            <a:lvl9pPr marL="0" marR="0" lvl="8" indent="0" algn="l">
              <a:lnSpc>
                <a:spcPct val="100000"/>
              </a:lnSpc>
              <a:spcBef>
                <a:spcPts val="0"/>
              </a:spcBef>
              <a:spcAft>
                <a:spcPts val="0"/>
              </a:spcAft>
              <a:buClr>
                <a:srgbClr val="000000"/>
              </a:buClr>
              <a:buSzPts val="1400"/>
              <a:buFont typeface="Arial"/>
              <a:buNone/>
              <a:defRPr sz="1400"/>
            </a:lvl9pPr>
          </a:lstStyle>
          <a:p>
            <a:pPr marL="0" lvl="0" indent="0" algn="l" rtl="0">
              <a:spcBef>
                <a:spcPts val="0"/>
              </a:spcBef>
              <a:spcAft>
                <a:spcPts val="0"/>
              </a:spcAft>
              <a:buNone/>
            </a:pPr>
            <a:fld id="{00000000-1234-1234-1234-123412341234}" type="slidenum">
              <a:rPr lang="en"/>
              <a:t>‹#›</a:t>
            </a:fld>
            <a:endParaRPr sz="900"/>
          </a:p>
        </p:txBody>
      </p:sp>
      <p:pic>
        <p:nvPicPr>
          <p:cNvPr id="132" name="Google Shape;132;p24" descr="Picture 11"/>
          <p:cNvPicPr preferRelativeResize="0"/>
          <p:nvPr/>
        </p:nvPicPr>
        <p:blipFill rotWithShape="1">
          <a:blip r:embed="rId3">
            <a:alphaModFix/>
          </a:blip>
          <a:srcRect/>
          <a:stretch/>
        </p:blipFill>
        <p:spPr>
          <a:xfrm>
            <a:off x="276097" y="4812843"/>
            <a:ext cx="2098549" cy="251047"/>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Custom Layout">
  <p:cSld name="Custom Layout">
    <p:spTree>
      <p:nvGrpSpPr>
        <p:cNvPr id="1" name="Shape 133"/>
        <p:cNvGrpSpPr/>
        <p:nvPr/>
      </p:nvGrpSpPr>
      <p:grpSpPr>
        <a:xfrm>
          <a:off x="0" y="0"/>
          <a:ext cx="0" cy="0"/>
          <a:chOff x="0" y="0"/>
          <a:chExt cx="0" cy="0"/>
        </a:xfrm>
      </p:grpSpPr>
      <p:cxnSp>
        <p:nvCxnSpPr>
          <p:cNvPr id="134" name="Google Shape;134;p25"/>
          <p:cNvCxnSpPr/>
          <p:nvPr/>
        </p:nvCxnSpPr>
        <p:spPr>
          <a:xfrm flipH="1">
            <a:off x="603504" y="214955"/>
            <a:ext cx="1" cy="649156"/>
          </a:xfrm>
          <a:prstGeom prst="straightConnector1">
            <a:avLst/>
          </a:prstGeom>
          <a:noFill/>
          <a:ln w="57150" cap="flat" cmpd="sng">
            <a:solidFill>
              <a:srgbClr val="1A3B66"/>
            </a:solidFill>
            <a:prstDash val="solid"/>
            <a:round/>
            <a:headEnd type="none" w="sm" len="sm"/>
            <a:tailEnd type="none" w="sm" len="sm"/>
          </a:ln>
        </p:spPr>
      </p:cxnSp>
      <p:pic>
        <p:nvPicPr>
          <p:cNvPr id="135" name="Google Shape;135;p25" descr="Picture 10"/>
          <p:cNvPicPr preferRelativeResize="0"/>
          <p:nvPr/>
        </p:nvPicPr>
        <p:blipFill rotWithShape="1">
          <a:blip r:embed="rId2">
            <a:alphaModFix/>
          </a:blip>
          <a:srcRect/>
          <a:stretch/>
        </p:blipFill>
        <p:spPr>
          <a:xfrm>
            <a:off x="365760" y="4841033"/>
            <a:ext cx="2798065" cy="251047"/>
          </a:xfrm>
          <a:prstGeom prst="rect">
            <a:avLst/>
          </a:prstGeom>
          <a:noFill/>
          <a:ln>
            <a:noFill/>
          </a:ln>
        </p:spPr>
      </p:pic>
      <p:pic>
        <p:nvPicPr>
          <p:cNvPr id="136" name="Google Shape;136;p25" descr="Picture 11"/>
          <p:cNvPicPr preferRelativeResize="0"/>
          <p:nvPr/>
        </p:nvPicPr>
        <p:blipFill rotWithShape="1">
          <a:blip r:embed="rId3">
            <a:alphaModFix/>
          </a:blip>
          <a:srcRect/>
          <a:stretch/>
        </p:blipFill>
        <p:spPr>
          <a:xfrm>
            <a:off x="3497" y="4775554"/>
            <a:ext cx="9147361" cy="367946"/>
          </a:xfrm>
          <a:prstGeom prst="rect">
            <a:avLst/>
          </a:prstGeom>
          <a:noFill/>
          <a:ln>
            <a:noFill/>
          </a:ln>
        </p:spPr>
      </p:pic>
      <p:sp>
        <p:nvSpPr>
          <p:cNvPr id="137" name="Google Shape;137;p25"/>
          <p:cNvSpPr/>
          <p:nvPr/>
        </p:nvSpPr>
        <p:spPr>
          <a:xfrm>
            <a:off x="2382" y="4722546"/>
            <a:ext cx="9141620" cy="48007"/>
          </a:xfrm>
          <a:prstGeom prst="rect">
            <a:avLst/>
          </a:prstGeom>
          <a:solidFill>
            <a:srgbClr val="1A3B66"/>
          </a:solid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8" name="Google Shape;138;p25" descr="Picture 8"/>
          <p:cNvPicPr preferRelativeResize="0"/>
          <p:nvPr/>
        </p:nvPicPr>
        <p:blipFill rotWithShape="1">
          <a:blip r:embed="rId2">
            <a:alphaModFix/>
          </a:blip>
          <a:srcRect/>
          <a:stretch/>
        </p:blipFill>
        <p:spPr>
          <a:xfrm>
            <a:off x="276097" y="4812843"/>
            <a:ext cx="2098549" cy="251047"/>
          </a:xfrm>
          <a:prstGeom prst="rect">
            <a:avLst/>
          </a:prstGeom>
          <a:noFill/>
          <a:ln>
            <a:noFill/>
          </a:ln>
        </p:spPr>
      </p:pic>
      <p:sp>
        <p:nvSpPr>
          <p:cNvPr id="139" name="Google Shape;139;p25"/>
          <p:cNvSpPr txBox="1">
            <a:spLocks noGrp="1"/>
          </p:cNvSpPr>
          <p:nvPr>
            <p:ph type="sldNum" idx="12"/>
          </p:nvPr>
        </p:nvSpPr>
        <p:spPr>
          <a:xfrm>
            <a:off x="4419600" y="4629150"/>
            <a:ext cx="2133600" cy="276226"/>
          </a:xfrm>
          <a:prstGeom prst="rect">
            <a:avLst/>
          </a:prstGeom>
          <a:noFill/>
          <a:ln>
            <a:noFill/>
          </a:ln>
        </p:spPr>
        <p:txBody>
          <a:bodyPr spcFirstLastPara="1" wrap="square" lIns="34275" tIns="34275" rIns="34275" bIns="34275" anchor="ctr" anchorCtr="0">
            <a:spAutoFit/>
          </a:bodyPr>
          <a:lstStyle>
            <a:lvl1pPr marL="0" lvl="0" indent="0" algn="r">
              <a:lnSpc>
                <a:spcPct val="100000"/>
              </a:lnSpc>
              <a:spcBef>
                <a:spcPts val="0"/>
              </a:spcBef>
              <a:spcAft>
                <a:spcPts val="0"/>
              </a:spcAft>
              <a:buClr>
                <a:srgbClr val="000000"/>
              </a:buClr>
              <a:buSzPts val="900"/>
              <a:buFont typeface="Arial"/>
              <a:buNone/>
              <a:defRPr sz="900"/>
            </a:lvl1pPr>
            <a:lvl2pPr marL="0" lvl="1" indent="0" algn="r">
              <a:lnSpc>
                <a:spcPct val="100000"/>
              </a:lnSpc>
              <a:spcBef>
                <a:spcPts val="0"/>
              </a:spcBef>
              <a:spcAft>
                <a:spcPts val="0"/>
              </a:spcAft>
              <a:buClr>
                <a:srgbClr val="000000"/>
              </a:buClr>
              <a:buSzPts val="900"/>
              <a:buFont typeface="Arial"/>
              <a:buNone/>
              <a:defRPr sz="900"/>
            </a:lvl2pPr>
            <a:lvl3pPr marL="0" lvl="2" indent="0" algn="r">
              <a:lnSpc>
                <a:spcPct val="100000"/>
              </a:lnSpc>
              <a:spcBef>
                <a:spcPts val="0"/>
              </a:spcBef>
              <a:spcAft>
                <a:spcPts val="0"/>
              </a:spcAft>
              <a:buClr>
                <a:srgbClr val="000000"/>
              </a:buClr>
              <a:buSzPts val="900"/>
              <a:buFont typeface="Arial"/>
              <a:buNone/>
              <a:defRPr sz="900"/>
            </a:lvl3pPr>
            <a:lvl4pPr marL="0" lvl="3" indent="0" algn="r">
              <a:lnSpc>
                <a:spcPct val="100000"/>
              </a:lnSpc>
              <a:spcBef>
                <a:spcPts val="0"/>
              </a:spcBef>
              <a:spcAft>
                <a:spcPts val="0"/>
              </a:spcAft>
              <a:buClr>
                <a:srgbClr val="000000"/>
              </a:buClr>
              <a:buSzPts val="900"/>
              <a:buFont typeface="Arial"/>
              <a:buNone/>
              <a:defRPr sz="900"/>
            </a:lvl4pPr>
            <a:lvl5pPr marL="0" lvl="4" indent="0" algn="r">
              <a:lnSpc>
                <a:spcPct val="100000"/>
              </a:lnSpc>
              <a:spcBef>
                <a:spcPts val="0"/>
              </a:spcBef>
              <a:spcAft>
                <a:spcPts val="0"/>
              </a:spcAft>
              <a:buClr>
                <a:srgbClr val="000000"/>
              </a:buClr>
              <a:buSzPts val="900"/>
              <a:buFont typeface="Arial"/>
              <a:buNone/>
              <a:defRPr sz="900"/>
            </a:lvl5pPr>
            <a:lvl6pPr marL="0" lvl="5" indent="0" algn="r">
              <a:lnSpc>
                <a:spcPct val="100000"/>
              </a:lnSpc>
              <a:spcBef>
                <a:spcPts val="0"/>
              </a:spcBef>
              <a:spcAft>
                <a:spcPts val="0"/>
              </a:spcAft>
              <a:buClr>
                <a:srgbClr val="000000"/>
              </a:buClr>
              <a:buSzPts val="900"/>
              <a:buFont typeface="Arial"/>
              <a:buNone/>
              <a:defRPr sz="900"/>
            </a:lvl6pPr>
            <a:lvl7pPr marL="0" lvl="6" indent="0" algn="r">
              <a:lnSpc>
                <a:spcPct val="100000"/>
              </a:lnSpc>
              <a:spcBef>
                <a:spcPts val="0"/>
              </a:spcBef>
              <a:spcAft>
                <a:spcPts val="0"/>
              </a:spcAft>
              <a:buClr>
                <a:srgbClr val="000000"/>
              </a:buClr>
              <a:buSzPts val="900"/>
              <a:buFont typeface="Arial"/>
              <a:buNone/>
              <a:defRPr sz="900"/>
            </a:lvl7pPr>
            <a:lvl8pPr marL="0" lvl="7" indent="0" algn="r">
              <a:lnSpc>
                <a:spcPct val="100000"/>
              </a:lnSpc>
              <a:spcBef>
                <a:spcPts val="0"/>
              </a:spcBef>
              <a:spcAft>
                <a:spcPts val="0"/>
              </a:spcAft>
              <a:buClr>
                <a:srgbClr val="000000"/>
              </a:buClr>
              <a:buSzPts val="900"/>
              <a:buFont typeface="Arial"/>
              <a:buNone/>
              <a:defRPr sz="900"/>
            </a:lvl8pPr>
            <a:lvl9pPr marL="0" lvl="8" indent="0" algn="r">
              <a:lnSpc>
                <a:spcPct val="100000"/>
              </a:lnSpc>
              <a:spcBef>
                <a:spcPts val="0"/>
              </a:spcBef>
              <a:spcAft>
                <a:spcPts val="0"/>
              </a:spcAft>
              <a:buClr>
                <a:srgbClr val="000000"/>
              </a:buClr>
              <a:buSzPts val="900"/>
              <a:buFont typeface="Arial"/>
              <a:buNone/>
              <a:defRPr sz="900"/>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1_Title Slide">
  <p:cSld name="1_Title Slide">
    <p:spTree>
      <p:nvGrpSpPr>
        <p:cNvPr id="1" name="Shape 140"/>
        <p:cNvGrpSpPr/>
        <p:nvPr/>
      </p:nvGrpSpPr>
      <p:grpSpPr>
        <a:xfrm>
          <a:off x="0" y="0"/>
          <a:ext cx="0" cy="0"/>
          <a:chOff x="0" y="0"/>
          <a:chExt cx="0" cy="0"/>
        </a:xfrm>
      </p:grpSpPr>
      <p:cxnSp>
        <p:nvCxnSpPr>
          <p:cNvPr id="141" name="Google Shape;141;p26"/>
          <p:cNvCxnSpPr/>
          <p:nvPr/>
        </p:nvCxnSpPr>
        <p:spPr>
          <a:xfrm flipH="1">
            <a:off x="603504" y="214955"/>
            <a:ext cx="1" cy="649156"/>
          </a:xfrm>
          <a:prstGeom prst="straightConnector1">
            <a:avLst/>
          </a:prstGeom>
          <a:noFill/>
          <a:ln w="57150" cap="flat" cmpd="sng">
            <a:solidFill>
              <a:srgbClr val="1A3B66"/>
            </a:solidFill>
            <a:prstDash val="solid"/>
            <a:round/>
            <a:headEnd type="none" w="sm" len="sm"/>
            <a:tailEnd type="none" w="sm" len="sm"/>
          </a:ln>
        </p:spPr>
      </p:cxnSp>
      <p:pic>
        <p:nvPicPr>
          <p:cNvPr id="142" name="Google Shape;142;p26" descr="Picture 10"/>
          <p:cNvPicPr preferRelativeResize="0"/>
          <p:nvPr/>
        </p:nvPicPr>
        <p:blipFill rotWithShape="1">
          <a:blip r:embed="rId2">
            <a:alphaModFix/>
          </a:blip>
          <a:srcRect/>
          <a:stretch/>
        </p:blipFill>
        <p:spPr>
          <a:xfrm>
            <a:off x="365760" y="4841033"/>
            <a:ext cx="2798065" cy="251047"/>
          </a:xfrm>
          <a:prstGeom prst="rect">
            <a:avLst/>
          </a:prstGeom>
          <a:noFill/>
          <a:ln>
            <a:noFill/>
          </a:ln>
        </p:spPr>
      </p:pic>
      <p:pic>
        <p:nvPicPr>
          <p:cNvPr id="143" name="Google Shape;143;p26" descr="Picture 11"/>
          <p:cNvPicPr preferRelativeResize="0"/>
          <p:nvPr/>
        </p:nvPicPr>
        <p:blipFill rotWithShape="1">
          <a:blip r:embed="rId3">
            <a:alphaModFix/>
          </a:blip>
          <a:srcRect/>
          <a:stretch/>
        </p:blipFill>
        <p:spPr>
          <a:xfrm>
            <a:off x="3497" y="4775554"/>
            <a:ext cx="9147361" cy="367946"/>
          </a:xfrm>
          <a:prstGeom prst="rect">
            <a:avLst/>
          </a:prstGeom>
          <a:noFill/>
          <a:ln>
            <a:noFill/>
          </a:ln>
        </p:spPr>
      </p:pic>
      <p:sp>
        <p:nvSpPr>
          <p:cNvPr id="144" name="Google Shape;144;p26"/>
          <p:cNvSpPr/>
          <p:nvPr/>
        </p:nvSpPr>
        <p:spPr>
          <a:xfrm>
            <a:off x="2382" y="4722546"/>
            <a:ext cx="9141620" cy="48007"/>
          </a:xfrm>
          <a:prstGeom prst="rect">
            <a:avLst/>
          </a:prstGeom>
          <a:solidFill>
            <a:srgbClr val="1A3B66"/>
          </a:solid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5" name="Google Shape;145;p26" descr="Picture 8"/>
          <p:cNvPicPr preferRelativeResize="0"/>
          <p:nvPr/>
        </p:nvPicPr>
        <p:blipFill rotWithShape="1">
          <a:blip r:embed="rId2">
            <a:alphaModFix/>
          </a:blip>
          <a:srcRect/>
          <a:stretch/>
        </p:blipFill>
        <p:spPr>
          <a:xfrm>
            <a:off x="276097" y="4812843"/>
            <a:ext cx="2098549" cy="251047"/>
          </a:xfrm>
          <a:prstGeom prst="rect">
            <a:avLst/>
          </a:prstGeom>
          <a:noFill/>
          <a:ln>
            <a:noFill/>
          </a:ln>
        </p:spPr>
      </p:pic>
      <p:sp>
        <p:nvSpPr>
          <p:cNvPr id="146" name="Google Shape;146;p26"/>
          <p:cNvSpPr txBox="1"/>
          <p:nvPr/>
        </p:nvSpPr>
        <p:spPr>
          <a:xfrm>
            <a:off x="-1" y="458922"/>
            <a:ext cx="95251" cy="134669"/>
          </a:xfrm>
          <a:prstGeom prst="rect">
            <a:avLst/>
          </a:prstGeom>
          <a:noFill/>
          <a:ln>
            <a:noFill/>
          </a:ln>
        </p:spPr>
        <p:txBody>
          <a:bodyPr spcFirstLastPara="1" wrap="square" lIns="25700" tIns="25700" rIns="25700" bIns="25700" anchor="ctr" anchorCtr="0">
            <a:spAutoFit/>
          </a:bodyPr>
          <a:lstStyle/>
          <a:p>
            <a:pPr marL="0" marR="0" lvl="0" indent="0" algn="l" rtl="0">
              <a:lnSpc>
                <a:spcPct val="100000"/>
              </a:lnSpc>
              <a:spcBef>
                <a:spcPts val="0"/>
              </a:spcBef>
              <a:spcAft>
                <a:spcPts val="0"/>
              </a:spcAft>
              <a:buClr>
                <a:srgbClr val="0000FF"/>
              </a:buClr>
              <a:buSzPts val="600"/>
              <a:buFont typeface="Arial"/>
              <a:buNone/>
            </a:pPr>
            <a:r>
              <a:rPr lang="en" sz="600" b="0" i="0" u="none" strike="noStrike" cap="none">
                <a:solidFill>
                  <a:srgbClr val="0000FF"/>
                </a:solidFill>
                <a:latin typeface="Arial"/>
                <a:ea typeface="Arial"/>
                <a:cs typeface="Arial"/>
                <a:sym typeface="Arial"/>
              </a:rPr>
              <a:t> </a:t>
            </a:r>
            <a:endParaRPr sz="1100"/>
          </a:p>
        </p:txBody>
      </p:sp>
      <p:sp>
        <p:nvSpPr>
          <p:cNvPr id="147" name="Google Shape;147;p26"/>
          <p:cNvSpPr txBox="1"/>
          <p:nvPr/>
        </p:nvSpPr>
        <p:spPr>
          <a:xfrm>
            <a:off x="-1" y="642278"/>
            <a:ext cx="95251" cy="134669"/>
          </a:xfrm>
          <a:prstGeom prst="rect">
            <a:avLst/>
          </a:prstGeom>
          <a:noFill/>
          <a:ln>
            <a:noFill/>
          </a:ln>
        </p:spPr>
        <p:txBody>
          <a:bodyPr spcFirstLastPara="1" wrap="square" lIns="25700" tIns="25700" rIns="25700" bIns="25700" anchor="ctr" anchorCtr="0">
            <a:sp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rgbClr val="000000"/>
                </a:solidFill>
                <a:latin typeface="Arial"/>
                <a:ea typeface="Arial"/>
                <a:cs typeface="Arial"/>
                <a:sym typeface="Arial"/>
              </a:rPr>
              <a:t> </a:t>
            </a:r>
            <a:endParaRPr sz="1100"/>
          </a:p>
        </p:txBody>
      </p:sp>
      <p:sp>
        <p:nvSpPr>
          <p:cNvPr id="148" name="Google Shape;148;p26"/>
          <p:cNvSpPr txBox="1"/>
          <p:nvPr/>
        </p:nvSpPr>
        <p:spPr>
          <a:xfrm>
            <a:off x="-1" y="825635"/>
            <a:ext cx="95251" cy="134668"/>
          </a:xfrm>
          <a:prstGeom prst="rect">
            <a:avLst/>
          </a:prstGeom>
          <a:noFill/>
          <a:ln>
            <a:noFill/>
          </a:ln>
        </p:spPr>
        <p:txBody>
          <a:bodyPr spcFirstLastPara="1" wrap="square" lIns="25700" tIns="25700" rIns="25700" bIns="25700" anchor="ctr" anchorCtr="0">
            <a:sp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rgbClr val="000000"/>
                </a:solidFill>
                <a:latin typeface="Arial"/>
                <a:ea typeface="Arial"/>
                <a:cs typeface="Arial"/>
                <a:sym typeface="Arial"/>
              </a:rPr>
              <a:t> </a:t>
            </a:r>
            <a:endParaRPr sz="1100"/>
          </a:p>
        </p:txBody>
      </p:sp>
      <p:sp>
        <p:nvSpPr>
          <p:cNvPr id="149" name="Google Shape;149;p26"/>
          <p:cNvSpPr txBox="1">
            <a:spLocks noGrp="1"/>
          </p:cNvSpPr>
          <p:nvPr>
            <p:ph type="sldNum" idx="12"/>
          </p:nvPr>
        </p:nvSpPr>
        <p:spPr>
          <a:xfrm>
            <a:off x="4419600" y="4629150"/>
            <a:ext cx="2133600" cy="276226"/>
          </a:xfrm>
          <a:prstGeom prst="rect">
            <a:avLst/>
          </a:prstGeom>
          <a:noFill/>
          <a:ln>
            <a:noFill/>
          </a:ln>
        </p:spPr>
        <p:txBody>
          <a:bodyPr spcFirstLastPara="1" wrap="square" lIns="34275" tIns="34275" rIns="34275" bIns="34275" anchor="ctr" anchorCtr="0">
            <a:spAutoFit/>
          </a:bodyPr>
          <a:lstStyle>
            <a:lvl1pPr marL="0" lvl="0" indent="0" algn="r">
              <a:lnSpc>
                <a:spcPct val="100000"/>
              </a:lnSpc>
              <a:spcBef>
                <a:spcPts val="0"/>
              </a:spcBef>
              <a:spcAft>
                <a:spcPts val="0"/>
              </a:spcAft>
              <a:buClr>
                <a:srgbClr val="000000"/>
              </a:buClr>
              <a:buSzPts val="900"/>
              <a:buFont typeface="Arial"/>
              <a:buNone/>
              <a:defRPr sz="900"/>
            </a:lvl1pPr>
            <a:lvl2pPr marL="0" lvl="1" indent="0" algn="r">
              <a:lnSpc>
                <a:spcPct val="100000"/>
              </a:lnSpc>
              <a:spcBef>
                <a:spcPts val="0"/>
              </a:spcBef>
              <a:spcAft>
                <a:spcPts val="0"/>
              </a:spcAft>
              <a:buClr>
                <a:srgbClr val="000000"/>
              </a:buClr>
              <a:buSzPts val="900"/>
              <a:buFont typeface="Arial"/>
              <a:buNone/>
              <a:defRPr sz="900"/>
            </a:lvl2pPr>
            <a:lvl3pPr marL="0" lvl="2" indent="0" algn="r">
              <a:lnSpc>
                <a:spcPct val="100000"/>
              </a:lnSpc>
              <a:spcBef>
                <a:spcPts val="0"/>
              </a:spcBef>
              <a:spcAft>
                <a:spcPts val="0"/>
              </a:spcAft>
              <a:buClr>
                <a:srgbClr val="000000"/>
              </a:buClr>
              <a:buSzPts val="900"/>
              <a:buFont typeface="Arial"/>
              <a:buNone/>
              <a:defRPr sz="900"/>
            </a:lvl3pPr>
            <a:lvl4pPr marL="0" lvl="3" indent="0" algn="r">
              <a:lnSpc>
                <a:spcPct val="100000"/>
              </a:lnSpc>
              <a:spcBef>
                <a:spcPts val="0"/>
              </a:spcBef>
              <a:spcAft>
                <a:spcPts val="0"/>
              </a:spcAft>
              <a:buClr>
                <a:srgbClr val="000000"/>
              </a:buClr>
              <a:buSzPts val="900"/>
              <a:buFont typeface="Arial"/>
              <a:buNone/>
              <a:defRPr sz="900"/>
            </a:lvl4pPr>
            <a:lvl5pPr marL="0" lvl="4" indent="0" algn="r">
              <a:lnSpc>
                <a:spcPct val="100000"/>
              </a:lnSpc>
              <a:spcBef>
                <a:spcPts val="0"/>
              </a:spcBef>
              <a:spcAft>
                <a:spcPts val="0"/>
              </a:spcAft>
              <a:buClr>
                <a:srgbClr val="000000"/>
              </a:buClr>
              <a:buSzPts val="900"/>
              <a:buFont typeface="Arial"/>
              <a:buNone/>
              <a:defRPr sz="900"/>
            </a:lvl5pPr>
            <a:lvl6pPr marL="0" lvl="5" indent="0" algn="r">
              <a:lnSpc>
                <a:spcPct val="100000"/>
              </a:lnSpc>
              <a:spcBef>
                <a:spcPts val="0"/>
              </a:spcBef>
              <a:spcAft>
                <a:spcPts val="0"/>
              </a:spcAft>
              <a:buClr>
                <a:srgbClr val="000000"/>
              </a:buClr>
              <a:buSzPts val="900"/>
              <a:buFont typeface="Arial"/>
              <a:buNone/>
              <a:defRPr sz="900"/>
            </a:lvl6pPr>
            <a:lvl7pPr marL="0" lvl="6" indent="0" algn="r">
              <a:lnSpc>
                <a:spcPct val="100000"/>
              </a:lnSpc>
              <a:spcBef>
                <a:spcPts val="0"/>
              </a:spcBef>
              <a:spcAft>
                <a:spcPts val="0"/>
              </a:spcAft>
              <a:buClr>
                <a:srgbClr val="000000"/>
              </a:buClr>
              <a:buSzPts val="900"/>
              <a:buFont typeface="Arial"/>
              <a:buNone/>
              <a:defRPr sz="900"/>
            </a:lvl7pPr>
            <a:lvl8pPr marL="0" lvl="7" indent="0" algn="r">
              <a:lnSpc>
                <a:spcPct val="100000"/>
              </a:lnSpc>
              <a:spcBef>
                <a:spcPts val="0"/>
              </a:spcBef>
              <a:spcAft>
                <a:spcPts val="0"/>
              </a:spcAft>
              <a:buClr>
                <a:srgbClr val="000000"/>
              </a:buClr>
              <a:buSzPts val="900"/>
              <a:buFont typeface="Arial"/>
              <a:buNone/>
              <a:defRPr sz="900"/>
            </a:lvl8pPr>
            <a:lvl9pPr marL="0" lvl="8" indent="0" algn="r">
              <a:lnSpc>
                <a:spcPct val="100000"/>
              </a:lnSpc>
              <a:spcBef>
                <a:spcPts val="0"/>
              </a:spcBef>
              <a:spcAft>
                <a:spcPts val="0"/>
              </a:spcAft>
              <a:buClr>
                <a:srgbClr val="000000"/>
              </a:buClr>
              <a:buSzPts val="900"/>
              <a:buFont typeface="Arial"/>
              <a:buNone/>
              <a:defRPr sz="900"/>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5_Title Slide">
  <p:cSld name="5_Title Slide">
    <p:spTree>
      <p:nvGrpSpPr>
        <p:cNvPr id="1" name="Shape 150"/>
        <p:cNvGrpSpPr/>
        <p:nvPr/>
      </p:nvGrpSpPr>
      <p:grpSpPr>
        <a:xfrm>
          <a:off x="0" y="0"/>
          <a:ext cx="0" cy="0"/>
          <a:chOff x="0" y="0"/>
          <a:chExt cx="0" cy="0"/>
        </a:xfrm>
      </p:grpSpPr>
      <p:cxnSp>
        <p:nvCxnSpPr>
          <p:cNvPr id="151" name="Google Shape;151;p27"/>
          <p:cNvCxnSpPr/>
          <p:nvPr/>
        </p:nvCxnSpPr>
        <p:spPr>
          <a:xfrm flipH="1">
            <a:off x="603504" y="214955"/>
            <a:ext cx="1" cy="649156"/>
          </a:xfrm>
          <a:prstGeom prst="straightConnector1">
            <a:avLst/>
          </a:prstGeom>
          <a:noFill/>
          <a:ln w="57150" cap="flat" cmpd="sng">
            <a:solidFill>
              <a:srgbClr val="1A3B66"/>
            </a:solidFill>
            <a:prstDash val="solid"/>
            <a:round/>
            <a:headEnd type="none" w="sm" len="sm"/>
            <a:tailEnd type="none" w="sm" len="sm"/>
          </a:ln>
        </p:spPr>
      </p:cxnSp>
      <p:pic>
        <p:nvPicPr>
          <p:cNvPr id="152" name="Google Shape;152;p27" descr="Picture 10"/>
          <p:cNvPicPr preferRelativeResize="0"/>
          <p:nvPr/>
        </p:nvPicPr>
        <p:blipFill rotWithShape="1">
          <a:blip r:embed="rId2">
            <a:alphaModFix/>
          </a:blip>
          <a:srcRect/>
          <a:stretch/>
        </p:blipFill>
        <p:spPr>
          <a:xfrm>
            <a:off x="365760" y="4841033"/>
            <a:ext cx="2798065" cy="251047"/>
          </a:xfrm>
          <a:prstGeom prst="rect">
            <a:avLst/>
          </a:prstGeom>
          <a:noFill/>
          <a:ln>
            <a:noFill/>
          </a:ln>
        </p:spPr>
      </p:pic>
      <p:pic>
        <p:nvPicPr>
          <p:cNvPr id="153" name="Google Shape;153;p27" descr="Picture 11"/>
          <p:cNvPicPr preferRelativeResize="0"/>
          <p:nvPr/>
        </p:nvPicPr>
        <p:blipFill rotWithShape="1">
          <a:blip r:embed="rId3">
            <a:alphaModFix/>
          </a:blip>
          <a:srcRect/>
          <a:stretch/>
        </p:blipFill>
        <p:spPr>
          <a:xfrm>
            <a:off x="3497" y="4775554"/>
            <a:ext cx="9147361" cy="367946"/>
          </a:xfrm>
          <a:prstGeom prst="rect">
            <a:avLst/>
          </a:prstGeom>
          <a:noFill/>
          <a:ln>
            <a:noFill/>
          </a:ln>
        </p:spPr>
      </p:pic>
      <p:sp>
        <p:nvSpPr>
          <p:cNvPr id="154" name="Google Shape;154;p27"/>
          <p:cNvSpPr/>
          <p:nvPr/>
        </p:nvSpPr>
        <p:spPr>
          <a:xfrm>
            <a:off x="2382" y="4722546"/>
            <a:ext cx="9141620" cy="48007"/>
          </a:xfrm>
          <a:prstGeom prst="rect">
            <a:avLst/>
          </a:prstGeom>
          <a:solidFill>
            <a:srgbClr val="1A3B66"/>
          </a:solid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5" name="Google Shape;155;p27" descr="Picture 8"/>
          <p:cNvPicPr preferRelativeResize="0"/>
          <p:nvPr/>
        </p:nvPicPr>
        <p:blipFill rotWithShape="1">
          <a:blip r:embed="rId2">
            <a:alphaModFix/>
          </a:blip>
          <a:srcRect/>
          <a:stretch/>
        </p:blipFill>
        <p:spPr>
          <a:xfrm>
            <a:off x="276097" y="4812843"/>
            <a:ext cx="2098549" cy="251047"/>
          </a:xfrm>
          <a:prstGeom prst="rect">
            <a:avLst/>
          </a:prstGeom>
          <a:noFill/>
          <a:ln>
            <a:noFill/>
          </a:ln>
        </p:spPr>
      </p:pic>
      <p:sp>
        <p:nvSpPr>
          <p:cNvPr id="156" name="Google Shape;156;p27"/>
          <p:cNvSpPr txBox="1"/>
          <p:nvPr/>
        </p:nvSpPr>
        <p:spPr>
          <a:xfrm>
            <a:off x="-1" y="458922"/>
            <a:ext cx="95251" cy="134669"/>
          </a:xfrm>
          <a:prstGeom prst="rect">
            <a:avLst/>
          </a:prstGeom>
          <a:noFill/>
          <a:ln>
            <a:noFill/>
          </a:ln>
        </p:spPr>
        <p:txBody>
          <a:bodyPr spcFirstLastPara="1" wrap="square" lIns="25700" tIns="25700" rIns="25700" bIns="25700" anchor="ctr" anchorCtr="0">
            <a:spAutoFit/>
          </a:bodyPr>
          <a:lstStyle/>
          <a:p>
            <a:pPr marL="0" marR="0" lvl="0" indent="0" algn="l" rtl="0">
              <a:lnSpc>
                <a:spcPct val="100000"/>
              </a:lnSpc>
              <a:spcBef>
                <a:spcPts val="0"/>
              </a:spcBef>
              <a:spcAft>
                <a:spcPts val="0"/>
              </a:spcAft>
              <a:buClr>
                <a:srgbClr val="0000FF"/>
              </a:buClr>
              <a:buSzPts val="600"/>
              <a:buFont typeface="Arial"/>
              <a:buNone/>
            </a:pPr>
            <a:r>
              <a:rPr lang="en" sz="600" b="0" i="0" u="none" strike="noStrike" cap="none">
                <a:solidFill>
                  <a:srgbClr val="0000FF"/>
                </a:solidFill>
                <a:latin typeface="Arial"/>
                <a:ea typeface="Arial"/>
                <a:cs typeface="Arial"/>
                <a:sym typeface="Arial"/>
              </a:rPr>
              <a:t> </a:t>
            </a:r>
            <a:endParaRPr sz="1100"/>
          </a:p>
        </p:txBody>
      </p:sp>
      <p:sp>
        <p:nvSpPr>
          <p:cNvPr id="157" name="Google Shape;157;p27"/>
          <p:cNvSpPr txBox="1"/>
          <p:nvPr/>
        </p:nvSpPr>
        <p:spPr>
          <a:xfrm>
            <a:off x="-1" y="642278"/>
            <a:ext cx="95251" cy="134669"/>
          </a:xfrm>
          <a:prstGeom prst="rect">
            <a:avLst/>
          </a:prstGeom>
          <a:noFill/>
          <a:ln>
            <a:noFill/>
          </a:ln>
        </p:spPr>
        <p:txBody>
          <a:bodyPr spcFirstLastPara="1" wrap="square" lIns="25700" tIns="25700" rIns="25700" bIns="25700" anchor="ctr" anchorCtr="0">
            <a:sp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rgbClr val="000000"/>
                </a:solidFill>
                <a:latin typeface="Arial"/>
                <a:ea typeface="Arial"/>
                <a:cs typeface="Arial"/>
                <a:sym typeface="Arial"/>
              </a:rPr>
              <a:t> </a:t>
            </a:r>
            <a:endParaRPr sz="1100"/>
          </a:p>
        </p:txBody>
      </p:sp>
      <p:sp>
        <p:nvSpPr>
          <p:cNvPr id="158" name="Google Shape;158;p27"/>
          <p:cNvSpPr txBox="1"/>
          <p:nvPr/>
        </p:nvSpPr>
        <p:spPr>
          <a:xfrm>
            <a:off x="-1" y="825635"/>
            <a:ext cx="95251" cy="134668"/>
          </a:xfrm>
          <a:prstGeom prst="rect">
            <a:avLst/>
          </a:prstGeom>
          <a:noFill/>
          <a:ln>
            <a:noFill/>
          </a:ln>
        </p:spPr>
        <p:txBody>
          <a:bodyPr spcFirstLastPara="1" wrap="square" lIns="25700" tIns="25700" rIns="25700" bIns="25700" anchor="ctr" anchorCtr="0">
            <a:sp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rgbClr val="000000"/>
                </a:solidFill>
                <a:latin typeface="Arial"/>
                <a:ea typeface="Arial"/>
                <a:cs typeface="Arial"/>
                <a:sym typeface="Arial"/>
              </a:rPr>
              <a:t> </a:t>
            </a:r>
            <a:endParaRPr sz="1100"/>
          </a:p>
        </p:txBody>
      </p:sp>
      <p:sp>
        <p:nvSpPr>
          <p:cNvPr id="159" name="Google Shape;159;p27"/>
          <p:cNvSpPr txBox="1">
            <a:spLocks noGrp="1"/>
          </p:cNvSpPr>
          <p:nvPr>
            <p:ph type="sldNum" idx="12"/>
          </p:nvPr>
        </p:nvSpPr>
        <p:spPr>
          <a:xfrm>
            <a:off x="4419600" y="4629150"/>
            <a:ext cx="2133600" cy="276226"/>
          </a:xfrm>
          <a:prstGeom prst="rect">
            <a:avLst/>
          </a:prstGeom>
          <a:noFill/>
          <a:ln>
            <a:noFill/>
          </a:ln>
        </p:spPr>
        <p:txBody>
          <a:bodyPr spcFirstLastPara="1" wrap="square" lIns="34275" tIns="34275" rIns="34275" bIns="34275" anchor="ctr" anchorCtr="0">
            <a:spAutoFit/>
          </a:bodyPr>
          <a:lstStyle>
            <a:lvl1pPr marL="0" lvl="0" indent="0" algn="r">
              <a:lnSpc>
                <a:spcPct val="100000"/>
              </a:lnSpc>
              <a:spcBef>
                <a:spcPts val="0"/>
              </a:spcBef>
              <a:spcAft>
                <a:spcPts val="0"/>
              </a:spcAft>
              <a:buClr>
                <a:srgbClr val="000000"/>
              </a:buClr>
              <a:buSzPts val="900"/>
              <a:buFont typeface="Arial"/>
              <a:buNone/>
              <a:defRPr sz="900"/>
            </a:lvl1pPr>
            <a:lvl2pPr marL="0" lvl="1" indent="0" algn="r">
              <a:lnSpc>
                <a:spcPct val="100000"/>
              </a:lnSpc>
              <a:spcBef>
                <a:spcPts val="0"/>
              </a:spcBef>
              <a:spcAft>
                <a:spcPts val="0"/>
              </a:spcAft>
              <a:buClr>
                <a:srgbClr val="000000"/>
              </a:buClr>
              <a:buSzPts val="900"/>
              <a:buFont typeface="Arial"/>
              <a:buNone/>
              <a:defRPr sz="900"/>
            </a:lvl2pPr>
            <a:lvl3pPr marL="0" lvl="2" indent="0" algn="r">
              <a:lnSpc>
                <a:spcPct val="100000"/>
              </a:lnSpc>
              <a:spcBef>
                <a:spcPts val="0"/>
              </a:spcBef>
              <a:spcAft>
                <a:spcPts val="0"/>
              </a:spcAft>
              <a:buClr>
                <a:srgbClr val="000000"/>
              </a:buClr>
              <a:buSzPts val="900"/>
              <a:buFont typeface="Arial"/>
              <a:buNone/>
              <a:defRPr sz="900"/>
            </a:lvl3pPr>
            <a:lvl4pPr marL="0" lvl="3" indent="0" algn="r">
              <a:lnSpc>
                <a:spcPct val="100000"/>
              </a:lnSpc>
              <a:spcBef>
                <a:spcPts val="0"/>
              </a:spcBef>
              <a:spcAft>
                <a:spcPts val="0"/>
              </a:spcAft>
              <a:buClr>
                <a:srgbClr val="000000"/>
              </a:buClr>
              <a:buSzPts val="900"/>
              <a:buFont typeface="Arial"/>
              <a:buNone/>
              <a:defRPr sz="900"/>
            </a:lvl4pPr>
            <a:lvl5pPr marL="0" lvl="4" indent="0" algn="r">
              <a:lnSpc>
                <a:spcPct val="100000"/>
              </a:lnSpc>
              <a:spcBef>
                <a:spcPts val="0"/>
              </a:spcBef>
              <a:spcAft>
                <a:spcPts val="0"/>
              </a:spcAft>
              <a:buClr>
                <a:srgbClr val="000000"/>
              </a:buClr>
              <a:buSzPts val="900"/>
              <a:buFont typeface="Arial"/>
              <a:buNone/>
              <a:defRPr sz="900"/>
            </a:lvl5pPr>
            <a:lvl6pPr marL="0" lvl="5" indent="0" algn="r">
              <a:lnSpc>
                <a:spcPct val="100000"/>
              </a:lnSpc>
              <a:spcBef>
                <a:spcPts val="0"/>
              </a:spcBef>
              <a:spcAft>
                <a:spcPts val="0"/>
              </a:spcAft>
              <a:buClr>
                <a:srgbClr val="000000"/>
              </a:buClr>
              <a:buSzPts val="900"/>
              <a:buFont typeface="Arial"/>
              <a:buNone/>
              <a:defRPr sz="900"/>
            </a:lvl6pPr>
            <a:lvl7pPr marL="0" lvl="6" indent="0" algn="r">
              <a:lnSpc>
                <a:spcPct val="100000"/>
              </a:lnSpc>
              <a:spcBef>
                <a:spcPts val="0"/>
              </a:spcBef>
              <a:spcAft>
                <a:spcPts val="0"/>
              </a:spcAft>
              <a:buClr>
                <a:srgbClr val="000000"/>
              </a:buClr>
              <a:buSzPts val="900"/>
              <a:buFont typeface="Arial"/>
              <a:buNone/>
              <a:defRPr sz="900"/>
            </a:lvl7pPr>
            <a:lvl8pPr marL="0" lvl="7" indent="0" algn="r">
              <a:lnSpc>
                <a:spcPct val="100000"/>
              </a:lnSpc>
              <a:spcBef>
                <a:spcPts val="0"/>
              </a:spcBef>
              <a:spcAft>
                <a:spcPts val="0"/>
              </a:spcAft>
              <a:buClr>
                <a:srgbClr val="000000"/>
              </a:buClr>
              <a:buSzPts val="900"/>
              <a:buFont typeface="Arial"/>
              <a:buNone/>
              <a:defRPr sz="900"/>
            </a:lvl8pPr>
            <a:lvl9pPr marL="0" lvl="8" indent="0" algn="r">
              <a:lnSpc>
                <a:spcPct val="100000"/>
              </a:lnSpc>
              <a:spcBef>
                <a:spcPts val="0"/>
              </a:spcBef>
              <a:spcAft>
                <a:spcPts val="0"/>
              </a:spcAft>
              <a:buClr>
                <a:srgbClr val="000000"/>
              </a:buClr>
              <a:buSzPts val="900"/>
              <a:buFont typeface="Arial"/>
              <a:buNone/>
              <a:defRPr sz="900"/>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2.jpg"/><Relationship Id="rId2" Type="http://schemas.openxmlformats.org/officeDocument/2006/relationships/slideLayout" Target="../slideLayouts/slideLayout13.xml"/><Relationship Id="rId16"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cxnSp>
        <p:nvCxnSpPr>
          <p:cNvPr id="51" name="Google Shape;51;p13"/>
          <p:cNvCxnSpPr/>
          <p:nvPr/>
        </p:nvCxnSpPr>
        <p:spPr>
          <a:xfrm flipH="1">
            <a:off x="603504" y="214955"/>
            <a:ext cx="1" cy="649156"/>
          </a:xfrm>
          <a:prstGeom prst="straightConnector1">
            <a:avLst/>
          </a:prstGeom>
          <a:noFill/>
          <a:ln w="57150" cap="flat" cmpd="sng">
            <a:solidFill>
              <a:srgbClr val="1A3B66"/>
            </a:solidFill>
            <a:prstDash val="solid"/>
            <a:round/>
            <a:headEnd type="none" w="sm" len="sm"/>
            <a:tailEnd type="none" w="sm" len="sm"/>
          </a:ln>
        </p:spPr>
      </p:cxnSp>
      <p:pic>
        <p:nvPicPr>
          <p:cNvPr id="52" name="Google Shape;52;p13" descr="Picture 10"/>
          <p:cNvPicPr preferRelativeResize="0"/>
          <p:nvPr/>
        </p:nvPicPr>
        <p:blipFill rotWithShape="1">
          <a:blip r:embed="rId16">
            <a:alphaModFix/>
          </a:blip>
          <a:srcRect/>
          <a:stretch/>
        </p:blipFill>
        <p:spPr>
          <a:xfrm>
            <a:off x="365760" y="4841033"/>
            <a:ext cx="2798065" cy="251047"/>
          </a:xfrm>
          <a:prstGeom prst="rect">
            <a:avLst/>
          </a:prstGeom>
          <a:noFill/>
          <a:ln>
            <a:noFill/>
          </a:ln>
        </p:spPr>
      </p:pic>
      <p:pic>
        <p:nvPicPr>
          <p:cNvPr id="53" name="Google Shape;53;p13" descr="Picture 11"/>
          <p:cNvPicPr preferRelativeResize="0"/>
          <p:nvPr/>
        </p:nvPicPr>
        <p:blipFill rotWithShape="1">
          <a:blip r:embed="rId17">
            <a:alphaModFix/>
          </a:blip>
          <a:srcRect/>
          <a:stretch/>
        </p:blipFill>
        <p:spPr>
          <a:xfrm>
            <a:off x="3497" y="4775554"/>
            <a:ext cx="9147361" cy="367946"/>
          </a:xfrm>
          <a:prstGeom prst="rect">
            <a:avLst/>
          </a:prstGeom>
          <a:noFill/>
          <a:ln>
            <a:noFill/>
          </a:ln>
        </p:spPr>
      </p:pic>
      <p:sp>
        <p:nvSpPr>
          <p:cNvPr id="54" name="Google Shape;54;p13"/>
          <p:cNvSpPr/>
          <p:nvPr/>
        </p:nvSpPr>
        <p:spPr>
          <a:xfrm>
            <a:off x="2382" y="4722546"/>
            <a:ext cx="9141620" cy="48007"/>
          </a:xfrm>
          <a:prstGeom prst="rect">
            <a:avLst/>
          </a:prstGeom>
          <a:solidFill>
            <a:srgbClr val="1A3B66"/>
          </a:solid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5" name="Google Shape;55;p13" descr="Picture 8"/>
          <p:cNvPicPr preferRelativeResize="0"/>
          <p:nvPr/>
        </p:nvPicPr>
        <p:blipFill rotWithShape="1">
          <a:blip r:embed="rId16">
            <a:alphaModFix/>
          </a:blip>
          <a:srcRect/>
          <a:stretch/>
        </p:blipFill>
        <p:spPr>
          <a:xfrm>
            <a:off x="276097" y="4812843"/>
            <a:ext cx="2098549" cy="251047"/>
          </a:xfrm>
          <a:prstGeom prst="rect">
            <a:avLst/>
          </a:prstGeom>
          <a:noFill/>
          <a:ln>
            <a:noFill/>
          </a:ln>
        </p:spPr>
      </p:pic>
      <p:sp>
        <p:nvSpPr>
          <p:cNvPr id="56" name="Google Shape;56;p13"/>
          <p:cNvSpPr txBox="1">
            <a:spLocks noGrp="1"/>
          </p:cNvSpPr>
          <p:nvPr>
            <p:ph type="title"/>
          </p:nvPr>
        </p:nvSpPr>
        <p:spPr>
          <a:xfrm>
            <a:off x="822960" y="214955"/>
            <a:ext cx="7543801" cy="649157"/>
          </a:xfrm>
          <a:prstGeom prst="rect">
            <a:avLst/>
          </a:prstGeom>
          <a:noFill/>
          <a:ln>
            <a:noFill/>
          </a:ln>
        </p:spPr>
        <p:txBody>
          <a:bodyPr spcFirstLastPara="1" wrap="square" lIns="34275" tIns="34275" rIns="34275" bIns="34275" anchor="ctr" anchorCtr="0">
            <a:normAutofit/>
          </a:bodyPr>
          <a:lstStyle>
            <a:lvl1pPr marR="0" lvl="0" algn="l" rtl="0">
              <a:lnSpc>
                <a:spcPct val="85000"/>
              </a:lnSpc>
              <a:spcBef>
                <a:spcPts val="0"/>
              </a:spcBef>
              <a:spcAft>
                <a:spcPts val="0"/>
              </a:spcAft>
              <a:buClr>
                <a:srgbClr val="1A3B66"/>
              </a:buClr>
              <a:buSzPts val="1800"/>
              <a:buFont typeface="Arial"/>
              <a:buNone/>
              <a:defRPr sz="1800" b="0" i="0" u="none" strike="noStrike" cap="none">
                <a:solidFill>
                  <a:srgbClr val="1A3B66"/>
                </a:solidFill>
                <a:latin typeface="Arial"/>
                <a:ea typeface="Arial"/>
                <a:cs typeface="Arial"/>
                <a:sym typeface="Arial"/>
              </a:defRPr>
            </a:lvl1pPr>
            <a:lvl2pPr marR="0" lvl="1" algn="l" rtl="0">
              <a:lnSpc>
                <a:spcPct val="85000"/>
              </a:lnSpc>
              <a:spcBef>
                <a:spcPts val="0"/>
              </a:spcBef>
              <a:spcAft>
                <a:spcPts val="0"/>
              </a:spcAft>
              <a:buClr>
                <a:srgbClr val="1A3B66"/>
              </a:buClr>
              <a:buSzPts val="1800"/>
              <a:buFont typeface="Arial"/>
              <a:buNone/>
              <a:defRPr sz="1800" b="0" i="0" u="none" strike="noStrike" cap="none">
                <a:solidFill>
                  <a:srgbClr val="1A3B66"/>
                </a:solidFill>
                <a:latin typeface="Arial"/>
                <a:ea typeface="Arial"/>
                <a:cs typeface="Arial"/>
                <a:sym typeface="Arial"/>
              </a:defRPr>
            </a:lvl2pPr>
            <a:lvl3pPr marR="0" lvl="2" algn="l" rtl="0">
              <a:lnSpc>
                <a:spcPct val="85000"/>
              </a:lnSpc>
              <a:spcBef>
                <a:spcPts val="0"/>
              </a:spcBef>
              <a:spcAft>
                <a:spcPts val="0"/>
              </a:spcAft>
              <a:buClr>
                <a:srgbClr val="1A3B66"/>
              </a:buClr>
              <a:buSzPts val="1800"/>
              <a:buFont typeface="Arial"/>
              <a:buNone/>
              <a:defRPr sz="1800" b="0" i="0" u="none" strike="noStrike" cap="none">
                <a:solidFill>
                  <a:srgbClr val="1A3B66"/>
                </a:solidFill>
                <a:latin typeface="Arial"/>
                <a:ea typeface="Arial"/>
                <a:cs typeface="Arial"/>
                <a:sym typeface="Arial"/>
              </a:defRPr>
            </a:lvl3pPr>
            <a:lvl4pPr marR="0" lvl="3" algn="l" rtl="0">
              <a:lnSpc>
                <a:spcPct val="85000"/>
              </a:lnSpc>
              <a:spcBef>
                <a:spcPts val="0"/>
              </a:spcBef>
              <a:spcAft>
                <a:spcPts val="0"/>
              </a:spcAft>
              <a:buClr>
                <a:srgbClr val="1A3B66"/>
              </a:buClr>
              <a:buSzPts val="1800"/>
              <a:buFont typeface="Arial"/>
              <a:buNone/>
              <a:defRPr sz="1800" b="0" i="0" u="none" strike="noStrike" cap="none">
                <a:solidFill>
                  <a:srgbClr val="1A3B66"/>
                </a:solidFill>
                <a:latin typeface="Arial"/>
                <a:ea typeface="Arial"/>
                <a:cs typeface="Arial"/>
                <a:sym typeface="Arial"/>
              </a:defRPr>
            </a:lvl4pPr>
            <a:lvl5pPr marR="0" lvl="4" algn="l" rtl="0">
              <a:lnSpc>
                <a:spcPct val="85000"/>
              </a:lnSpc>
              <a:spcBef>
                <a:spcPts val="0"/>
              </a:spcBef>
              <a:spcAft>
                <a:spcPts val="0"/>
              </a:spcAft>
              <a:buClr>
                <a:srgbClr val="1A3B66"/>
              </a:buClr>
              <a:buSzPts val="1800"/>
              <a:buFont typeface="Arial"/>
              <a:buNone/>
              <a:defRPr sz="1800" b="0" i="0" u="none" strike="noStrike" cap="none">
                <a:solidFill>
                  <a:srgbClr val="1A3B66"/>
                </a:solidFill>
                <a:latin typeface="Arial"/>
                <a:ea typeface="Arial"/>
                <a:cs typeface="Arial"/>
                <a:sym typeface="Arial"/>
              </a:defRPr>
            </a:lvl5pPr>
            <a:lvl6pPr marR="0" lvl="5" algn="l" rtl="0">
              <a:lnSpc>
                <a:spcPct val="85000"/>
              </a:lnSpc>
              <a:spcBef>
                <a:spcPts val="0"/>
              </a:spcBef>
              <a:spcAft>
                <a:spcPts val="0"/>
              </a:spcAft>
              <a:buClr>
                <a:srgbClr val="1A3B66"/>
              </a:buClr>
              <a:buSzPts val="1800"/>
              <a:buFont typeface="Arial"/>
              <a:buNone/>
              <a:defRPr sz="1800" b="0" i="0" u="none" strike="noStrike" cap="none">
                <a:solidFill>
                  <a:srgbClr val="1A3B66"/>
                </a:solidFill>
                <a:latin typeface="Arial"/>
                <a:ea typeface="Arial"/>
                <a:cs typeface="Arial"/>
                <a:sym typeface="Arial"/>
              </a:defRPr>
            </a:lvl6pPr>
            <a:lvl7pPr marR="0" lvl="6" algn="l" rtl="0">
              <a:lnSpc>
                <a:spcPct val="85000"/>
              </a:lnSpc>
              <a:spcBef>
                <a:spcPts val="0"/>
              </a:spcBef>
              <a:spcAft>
                <a:spcPts val="0"/>
              </a:spcAft>
              <a:buClr>
                <a:srgbClr val="1A3B66"/>
              </a:buClr>
              <a:buSzPts val="1800"/>
              <a:buFont typeface="Arial"/>
              <a:buNone/>
              <a:defRPr sz="1800" b="0" i="0" u="none" strike="noStrike" cap="none">
                <a:solidFill>
                  <a:srgbClr val="1A3B66"/>
                </a:solidFill>
                <a:latin typeface="Arial"/>
                <a:ea typeface="Arial"/>
                <a:cs typeface="Arial"/>
                <a:sym typeface="Arial"/>
              </a:defRPr>
            </a:lvl7pPr>
            <a:lvl8pPr marR="0" lvl="7" algn="l" rtl="0">
              <a:lnSpc>
                <a:spcPct val="85000"/>
              </a:lnSpc>
              <a:spcBef>
                <a:spcPts val="0"/>
              </a:spcBef>
              <a:spcAft>
                <a:spcPts val="0"/>
              </a:spcAft>
              <a:buClr>
                <a:srgbClr val="1A3B66"/>
              </a:buClr>
              <a:buSzPts val="1800"/>
              <a:buFont typeface="Arial"/>
              <a:buNone/>
              <a:defRPr sz="1800" b="0" i="0" u="none" strike="noStrike" cap="none">
                <a:solidFill>
                  <a:srgbClr val="1A3B66"/>
                </a:solidFill>
                <a:latin typeface="Arial"/>
                <a:ea typeface="Arial"/>
                <a:cs typeface="Arial"/>
                <a:sym typeface="Arial"/>
              </a:defRPr>
            </a:lvl8pPr>
            <a:lvl9pPr marR="0" lvl="8" algn="l" rtl="0">
              <a:lnSpc>
                <a:spcPct val="85000"/>
              </a:lnSpc>
              <a:spcBef>
                <a:spcPts val="0"/>
              </a:spcBef>
              <a:spcAft>
                <a:spcPts val="0"/>
              </a:spcAft>
              <a:buClr>
                <a:srgbClr val="1A3B66"/>
              </a:buClr>
              <a:buSzPts val="1800"/>
              <a:buFont typeface="Arial"/>
              <a:buNone/>
              <a:defRPr sz="1800" b="0" i="0" u="none" strike="noStrike" cap="none">
                <a:solidFill>
                  <a:srgbClr val="1A3B66"/>
                </a:solidFill>
                <a:latin typeface="Arial"/>
                <a:ea typeface="Arial"/>
                <a:cs typeface="Arial"/>
                <a:sym typeface="Arial"/>
              </a:defRPr>
            </a:lvl9pPr>
          </a:lstStyle>
          <a:p>
            <a:endParaRPr/>
          </a:p>
        </p:txBody>
      </p:sp>
      <p:sp>
        <p:nvSpPr>
          <p:cNvPr id="57" name="Google Shape;57;p13"/>
          <p:cNvSpPr txBox="1">
            <a:spLocks noGrp="1"/>
          </p:cNvSpPr>
          <p:nvPr>
            <p:ph type="body" idx="1"/>
          </p:nvPr>
        </p:nvSpPr>
        <p:spPr>
          <a:xfrm>
            <a:off x="822960" y="1090422"/>
            <a:ext cx="7543801" cy="3311399"/>
          </a:xfrm>
          <a:prstGeom prst="rect">
            <a:avLst/>
          </a:prstGeom>
          <a:noFill/>
          <a:ln>
            <a:noFill/>
          </a:ln>
        </p:spPr>
        <p:txBody>
          <a:bodyPr spcFirstLastPara="1" wrap="square" lIns="0" tIns="0" rIns="0" bIns="0" anchor="t" anchorCtr="0">
            <a:normAutofit/>
          </a:bodyPr>
          <a:lstStyle>
            <a:lvl1pPr marL="457200" marR="0" lvl="0" indent="-279400" algn="l" rtl="0">
              <a:lnSpc>
                <a:spcPct val="90000"/>
              </a:lnSpc>
              <a:spcBef>
                <a:spcPts val="500"/>
              </a:spcBef>
              <a:spcAft>
                <a:spcPts val="0"/>
              </a:spcAft>
              <a:buClr>
                <a:schemeClr val="accent1"/>
              </a:buClr>
              <a:buSzPts val="800"/>
              <a:buFont typeface="Trebuchet MS"/>
              <a:buChar char=" "/>
              <a:defRPr sz="800" b="0" i="0" u="none" strike="noStrike" cap="none">
                <a:solidFill>
                  <a:srgbClr val="404040"/>
                </a:solidFill>
                <a:latin typeface="Arial"/>
                <a:ea typeface="Arial"/>
                <a:cs typeface="Arial"/>
                <a:sym typeface="Arial"/>
              </a:defRPr>
            </a:lvl1pPr>
            <a:lvl2pPr marL="914400" marR="0" lvl="1" indent="-279400" algn="l" rtl="0">
              <a:lnSpc>
                <a:spcPct val="90000"/>
              </a:lnSpc>
              <a:spcBef>
                <a:spcPts val="500"/>
              </a:spcBef>
              <a:spcAft>
                <a:spcPts val="0"/>
              </a:spcAft>
              <a:buClr>
                <a:schemeClr val="accent1"/>
              </a:buClr>
              <a:buSzPts val="800"/>
              <a:buFont typeface="Trebuchet MS"/>
              <a:buChar char="◦"/>
              <a:defRPr sz="800" b="0" i="0" u="none" strike="noStrike" cap="none">
                <a:solidFill>
                  <a:srgbClr val="404040"/>
                </a:solidFill>
                <a:latin typeface="Arial"/>
                <a:ea typeface="Arial"/>
                <a:cs typeface="Arial"/>
                <a:sym typeface="Arial"/>
              </a:defRPr>
            </a:lvl2pPr>
            <a:lvl3pPr marL="1371600" marR="0" lvl="2" indent="-279400" algn="l" rtl="0">
              <a:lnSpc>
                <a:spcPct val="90000"/>
              </a:lnSpc>
              <a:spcBef>
                <a:spcPts val="500"/>
              </a:spcBef>
              <a:spcAft>
                <a:spcPts val="0"/>
              </a:spcAft>
              <a:buClr>
                <a:schemeClr val="accent1"/>
              </a:buClr>
              <a:buSzPts val="800"/>
              <a:buFont typeface="Trebuchet MS"/>
              <a:buChar char="◦"/>
              <a:defRPr sz="800" b="0" i="0" u="none" strike="noStrike" cap="none">
                <a:solidFill>
                  <a:srgbClr val="404040"/>
                </a:solidFill>
                <a:latin typeface="Arial"/>
                <a:ea typeface="Arial"/>
                <a:cs typeface="Arial"/>
                <a:sym typeface="Arial"/>
              </a:defRPr>
            </a:lvl3pPr>
            <a:lvl4pPr marL="1828800" marR="0" lvl="3" indent="-279400" algn="l" rtl="0">
              <a:lnSpc>
                <a:spcPct val="90000"/>
              </a:lnSpc>
              <a:spcBef>
                <a:spcPts val="500"/>
              </a:spcBef>
              <a:spcAft>
                <a:spcPts val="0"/>
              </a:spcAft>
              <a:buClr>
                <a:schemeClr val="accent1"/>
              </a:buClr>
              <a:buSzPts val="800"/>
              <a:buFont typeface="Trebuchet MS"/>
              <a:buChar char="◦"/>
              <a:defRPr sz="800" b="0" i="0" u="none" strike="noStrike" cap="none">
                <a:solidFill>
                  <a:srgbClr val="404040"/>
                </a:solidFill>
                <a:latin typeface="Arial"/>
                <a:ea typeface="Arial"/>
                <a:cs typeface="Arial"/>
                <a:sym typeface="Arial"/>
              </a:defRPr>
            </a:lvl4pPr>
            <a:lvl5pPr marL="2286000" marR="0" lvl="4" indent="-279400" algn="l" rtl="0">
              <a:lnSpc>
                <a:spcPct val="90000"/>
              </a:lnSpc>
              <a:spcBef>
                <a:spcPts val="500"/>
              </a:spcBef>
              <a:spcAft>
                <a:spcPts val="0"/>
              </a:spcAft>
              <a:buClr>
                <a:schemeClr val="accent1"/>
              </a:buClr>
              <a:buSzPts val="800"/>
              <a:buFont typeface="Trebuchet MS"/>
              <a:buChar char="◦"/>
              <a:defRPr sz="800" b="0" i="0" u="none" strike="noStrike" cap="none">
                <a:solidFill>
                  <a:srgbClr val="404040"/>
                </a:solidFill>
                <a:latin typeface="Arial"/>
                <a:ea typeface="Arial"/>
                <a:cs typeface="Arial"/>
                <a:sym typeface="Arial"/>
              </a:defRPr>
            </a:lvl5pPr>
            <a:lvl6pPr marL="2743200" marR="0" lvl="5" indent="-279400" algn="l" rtl="0">
              <a:lnSpc>
                <a:spcPct val="90000"/>
              </a:lnSpc>
              <a:spcBef>
                <a:spcPts val="500"/>
              </a:spcBef>
              <a:spcAft>
                <a:spcPts val="0"/>
              </a:spcAft>
              <a:buClr>
                <a:schemeClr val="accent1"/>
              </a:buClr>
              <a:buSzPts val="800"/>
              <a:buFont typeface="Trebuchet MS"/>
              <a:buChar char="◦"/>
              <a:defRPr sz="800" b="0" i="0" u="none" strike="noStrike" cap="none">
                <a:solidFill>
                  <a:srgbClr val="404040"/>
                </a:solidFill>
                <a:latin typeface="Arial"/>
                <a:ea typeface="Arial"/>
                <a:cs typeface="Arial"/>
                <a:sym typeface="Arial"/>
              </a:defRPr>
            </a:lvl6pPr>
            <a:lvl7pPr marL="3200400" marR="0" lvl="6" indent="-279400" algn="l" rtl="0">
              <a:lnSpc>
                <a:spcPct val="90000"/>
              </a:lnSpc>
              <a:spcBef>
                <a:spcPts val="500"/>
              </a:spcBef>
              <a:spcAft>
                <a:spcPts val="0"/>
              </a:spcAft>
              <a:buClr>
                <a:schemeClr val="accent1"/>
              </a:buClr>
              <a:buSzPts val="800"/>
              <a:buFont typeface="Trebuchet MS"/>
              <a:buChar char="◦"/>
              <a:defRPr sz="800" b="0" i="0" u="none" strike="noStrike" cap="none">
                <a:solidFill>
                  <a:srgbClr val="404040"/>
                </a:solidFill>
                <a:latin typeface="Arial"/>
                <a:ea typeface="Arial"/>
                <a:cs typeface="Arial"/>
                <a:sym typeface="Arial"/>
              </a:defRPr>
            </a:lvl7pPr>
            <a:lvl8pPr marL="3657600" marR="0" lvl="7" indent="-279400" algn="l" rtl="0">
              <a:lnSpc>
                <a:spcPct val="90000"/>
              </a:lnSpc>
              <a:spcBef>
                <a:spcPts val="500"/>
              </a:spcBef>
              <a:spcAft>
                <a:spcPts val="0"/>
              </a:spcAft>
              <a:buClr>
                <a:schemeClr val="accent1"/>
              </a:buClr>
              <a:buSzPts val="800"/>
              <a:buFont typeface="Trebuchet MS"/>
              <a:buChar char="◦"/>
              <a:defRPr sz="800" b="0" i="0" u="none" strike="noStrike" cap="none">
                <a:solidFill>
                  <a:srgbClr val="404040"/>
                </a:solidFill>
                <a:latin typeface="Arial"/>
                <a:ea typeface="Arial"/>
                <a:cs typeface="Arial"/>
                <a:sym typeface="Arial"/>
              </a:defRPr>
            </a:lvl8pPr>
            <a:lvl9pPr marL="4114800" marR="0" lvl="8" indent="-279400" algn="l" rtl="0">
              <a:lnSpc>
                <a:spcPct val="90000"/>
              </a:lnSpc>
              <a:spcBef>
                <a:spcPts val="500"/>
              </a:spcBef>
              <a:spcAft>
                <a:spcPts val="0"/>
              </a:spcAft>
              <a:buClr>
                <a:schemeClr val="accent1"/>
              </a:buClr>
              <a:buSzPts val="800"/>
              <a:buFont typeface="Trebuchet MS"/>
              <a:buChar char="◦"/>
              <a:defRPr sz="800" b="0" i="0" u="none" strike="noStrike" cap="none">
                <a:solidFill>
                  <a:srgbClr val="404040"/>
                </a:solidFill>
                <a:latin typeface="Arial"/>
                <a:ea typeface="Arial"/>
                <a:cs typeface="Arial"/>
                <a:sym typeface="Arial"/>
              </a:defRPr>
            </a:lvl9pPr>
          </a:lstStyle>
          <a:p>
            <a:endParaRPr/>
          </a:p>
        </p:txBody>
      </p:sp>
      <p:sp>
        <p:nvSpPr>
          <p:cNvPr id="58" name="Google Shape;58;p13"/>
          <p:cNvSpPr txBox="1">
            <a:spLocks noGrp="1"/>
          </p:cNvSpPr>
          <p:nvPr>
            <p:ph type="sldNum" idx="12"/>
          </p:nvPr>
        </p:nvSpPr>
        <p:spPr>
          <a:xfrm>
            <a:off x="4419600" y="4629150"/>
            <a:ext cx="2133600" cy="276226"/>
          </a:xfrm>
          <a:prstGeom prst="rect">
            <a:avLst/>
          </a:prstGeom>
          <a:noFill/>
          <a:ln>
            <a:noFill/>
          </a:ln>
        </p:spPr>
        <p:txBody>
          <a:bodyPr spcFirstLastPara="1" wrap="square" lIns="34275" tIns="34275" rIns="34275" bIns="34275" anchor="ctr" anchorCtr="0">
            <a:sp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sz="1100"/>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28" descr="Picture 10"/>
          <p:cNvPicPr preferRelativeResize="0"/>
          <p:nvPr/>
        </p:nvPicPr>
        <p:blipFill rotWithShape="1">
          <a:blip r:embed="rId3">
            <a:alphaModFix/>
          </a:blip>
          <a:srcRect/>
          <a:stretch/>
        </p:blipFill>
        <p:spPr>
          <a:xfrm>
            <a:off x="825038" y="644183"/>
            <a:ext cx="2654813" cy="317592"/>
          </a:xfrm>
          <a:prstGeom prst="rect">
            <a:avLst/>
          </a:prstGeom>
          <a:noFill/>
          <a:ln>
            <a:noFill/>
          </a:ln>
        </p:spPr>
      </p:pic>
      <p:sp>
        <p:nvSpPr>
          <p:cNvPr id="165" name="Google Shape;165;p28"/>
          <p:cNvSpPr txBox="1">
            <a:spLocks noGrp="1"/>
          </p:cNvSpPr>
          <p:nvPr>
            <p:ph type="ctrTitle" idx="4294967295"/>
          </p:nvPr>
        </p:nvSpPr>
        <p:spPr>
          <a:xfrm>
            <a:off x="825038" y="644183"/>
            <a:ext cx="7039163" cy="1329653"/>
          </a:xfrm>
          <a:prstGeom prst="rect">
            <a:avLst/>
          </a:prstGeom>
          <a:noFill/>
          <a:ln>
            <a:noFill/>
          </a:ln>
        </p:spPr>
        <p:txBody>
          <a:bodyPr spcFirstLastPara="1" wrap="square" lIns="34275" tIns="34275" rIns="34275" bIns="34275" anchor="b" anchorCtr="0">
            <a:normAutofit/>
          </a:bodyPr>
          <a:lstStyle/>
          <a:p>
            <a:pPr marL="0" marR="0" lvl="0" indent="0" algn="l" rtl="0">
              <a:lnSpc>
                <a:spcPct val="85000"/>
              </a:lnSpc>
              <a:spcBef>
                <a:spcPts val="0"/>
              </a:spcBef>
              <a:spcAft>
                <a:spcPts val="0"/>
              </a:spcAft>
              <a:buClr>
                <a:srgbClr val="262626"/>
              </a:buClr>
              <a:buSzPts val="3400"/>
              <a:buFont typeface="Arial"/>
              <a:buNone/>
            </a:pPr>
            <a:r>
              <a:rPr lang="en" sz="3400" b="1" i="0" u="none" strike="noStrike" cap="none" dirty="0">
                <a:solidFill>
                  <a:srgbClr val="262626"/>
                </a:solidFill>
                <a:latin typeface="Times New Roman"/>
                <a:ea typeface="Times New Roman"/>
                <a:cs typeface="Times New Roman"/>
                <a:sym typeface="Times New Roman"/>
              </a:rPr>
              <a:t>HPE Case Study – A/B Testing</a:t>
            </a:r>
            <a:endParaRPr dirty="0">
              <a:latin typeface="Times New Roman"/>
              <a:ea typeface="Times New Roman"/>
              <a:cs typeface="Times New Roman"/>
              <a:sym typeface="Times New Roman"/>
            </a:endParaRPr>
          </a:p>
        </p:txBody>
      </p:sp>
      <p:sp>
        <p:nvSpPr>
          <p:cNvPr id="166" name="Google Shape;166;p28"/>
          <p:cNvSpPr txBox="1">
            <a:spLocks noGrp="1"/>
          </p:cNvSpPr>
          <p:nvPr>
            <p:ph type="subTitle" idx="4294967295"/>
          </p:nvPr>
        </p:nvSpPr>
        <p:spPr>
          <a:xfrm>
            <a:off x="825038" y="3341716"/>
            <a:ext cx="7543801" cy="857251"/>
          </a:xfrm>
          <a:prstGeom prst="rect">
            <a:avLst/>
          </a:prstGeom>
          <a:noFill/>
          <a:ln>
            <a:noFill/>
          </a:ln>
        </p:spPr>
        <p:txBody>
          <a:bodyPr spcFirstLastPara="1" wrap="square" lIns="34275" tIns="34275" rIns="34275" bIns="34275" anchor="t" anchorCtr="0">
            <a:normAutofit/>
          </a:bodyPr>
          <a:lstStyle/>
          <a:p>
            <a:pPr marL="0" marR="0" lvl="0" indent="0" algn="l" rtl="0">
              <a:lnSpc>
                <a:spcPct val="90000"/>
              </a:lnSpc>
              <a:spcBef>
                <a:spcPts val="0"/>
              </a:spcBef>
              <a:spcAft>
                <a:spcPts val="0"/>
              </a:spcAft>
              <a:buClr>
                <a:srgbClr val="373545"/>
              </a:buClr>
              <a:buSzPts val="1700"/>
              <a:buFont typeface="Trebuchet MS"/>
              <a:buNone/>
            </a:pPr>
            <a:r>
              <a:rPr lang="en-US" sz="1400" b="1" dirty="0">
                <a:solidFill>
                  <a:srgbClr val="373545"/>
                </a:solidFill>
                <a:latin typeface="Times New Roman"/>
                <a:ea typeface="Times New Roman"/>
                <a:cs typeface="Times New Roman"/>
                <a:sym typeface="Times New Roman"/>
              </a:rPr>
              <a:t>HPE A/B Testing Implementation Presentation</a:t>
            </a:r>
          </a:p>
          <a:p>
            <a:pPr marL="0" marR="0" lvl="0" indent="0" algn="l" rtl="0">
              <a:lnSpc>
                <a:spcPct val="90000"/>
              </a:lnSpc>
              <a:spcBef>
                <a:spcPts val="0"/>
              </a:spcBef>
              <a:spcAft>
                <a:spcPts val="0"/>
              </a:spcAft>
              <a:buClr>
                <a:srgbClr val="373545"/>
              </a:buClr>
              <a:buSzPts val="1700"/>
              <a:buFont typeface="Trebuchet MS"/>
              <a:buNone/>
            </a:pPr>
            <a:endParaRPr sz="1400" b="1" dirty="0">
              <a:solidFill>
                <a:srgbClr val="373545"/>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a:xfrm>
            <a:off x="822960" y="214955"/>
            <a:ext cx="7543801" cy="656015"/>
          </a:xfrm>
          <a:prstGeom prst="rect">
            <a:avLst/>
          </a:prstGeom>
          <a:noFill/>
          <a:ln>
            <a:noFill/>
          </a:ln>
        </p:spPr>
        <p:txBody>
          <a:bodyPr spcFirstLastPara="1" wrap="square" lIns="34275" tIns="34275" rIns="34275" bIns="34275" anchor="ctr" anchorCtr="0">
            <a:normAutofit/>
          </a:bodyPr>
          <a:lstStyle/>
          <a:p>
            <a:pPr marL="0" marR="0" lvl="0" indent="0" algn="l" rtl="0">
              <a:lnSpc>
                <a:spcPct val="85000"/>
              </a:lnSpc>
              <a:spcBef>
                <a:spcPts val="0"/>
              </a:spcBef>
              <a:spcAft>
                <a:spcPts val="0"/>
              </a:spcAft>
              <a:buClr>
                <a:srgbClr val="1A3B66"/>
              </a:buClr>
              <a:buSzPts val="3500"/>
              <a:buFont typeface="Arial"/>
              <a:buNone/>
            </a:pPr>
            <a:r>
              <a:rPr lang="en" sz="3500" b="1">
                <a:latin typeface="Times New Roman"/>
                <a:ea typeface="Times New Roman"/>
                <a:cs typeface="Times New Roman"/>
                <a:sym typeface="Times New Roman"/>
              </a:rPr>
              <a:t>1st Goal: Making Money</a:t>
            </a:r>
            <a:endParaRPr>
              <a:latin typeface="Times New Roman"/>
              <a:ea typeface="Times New Roman"/>
              <a:cs typeface="Times New Roman"/>
              <a:sym typeface="Times New Roman"/>
            </a:endParaRPr>
          </a:p>
        </p:txBody>
      </p:sp>
      <p:sp>
        <p:nvSpPr>
          <p:cNvPr id="172" name="Google Shape;172;p29"/>
          <p:cNvSpPr txBox="1">
            <a:spLocks noGrp="1"/>
          </p:cNvSpPr>
          <p:nvPr>
            <p:ph type="body" idx="1"/>
          </p:nvPr>
        </p:nvSpPr>
        <p:spPr>
          <a:xfrm>
            <a:off x="822959" y="1001268"/>
            <a:ext cx="7657313" cy="1128399"/>
          </a:xfrm>
          <a:prstGeom prst="rect">
            <a:avLst/>
          </a:prstGeom>
          <a:noFill/>
          <a:ln>
            <a:noFill/>
          </a:ln>
        </p:spPr>
        <p:txBody>
          <a:bodyPr spcFirstLastPara="1" wrap="square" lIns="34275" tIns="34275" rIns="34275" bIns="34275" anchor="ctr" anchorCtr="0">
            <a:normAutofit/>
          </a:bodyPr>
          <a:lstStyle/>
          <a:p>
            <a:pPr marL="152400" lvl="0" indent="-127000" algn="l" rtl="0">
              <a:lnSpc>
                <a:spcPct val="130000"/>
              </a:lnSpc>
              <a:spcBef>
                <a:spcPts val="0"/>
              </a:spcBef>
              <a:spcAft>
                <a:spcPts val="0"/>
              </a:spcAft>
              <a:buSzPts val="1200"/>
              <a:buChar char="•"/>
            </a:pPr>
            <a:r>
              <a:rPr lang="en" sz="1200" cap="none" dirty="0">
                <a:solidFill>
                  <a:srgbClr val="000000"/>
                </a:solidFill>
                <a:latin typeface="Times New Roman"/>
                <a:ea typeface="Times New Roman"/>
                <a:cs typeface="Times New Roman"/>
                <a:sym typeface="Times New Roman"/>
              </a:rPr>
              <a:t>For which partners do you believe the HPE P-engage program will be most effective? (e.g., high revenue vs. low revenue, high share vs. low share, region, growth) Why? </a:t>
            </a:r>
            <a:endParaRPr sz="1000" dirty="0">
              <a:latin typeface="Times New Roman"/>
              <a:ea typeface="Times New Roman"/>
              <a:cs typeface="Times New Roman"/>
              <a:sym typeface="Times New Roman"/>
            </a:endParaRPr>
          </a:p>
        </p:txBody>
      </p:sp>
      <p:sp>
        <p:nvSpPr>
          <p:cNvPr id="173" name="Google Shape;173;p29"/>
          <p:cNvSpPr txBox="1"/>
          <p:nvPr/>
        </p:nvSpPr>
        <p:spPr>
          <a:xfrm>
            <a:off x="736700" y="2259975"/>
            <a:ext cx="77163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latin typeface="Times New Roman"/>
                <a:ea typeface="Times New Roman"/>
                <a:cs typeface="Times New Roman"/>
                <a:sym typeface="Times New Roman"/>
              </a:rPr>
              <a:t>My initial thought is that it would be most effective to allocate resources to partners with higher revenues, compared to those with lower revenues. Meanwhile, other factors such as high vs. low share, region, growth, etc. can be taken into consideration, but they are not major factors in our analysis.</a:t>
            </a:r>
            <a:endParaRPr sz="1200" dirty="0">
              <a:latin typeface="Times New Roman"/>
              <a:ea typeface="Times New Roman"/>
              <a:cs typeface="Times New Roman"/>
              <a:sym typeface="Times New Roman"/>
            </a:endParaRPr>
          </a:p>
          <a:p>
            <a:pPr marL="0" lvl="0" indent="0" algn="l" rtl="0">
              <a:spcBef>
                <a:spcPts val="0"/>
              </a:spcBef>
              <a:spcAft>
                <a:spcPts val="0"/>
              </a:spcAft>
              <a:buNone/>
            </a:pPr>
            <a:endParaRPr sz="1200" dirty="0">
              <a:latin typeface="Times New Roman"/>
              <a:ea typeface="Times New Roman"/>
              <a:cs typeface="Times New Roman"/>
              <a:sym typeface="Times New Roman"/>
            </a:endParaRPr>
          </a:p>
          <a:p>
            <a:pPr marL="0" lvl="0" indent="0" algn="l" rtl="0">
              <a:spcBef>
                <a:spcPts val="0"/>
              </a:spcBef>
              <a:spcAft>
                <a:spcPts val="0"/>
              </a:spcAft>
              <a:buNone/>
            </a:pPr>
            <a:r>
              <a:rPr lang="en" sz="1200" dirty="0">
                <a:latin typeface="Times New Roman"/>
                <a:ea typeface="Times New Roman"/>
                <a:cs typeface="Times New Roman"/>
                <a:sym typeface="Times New Roman"/>
              </a:rPr>
              <a:t>Basic assumptions: Companies with the strongest ability to earn revenues can utilize marketing resources more efficiently. Also, starting “P-Engage” with the top 50 among all 148 </a:t>
            </a:r>
            <a:r>
              <a:rPr lang="en" sz="1200" dirty="0">
                <a:solidFill>
                  <a:schemeClr val="dk1"/>
                </a:solidFill>
                <a:latin typeface="Times New Roman"/>
                <a:ea typeface="Times New Roman"/>
                <a:cs typeface="Times New Roman"/>
                <a:sym typeface="Times New Roman"/>
              </a:rPr>
              <a:t>partners that are making more money makes sense to those who are not selected at current stage, and should therefore be a convincing plan for most companies.</a:t>
            </a:r>
            <a:endParaRPr sz="1200" dirty="0">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0"/>
          <p:cNvSpPr txBox="1">
            <a:spLocks noGrp="1"/>
          </p:cNvSpPr>
          <p:nvPr>
            <p:ph type="title"/>
          </p:nvPr>
        </p:nvSpPr>
        <p:spPr>
          <a:xfrm>
            <a:off x="822960" y="214955"/>
            <a:ext cx="7543801" cy="656015"/>
          </a:xfrm>
          <a:prstGeom prst="rect">
            <a:avLst/>
          </a:prstGeom>
          <a:noFill/>
          <a:ln>
            <a:noFill/>
          </a:ln>
        </p:spPr>
        <p:txBody>
          <a:bodyPr spcFirstLastPara="1" wrap="square" lIns="34275" tIns="34275" rIns="34275" bIns="34275" anchor="ctr" anchorCtr="0">
            <a:normAutofit/>
          </a:bodyPr>
          <a:lstStyle/>
          <a:p>
            <a:pPr marL="0" marR="0" lvl="0" indent="0" algn="l" rtl="0">
              <a:lnSpc>
                <a:spcPct val="85000"/>
              </a:lnSpc>
              <a:spcBef>
                <a:spcPts val="0"/>
              </a:spcBef>
              <a:spcAft>
                <a:spcPts val="0"/>
              </a:spcAft>
              <a:buClr>
                <a:srgbClr val="1A3B66"/>
              </a:buClr>
              <a:buSzPts val="3500"/>
              <a:buFont typeface="Arial"/>
              <a:buNone/>
            </a:pPr>
            <a:r>
              <a:rPr lang="en" sz="3500" b="1">
                <a:latin typeface="Times New Roman"/>
                <a:ea typeface="Times New Roman"/>
                <a:cs typeface="Times New Roman"/>
                <a:sym typeface="Times New Roman"/>
              </a:rPr>
              <a:t>2nd Goal: Measuring Effectiveness</a:t>
            </a:r>
            <a:endParaRPr>
              <a:latin typeface="Times New Roman"/>
              <a:ea typeface="Times New Roman"/>
              <a:cs typeface="Times New Roman"/>
              <a:sym typeface="Times New Roman"/>
            </a:endParaRPr>
          </a:p>
        </p:txBody>
      </p:sp>
      <p:sp>
        <p:nvSpPr>
          <p:cNvPr id="179" name="Google Shape;179;p30"/>
          <p:cNvSpPr txBox="1">
            <a:spLocks noGrp="1"/>
          </p:cNvSpPr>
          <p:nvPr>
            <p:ph type="body" idx="1"/>
          </p:nvPr>
        </p:nvSpPr>
        <p:spPr>
          <a:xfrm>
            <a:off x="651500" y="906052"/>
            <a:ext cx="7657200" cy="3720600"/>
          </a:xfrm>
          <a:prstGeom prst="rect">
            <a:avLst/>
          </a:prstGeom>
          <a:noFill/>
          <a:ln>
            <a:noFill/>
          </a:ln>
        </p:spPr>
        <p:txBody>
          <a:bodyPr spcFirstLastPara="1" wrap="square" lIns="34275" tIns="34275" rIns="34275" bIns="34275" anchor="ctr" anchorCtr="0">
            <a:normAutofit/>
          </a:bodyPr>
          <a:lstStyle/>
          <a:p>
            <a:pPr marL="177800" lvl="0" indent="-139700" algn="l" rtl="0">
              <a:lnSpc>
                <a:spcPct val="130000"/>
              </a:lnSpc>
              <a:spcBef>
                <a:spcPts val="0"/>
              </a:spcBef>
              <a:spcAft>
                <a:spcPts val="0"/>
              </a:spcAft>
              <a:buSzPts val="1200"/>
              <a:buChar char="•"/>
            </a:pPr>
            <a:r>
              <a:rPr lang="en" sz="1200" cap="none" dirty="0">
                <a:solidFill>
                  <a:srgbClr val="000000"/>
                </a:solidFill>
                <a:latin typeface="Times New Roman"/>
                <a:ea typeface="Times New Roman"/>
                <a:cs typeface="Times New Roman"/>
                <a:sym typeface="Times New Roman"/>
              </a:rPr>
              <a:t>Explain your </a:t>
            </a:r>
            <a:r>
              <a:rPr lang="en" sz="1200" b="1" dirty="0">
                <a:latin typeface="Times New Roman"/>
                <a:ea typeface="Times New Roman"/>
                <a:cs typeface="Times New Roman"/>
                <a:sym typeface="Times New Roman"/>
              </a:rPr>
              <a:t>matching</a:t>
            </a:r>
            <a:r>
              <a:rPr lang="en" sz="1200" cap="none" dirty="0">
                <a:solidFill>
                  <a:srgbClr val="000000"/>
                </a:solidFill>
                <a:latin typeface="Times New Roman"/>
                <a:ea typeface="Times New Roman"/>
                <a:cs typeface="Times New Roman"/>
                <a:sym typeface="Times New Roman"/>
              </a:rPr>
              <a:t> </a:t>
            </a:r>
            <a:r>
              <a:rPr lang="en" sz="1200" b="1" dirty="0">
                <a:latin typeface="Times New Roman"/>
                <a:ea typeface="Times New Roman"/>
                <a:cs typeface="Times New Roman"/>
                <a:sym typeface="Times New Roman"/>
              </a:rPr>
              <a:t>strategy</a:t>
            </a:r>
            <a:r>
              <a:rPr lang="en" sz="1200" cap="none" dirty="0">
                <a:solidFill>
                  <a:srgbClr val="000000"/>
                </a:solidFill>
                <a:latin typeface="Times New Roman"/>
                <a:ea typeface="Times New Roman"/>
                <a:cs typeface="Times New Roman"/>
                <a:sym typeface="Times New Roman"/>
              </a:rPr>
              <a:t> for measuring the effect of the HPE program</a:t>
            </a:r>
            <a:endParaRPr sz="1200" dirty="0">
              <a:latin typeface="Times New Roman"/>
              <a:ea typeface="Times New Roman"/>
              <a:cs typeface="Times New Roman"/>
              <a:sym typeface="Times New Roman"/>
            </a:endParaRPr>
          </a:p>
          <a:p>
            <a:pPr marL="342900" lvl="1" indent="-127000" algn="l" rtl="0">
              <a:lnSpc>
                <a:spcPct val="130000"/>
              </a:lnSpc>
              <a:spcBef>
                <a:spcPts val="0"/>
              </a:spcBef>
              <a:spcAft>
                <a:spcPts val="0"/>
              </a:spcAft>
              <a:buSzPts val="1200"/>
              <a:buFont typeface="Times New Roman"/>
              <a:buChar char="-"/>
            </a:pPr>
            <a:r>
              <a:rPr lang="en" sz="1200" cap="none" dirty="0">
                <a:solidFill>
                  <a:srgbClr val="000000"/>
                </a:solidFill>
                <a:latin typeface="Times New Roman"/>
                <a:ea typeface="Times New Roman"/>
                <a:cs typeface="Times New Roman"/>
                <a:sym typeface="Times New Roman"/>
              </a:rPr>
              <a:t>How did you choose the 50 partners? </a:t>
            </a:r>
            <a:endParaRPr sz="1200" cap="none" dirty="0">
              <a:solidFill>
                <a:srgbClr val="000000"/>
              </a:solidFill>
              <a:latin typeface="Times New Roman"/>
              <a:ea typeface="Times New Roman"/>
              <a:cs typeface="Times New Roman"/>
              <a:sym typeface="Times New Roman"/>
            </a:endParaRPr>
          </a:p>
          <a:p>
            <a:pPr marL="0" lvl="0" indent="0" algn="l" rtl="0">
              <a:lnSpc>
                <a:spcPct val="130000"/>
              </a:lnSpc>
              <a:spcBef>
                <a:spcPts val="0"/>
              </a:spcBef>
              <a:spcAft>
                <a:spcPts val="0"/>
              </a:spcAft>
              <a:buNone/>
            </a:pPr>
            <a:r>
              <a:rPr lang="en" sz="1200" dirty="0">
                <a:solidFill>
                  <a:srgbClr val="000000"/>
                </a:solidFill>
                <a:latin typeface="Times New Roman"/>
                <a:ea typeface="Times New Roman"/>
                <a:cs typeface="Times New Roman"/>
                <a:sym typeface="Times New Roman"/>
              </a:rPr>
              <a:t>	My strategy for choosing the 50 partners was to select pairs of similar partners on the basis of revenue, so we arranged the data in descending order with in same location and further based on least difference between revenue we paired the partners. In order to randomly put them in test and control we randomly sometime put member with high revenue within the pair in test and sometimes we put member with low revenue within the pair in test, this was to make sure that test will not only have member with slightly high revenue.</a:t>
            </a:r>
            <a:endParaRPr sz="1200" dirty="0">
              <a:solidFill>
                <a:srgbClr val="000000"/>
              </a:solidFill>
              <a:latin typeface="Times New Roman"/>
              <a:ea typeface="Times New Roman"/>
              <a:cs typeface="Times New Roman"/>
              <a:sym typeface="Times New Roman"/>
            </a:endParaRPr>
          </a:p>
          <a:p>
            <a:pPr marL="0" lvl="0" indent="0" algn="l" rtl="0">
              <a:lnSpc>
                <a:spcPct val="130000"/>
              </a:lnSpc>
              <a:spcBef>
                <a:spcPts val="0"/>
              </a:spcBef>
              <a:spcAft>
                <a:spcPts val="0"/>
              </a:spcAft>
              <a:buNone/>
            </a:pPr>
            <a:endParaRPr sz="1200" dirty="0">
              <a:solidFill>
                <a:srgbClr val="000000"/>
              </a:solidFill>
              <a:latin typeface="Times New Roman"/>
              <a:ea typeface="Times New Roman"/>
              <a:cs typeface="Times New Roman"/>
              <a:sym typeface="Times New Roman"/>
            </a:endParaRPr>
          </a:p>
          <a:p>
            <a:pPr marL="342900" lvl="1" indent="-127000" algn="l" rtl="0">
              <a:lnSpc>
                <a:spcPct val="130000"/>
              </a:lnSpc>
              <a:spcBef>
                <a:spcPts val="0"/>
              </a:spcBef>
              <a:spcAft>
                <a:spcPts val="0"/>
              </a:spcAft>
              <a:buSzPts val="1200"/>
              <a:buChar char="-"/>
            </a:pPr>
            <a:r>
              <a:rPr lang="en" sz="1200" cap="none" dirty="0">
                <a:solidFill>
                  <a:srgbClr val="000000"/>
                </a:solidFill>
                <a:latin typeface="Times New Roman"/>
                <a:ea typeface="Times New Roman"/>
                <a:cs typeface="Times New Roman"/>
                <a:sym typeface="Times New Roman"/>
              </a:rPr>
              <a:t>How did you choose whether to include/exclude from </a:t>
            </a:r>
            <a:r>
              <a:rPr lang="en" sz="1200" b="1" dirty="0">
                <a:latin typeface="Times New Roman"/>
                <a:ea typeface="Times New Roman"/>
                <a:cs typeface="Times New Roman"/>
                <a:sym typeface="Times New Roman"/>
              </a:rPr>
              <a:t>Measurement</a:t>
            </a:r>
            <a:r>
              <a:rPr lang="en" sz="1200" cap="none" dirty="0">
                <a:solidFill>
                  <a:srgbClr val="000000"/>
                </a:solidFill>
                <a:latin typeface="Times New Roman"/>
                <a:ea typeface="Times New Roman"/>
                <a:cs typeface="Times New Roman"/>
                <a:sym typeface="Times New Roman"/>
              </a:rPr>
              <a:t>?</a:t>
            </a:r>
            <a:endParaRPr sz="1200" cap="none" dirty="0">
              <a:solidFill>
                <a:srgbClr val="000000"/>
              </a:solidFill>
              <a:latin typeface="Times New Roman"/>
              <a:ea typeface="Times New Roman"/>
              <a:cs typeface="Times New Roman"/>
              <a:sym typeface="Times New Roman"/>
            </a:endParaRPr>
          </a:p>
          <a:p>
            <a:pPr marL="0" lvl="0" indent="0" algn="l" rtl="0">
              <a:lnSpc>
                <a:spcPct val="130000"/>
              </a:lnSpc>
              <a:spcBef>
                <a:spcPts val="0"/>
              </a:spcBef>
              <a:spcAft>
                <a:spcPts val="0"/>
              </a:spcAft>
              <a:buNone/>
            </a:pPr>
            <a:r>
              <a:rPr lang="en" sz="1200" dirty="0">
                <a:solidFill>
                  <a:srgbClr val="000000"/>
                </a:solidFill>
                <a:latin typeface="Times New Roman"/>
                <a:ea typeface="Times New Roman"/>
                <a:cs typeface="Times New Roman"/>
                <a:sym typeface="Times New Roman"/>
              </a:rPr>
              <a:t>	The partners who were showing greater difference in term of revenue for example in our case our priority was to include the pair whose revenue difference was less than 100 otherwise exclude the others. This will ensure that included members are more similar to each other.</a:t>
            </a:r>
            <a:endParaRPr sz="1200" dirty="0">
              <a:solidFill>
                <a:srgbClr val="000000"/>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1"/>
          <p:cNvSpPr txBox="1">
            <a:spLocks noGrp="1"/>
          </p:cNvSpPr>
          <p:nvPr>
            <p:ph type="title"/>
          </p:nvPr>
        </p:nvSpPr>
        <p:spPr>
          <a:xfrm>
            <a:off x="822960" y="214955"/>
            <a:ext cx="7543800" cy="656100"/>
          </a:xfrm>
          <a:prstGeom prst="rect">
            <a:avLst/>
          </a:prstGeom>
          <a:noFill/>
          <a:ln>
            <a:noFill/>
          </a:ln>
        </p:spPr>
        <p:txBody>
          <a:bodyPr spcFirstLastPara="1" wrap="square" lIns="34275" tIns="34275" rIns="34275" bIns="34275" anchor="ctr" anchorCtr="0">
            <a:normAutofit fontScale="90000"/>
          </a:bodyPr>
          <a:lstStyle/>
          <a:p>
            <a:pPr marL="0" marR="0" lvl="0" indent="0" algn="l" rtl="0">
              <a:lnSpc>
                <a:spcPct val="85000"/>
              </a:lnSpc>
              <a:spcBef>
                <a:spcPts val="0"/>
              </a:spcBef>
              <a:spcAft>
                <a:spcPts val="0"/>
              </a:spcAft>
              <a:buClr>
                <a:srgbClr val="1A3B66"/>
              </a:buClr>
              <a:buSzPct val="100000"/>
              <a:buFont typeface="Arial"/>
              <a:buNone/>
            </a:pPr>
            <a:r>
              <a:rPr lang="en" sz="3500" b="1">
                <a:latin typeface="Times New Roman"/>
                <a:ea typeface="Times New Roman"/>
                <a:cs typeface="Times New Roman"/>
                <a:sym typeface="Times New Roman"/>
              </a:rPr>
              <a:t>Assess your Performance</a:t>
            </a:r>
            <a:endParaRPr sz="3500" b="1">
              <a:latin typeface="Times New Roman"/>
              <a:ea typeface="Times New Roman"/>
              <a:cs typeface="Times New Roman"/>
              <a:sym typeface="Times New Roman"/>
            </a:endParaRPr>
          </a:p>
          <a:p>
            <a:pPr marL="0" marR="0" lvl="0" indent="0" algn="l" rtl="0">
              <a:lnSpc>
                <a:spcPct val="85000"/>
              </a:lnSpc>
              <a:spcBef>
                <a:spcPts val="0"/>
              </a:spcBef>
              <a:spcAft>
                <a:spcPts val="0"/>
              </a:spcAft>
              <a:buClr>
                <a:srgbClr val="1A3B66"/>
              </a:buClr>
              <a:buSzPct val="100000"/>
              <a:buFont typeface="Arial"/>
              <a:buNone/>
            </a:pPr>
            <a:endParaRPr sz="3500" b="1">
              <a:latin typeface="Times New Roman"/>
              <a:ea typeface="Times New Roman"/>
              <a:cs typeface="Times New Roman"/>
              <a:sym typeface="Times New Roman"/>
            </a:endParaRPr>
          </a:p>
        </p:txBody>
      </p:sp>
      <p:sp>
        <p:nvSpPr>
          <p:cNvPr id="185" name="Google Shape;185;p31"/>
          <p:cNvSpPr txBox="1">
            <a:spLocks noGrp="1"/>
          </p:cNvSpPr>
          <p:nvPr>
            <p:ph type="body" idx="1"/>
          </p:nvPr>
        </p:nvSpPr>
        <p:spPr>
          <a:xfrm>
            <a:off x="651509" y="906018"/>
            <a:ext cx="7657313" cy="1128399"/>
          </a:xfrm>
          <a:prstGeom prst="rect">
            <a:avLst/>
          </a:prstGeom>
          <a:noFill/>
          <a:ln>
            <a:noFill/>
          </a:ln>
        </p:spPr>
        <p:txBody>
          <a:bodyPr spcFirstLastPara="1" wrap="square" lIns="34275" tIns="34275" rIns="34275" bIns="34275" anchor="ctr" anchorCtr="0">
            <a:noAutofit/>
          </a:bodyPr>
          <a:lstStyle/>
          <a:p>
            <a:pPr marL="177800" lvl="0" indent="-139700" algn="l" rtl="0">
              <a:lnSpc>
                <a:spcPct val="130000"/>
              </a:lnSpc>
              <a:spcBef>
                <a:spcPts val="0"/>
              </a:spcBef>
              <a:spcAft>
                <a:spcPts val="0"/>
              </a:spcAft>
              <a:buSzPts val="1200"/>
              <a:buFont typeface="Times New Roman"/>
              <a:buChar char="•"/>
            </a:pPr>
            <a:r>
              <a:rPr lang="en" sz="1200" cap="none">
                <a:solidFill>
                  <a:srgbClr val="000000"/>
                </a:solidFill>
                <a:latin typeface="Times New Roman"/>
                <a:ea typeface="Times New Roman"/>
                <a:cs typeface="Times New Roman"/>
                <a:sym typeface="Times New Roman"/>
              </a:rPr>
              <a:t>Review your results (truth vs. your answer). </a:t>
            </a:r>
            <a:endParaRPr sz="1200">
              <a:latin typeface="Times New Roman"/>
              <a:ea typeface="Times New Roman"/>
              <a:cs typeface="Times New Roman"/>
              <a:sym typeface="Times New Roman"/>
            </a:endParaRPr>
          </a:p>
          <a:p>
            <a:pPr marL="342900" lvl="1" indent="-127000" algn="l" rtl="0">
              <a:lnSpc>
                <a:spcPct val="130000"/>
              </a:lnSpc>
              <a:spcBef>
                <a:spcPts val="0"/>
              </a:spcBef>
              <a:spcAft>
                <a:spcPts val="0"/>
              </a:spcAft>
              <a:buSzPts val="1200"/>
              <a:buFont typeface="Times New Roman"/>
              <a:buChar char="-"/>
            </a:pPr>
            <a:r>
              <a:rPr lang="en" sz="1200" cap="none">
                <a:solidFill>
                  <a:srgbClr val="000000"/>
                </a:solidFill>
                <a:latin typeface="Times New Roman"/>
                <a:ea typeface="Times New Roman"/>
                <a:cs typeface="Times New Roman"/>
                <a:sym typeface="Times New Roman"/>
              </a:rPr>
              <a:t>If you measured poorly (truth ≠ your answer), what would you do differently</a:t>
            </a:r>
            <a:endParaRPr sz="1200">
              <a:latin typeface="Times New Roman"/>
              <a:ea typeface="Times New Roman"/>
              <a:cs typeface="Times New Roman"/>
              <a:sym typeface="Times New Roman"/>
            </a:endParaRPr>
          </a:p>
          <a:p>
            <a:pPr marL="342900" lvl="1" indent="-127000" algn="l" rtl="0">
              <a:lnSpc>
                <a:spcPct val="130000"/>
              </a:lnSpc>
              <a:spcBef>
                <a:spcPts val="0"/>
              </a:spcBef>
              <a:spcAft>
                <a:spcPts val="0"/>
              </a:spcAft>
              <a:buSzPts val="1200"/>
              <a:buFont typeface="Times New Roman"/>
              <a:buChar char="-"/>
            </a:pPr>
            <a:r>
              <a:rPr lang="en" sz="1200" cap="none">
                <a:solidFill>
                  <a:srgbClr val="000000"/>
                </a:solidFill>
                <a:latin typeface="Times New Roman"/>
                <a:ea typeface="Times New Roman"/>
                <a:cs typeface="Times New Roman"/>
                <a:sym typeface="Times New Roman"/>
              </a:rPr>
              <a:t>If you measured accurately (truth = your answer), can you explain why?</a:t>
            </a:r>
            <a:endParaRPr sz="1200">
              <a:latin typeface="Times New Roman"/>
              <a:ea typeface="Times New Roman"/>
              <a:cs typeface="Times New Roman"/>
              <a:sym typeface="Times New Roman"/>
            </a:endParaRPr>
          </a:p>
        </p:txBody>
      </p:sp>
      <p:pic>
        <p:nvPicPr>
          <p:cNvPr id="186" name="Google Shape;186;p31"/>
          <p:cNvPicPr preferRelativeResize="0"/>
          <p:nvPr/>
        </p:nvPicPr>
        <p:blipFill>
          <a:blip r:embed="rId3">
            <a:alphaModFix/>
          </a:blip>
          <a:stretch>
            <a:fillRect/>
          </a:stretch>
        </p:blipFill>
        <p:spPr>
          <a:xfrm>
            <a:off x="1515200" y="2245452"/>
            <a:ext cx="5839732" cy="952500"/>
          </a:xfrm>
          <a:prstGeom prst="rect">
            <a:avLst/>
          </a:prstGeom>
          <a:noFill/>
          <a:ln>
            <a:noFill/>
          </a:ln>
        </p:spPr>
      </p:pic>
      <p:sp>
        <p:nvSpPr>
          <p:cNvPr id="187" name="Google Shape;187;p31"/>
          <p:cNvSpPr txBox="1"/>
          <p:nvPr/>
        </p:nvSpPr>
        <p:spPr>
          <a:xfrm>
            <a:off x="896850" y="3197950"/>
            <a:ext cx="7543800" cy="1218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As seen from the results table, our measurement was quite close to the true incremental effect. This can be explained due to the fact that our 0/1 groups were evenly balanced for the p-engage column, taking revunits15 as the reference. We could have selected “Extend” instead of “Discontinue” for the medium-share partner group since the incremental effect we measured was ~20%. </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SM2017">
  <a:themeElements>
    <a:clrScheme name="GSM2017">
      <a:dk1>
        <a:srgbClr val="000000"/>
      </a:dk1>
      <a:lt1>
        <a:srgbClr val="FFFFFF"/>
      </a:lt1>
      <a:dk2>
        <a:srgbClr val="A7A7A7"/>
      </a:dk2>
      <a:lt2>
        <a:srgbClr val="535353"/>
      </a:lt2>
      <a:accent1>
        <a:srgbClr val="3494BA"/>
      </a:accent1>
      <a:accent2>
        <a:srgbClr val="58B6C0"/>
      </a:accent2>
      <a:accent3>
        <a:srgbClr val="75BDA7"/>
      </a:accent3>
      <a:accent4>
        <a:srgbClr val="7A8C8E"/>
      </a:accent4>
      <a:accent5>
        <a:srgbClr val="84ACB6"/>
      </a:accent5>
      <a:accent6>
        <a:srgbClr val="2683C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480</Words>
  <Application>Microsoft Office PowerPoint</Application>
  <PresentationFormat>On-screen Show (16:9)</PresentationFormat>
  <Paragraphs>19</Paragraphs>
  <Slides>4</Slides>
  <Notes>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vt:i4>
      </vt:variant>
    </vt:vector>
  </HeadingPairs>
  <TitlesOfParts>
    <vt:vector size="9" baseType="lpstr">
      <vt:lpstr>Arial</vt:lpstr>
      <vt:lpstr>Times New Roman</vt:lpstr>
      <vt:lpstr>Trebuchet MS</vt:lpstr>
      <vt:lpstr>Simple Light</vt:lpstr>
      <vt:lpstr>GSM2017</vt:lpstr>
      <vt:lpstr>HPE Case Study – A/B Testing</vt:lpstr>
      <vt:lpstr>1st Goal: Making Money</vt:lpstr>
      <vt:lpstr>2nd Goal: Measuring Effectiveness</vt:lpstr>
      <vt:lpstr>Assess your Performance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HPE Case Study – A/B Testing</dc:title>
  <cp:lastModifiedBy>Yashi Tiwari</cp:lastModifiedBy>
  <cp:revision>1</cp:revision>
  <dcterms:modified xsi:type="dcterms:W3CDTF">2023-09-28T22:07:07Z</dcterms:modified>
</cp:coreProperties>
</file>