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 u="heavy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 u="heavy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0743" y="6091783"/>
            <a:ext cx="1417955" cy="4195445"/>
          </a:xfrm>
          <a:custGeom>
            <a:avLst/>
            <a:gdLst/>
            <a:ahLst/>
            <a:cxnLst/>
            <a:rect l="l" t="t" r="r" b="b"/>
            <a:pathLst>
              <a:path w="1417955" h="4195445">
                <a:moveTo>
                  <a:pt x="674827" y="3289706"/>
                </a:moveTo>
                <a:lnTo>
                  <a:pt x="672782" y="3283508"/>
                </a:lnTo>
                <a:lnTo>
                  <a:pt x="58293" y="2459825"/>
                </a:lnTo>
                <a:lnTo>
                  <a:pt x="58293" y="907008"/>
                </a:lnTo>
                <a:lnTo>
                  <a:pt x="56007" y="895692"/>
                </a:lnTo>
                <a:lnTo>
                  <a:pt x="49771" y="886447"/>
                </a:lnTo>
                <a:lnTo>
                  <a:pt x="40513" y="880211"/>
                </a:lnTo>
                <a:lnTo>
                  <a:pt x="29171" y="877925"/>
                </a:lnTo>
                <a:lnTo>
                  <a:pt x="17818" y="880211"/>
                </a:lnTo>
                <a:lnTo>
                  <a:pt x="8534" y="886447"/>
                </a:lnTo>
                <a:lnTo>
                  <a:pt x="2286" y="895692"/>
                </a:lnTo>
                <a:lnTo>
                  <a:pt x="0" y="907008"/>
                </a:lnTo>
                <a:lnTo>
                  <a:pt x="0" y="2475700"/>
                </a:lnTo>
                <a:lnTo>
                  <a:pt x="2057" y="2481897"/>
                </a:lnTo>
                <a:lnTo>
                  <a:pt x="616534" y="3305581"/>
                </a:lnTo>
                <a:lnTo>
                  <a:pt x="616534" y="4165879"/>
                </a:lnTo>
                <a:lnTo>
                  <a:pt x="618820" y="4177207"/>
                </a:lnTo>
                <a:lnTo>
                  <a:pt x="625068" y="4186453"/>
                </a:lnTo>
                <a:lnTo>
                  <a:pt x="634326" y="4192689"/>
                </a:lnTo>
                <a:lnTo>
                  <a:pt x="645655" y="4194975"/>
                </a:lnTo>
                <a:lnTo>
                  <a:pt x="657021" y="4192689"/>
                </a:lnTo>
                <a:lnTo>
                  <a:pt x="666292" y="4186453"/>
                </a:lnTo>
                <a:lnTo>
                  <a:pt x="672541" y="4177207"/>
                </a:lnTo>
                <a:lnTo>
                  <a:pt x="674827" y="4165879"/>
                </a:lnTo>
                <a:lnTo>
                  <a:pt x="674827" y="3289706"/>
                </a:lnTo>
                <a:close/>
              </a:path>
              <a:path w="1417955" h="4195445">
                <a:moveTo>
                  <a:pt x="1154963" y="2411742"/>
                </a:moveTo>
                <a:lnTo>
                  <a:pt x="1152906" y="2405545"/>
                </a:lnTo>
                <a:lnTo>
                  <a:pt x="538378" y="1581861"/>
                </a:lnTo>
                <a:lnTo>
                  <a:pt x="538378" y="29095"/>
                </a:lnTo>
                <a:lnTo>
                  <a:pt x="536092" y="17767"/>
                </a:lnTo>
                <a:lnTo>
                  <a:pt x="529844" y="8521"/>
                </a:lnTo>
                <a:lnTo>
                  <a:pt x="520573" y="2286"/>
                </a:lnTo>
                <a:lnTo>
                  <a:pt x="509206" y="0"/>
                </a:lnTo>
                <a:lnTo>
                  <a:pt x="497878" y="2286"/>
                </a:lnTo>
                <a:lnTo>
                  <a:pt x="488619" y="8521"/>
                </a:lnTo>
                <a:lnTo>
                  <a:pt x="482371" y="17767"/>
                </a:lnTo>
                <a:lnTo>
                  <a:pt x="480085" y="29095"/>
                </a:lnTo>
                <a:lnTo>
                  <a:pt x="480085" y="1597723"/>
                </a:lnTo>
                <a:lnTo>
                  <a:pt x="482130" y="1603933"/>
                </a:lnTo>
                <a:lnTo>
                  <a:pt x="1096645" y="2427617"/>
                </a:lnTo>
                <a:lnTo>
                  <a:pt x="1096645" y="4165879"/>
                </a:lnTo>
                <a:lnTo>
                  <a:pt x="1098943" y="4177207"/>
                </a:lnTo>
                <a:lnTo>
                  <a:pt x="1105192" y="4186453"/>
                </a:lnTo>
                <a:lnTo>
                  <a:pt x="1114463" y="4192689"/>
                </a:lnTo>
                <a:lnTo>
                  <a:pt x="1125829" y="4194975"/>
                </a:lnTo>
                <a:lnTo>
                  <a:pt x="1137170" y="4192689"/>
                </a:lnTo>
                <a:lnTo>
                  <a:pt x="1146429" y="4186453"/>
                </a:lnTo>
                <a:lnTo>
                  <a:pt x="1152664" y="4177207"/>
                </a:lnTo>
                <a:lnTo>
                  <a:pt x="1154963" y="4165879"/>
                </a:lnTo>
                <a:lnTo>
                  <a:pt x="1154963" y="2411742"/>
                </a:lnTo>
                <a:close/>
              </a:path>
              <a:path w="1417955" h="4195445">
                <a:moveTo>
                  <a:pt x="1417675" y="1709267"/>
                </a:moveTo>
                <a:lnTo>
                  <a:pt x="1414602" y="1701749"/>
                </a:lnTo>
                <a:lnTo>
                  <a:pt x="985278" y="1272997"/>
                </a:lnTo>
                <a:lnTo>
                  <a:pt x="985278" y="183108"/>
                </a:lnTo>
                <a:lnTo>
                  <a:pt x="982992" y="171767"/>
                </a:lnTo>
                <a:lnTo>
                  <a:pt x="976744" y="162496"/>
                </a:lnTo>
                <a:lnTo>
                  <a:pt x="967486" y="156260"/>
                </a:lnTo>
                <a:lnTo>
                  <a:pt x="956157" y="153962"/>
                </a:lnTo>
                <a:lnTo>
                  <a:pt x="944829" y="156260"/>
                </a:lnTo>
                <a:lnTo>
                  <a:pt x="935570" y="162496"/>
                </a:lnTo>
                <a:lnTo>
                  <a:pt x="929322" y="171767"/>
                </a:lnTo>
                <a:lnTo>
                  <a:pt x="927036" y="183108"/>
                </a:lnTo>
                <a:lnTo>
                  <a:pt x="927036" y="1292809"/>
                </a:lnTo>
                <a:lnTo>
                  <a:pt x="930059" y="1300137"/>
                </a:lnTo>
                <a:lnTo>
                  <a:pt x="1359369" y="1729003"/>
                </a:lnTo>
                <a:lnTo>
                  <a:pt x="1359369" y="4165879"/>
                </a:lnTo>
                <a:lnTo>
                  <a:pt x="1361655" y="4177207"/>
                </a:lnTo>
                <a:lnTo>
                  <a:pt x="1367904" y="4186453"/>
                </a:lnTo>
                <a:lnTo>
                  <a:pt x="1377175" y="4192689"/>
                </a:lnTo>
                <a:lnTo>
                  <a:pt x="1388554" y="4194975"/>
                </a:lnTo>
                <a:lnTo>
                  <a:pt x="1399882" y="4192689"/>
                </a:lnTo>
                <a:lnTo>
                  <a:pt x="1409141" y="4186453"/>
                </a:lnTo>
                <a:lnTo>
                  <a:pt x="1415389" y="4177207"/>
                </a:lnTo>
                <a:lnTo>
                  <a:pt x="1417675" y="4165879"/>
                </a:lnTo>
                <a:lnTo>
                  <a:pt x="1417675" y="1709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14413" y="7282863"/>
            <a:ext cx="58419" cy="3004185"/>
          </a:xfrm>
          <a:custGeom>
            <a:avLst/>
            <a:gdLst/>
            <a:ahLst/>
            <a:cxnLst/>
            <a:rect l="l" t="t" r="r" b="b"/>
            <a:pathLst>
              <a:path w="58419" h="3004184">
                <a:moveTo>
                  <a:pt x="29123" y="3003891"/>
                </a:moveTo>
                <a:lnTo>
                  <a:pt x="40485" y="3001603"/>
                </a:lnTo>
                <a:lnTo>
                  <a:pt x="49757" y="2995366"/>
                </a:lnTo>
                <a:lnTo>
                  <a:pt x="56006" y="2986118"/>
                </a:lnTo>
                <a:lnTo>
                  <a:pt x="58297" y="2974798"/>
                </a:lnTo>
                <a:lnTo>
                  <a:pt x="58297" y="29143"/>
                </a:lnTo>
                <a:lnTo>
                  <a:pt x="56006" y="17793"/>
                </a:lnTo>
                <a:lnTo>
                  <a:pt x="49757" y="8530"/>
                </a:lnTo>
                <a:lnTo>
                  <a:pt x="40485" y="2288"/>
                </a:lnTo>
                <a:lnTo>
                  <a:pt x="29123" y="0"/>
                </a:lnTo>
                <a:lnTo>
                  <a:pt x="17791" y="2288"/>
                </a:lnTo>
                <a:lnTo>
                  <a:pt x="8533" y="8530"/>
                </a:lnTo>
                <a:lnTo>
                  <a:pt x="2289" y="17793"/>
                </a:lnTo>
                <a:lnTo>
                  <a:pt x="0" y="29143"/>
                </a:lnTo>
                <a:lnTo>
                  <a:pt x="0" y="2974798"/>
                </a:lnTo>
                <a:lnTo>
                  <a:pt x="2289" y="2986118"/>
                </a:lnTo>
                <a:lnTo>
                  <a:pt x="8533" y="2995366"/>
                </a:lnTo>
                <a:lnTo>
                  <a:pt x="17791" y="3001603"/>
                </a:lnTo>
                <a:lnTo>
                  <a:pt x="29123" y="3003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4875" y="7396161"/>
            <a:ext cx="464820" cy="2891155"/>
          </a:xfrm>
          <a:custGeom>
            <a:avLst/>
            <a:gdLst/>
            <a:ahLst/>
            <a:cxnLst/>
            <a:rect l="l" t="t" r="r" b="b"/>
            <a:pathLst>
              <a:path w="464820" h="2891154">
                <a:moveTo>
                  <a:pt x="435469" y="2890592"/>
                </a:moveTo>
                <a:lnTo>
                  <a:pt x="446830" y="2888305"/>
                </a:lnTo>
                <a:lnTo>
                  <a:pt x="456103" y="2882068"/>
                </a:lnTo>
                <a:lnTo>
                  <a:pt x="462352" y="2872820"/>
                </a:lnTo>
                <a:lnTo>
                  <a:pt x="464642" y="2861499"/>
                </a:lnTo>
                <a:lnTo>
                  <a:pt x="464642" y="1809743"/>
                </a:lnTo>
                <a:lnTo>
                  <a:pt x="462828" y="1803982"/>
                </a:lnTo>
                <a:lnTo>
                  <a:pt x="58297" y="1222904"/>
                </a:lnTo>
                <a:lnTo>
                  <a:pt x="58247" y="29093"/>
                </a:lnTo>
                <a:lnTo>
                  <a:pt x="55964" y="17772"/>
                </a:lnTo>
                <a:lnTo>
                  <a:pt x="49732" y="8524"/>
                </a:lnTo>
                <a:lnTo>
                  <a:pt x="40477" y="2287"/>
                </a:lnTo>
                <a:lnTo>
                  <a:pt x="29123" y="0"/>
                </a:lnTo>
                <a:lnTo>
                  <a:pt x="17791" y="2287"/>
                </a:lnTo>
                <a:lnTo>
                  <a:pt x="8533" y="8524"/>
                </a:lnTo>
                <a:lnTo>
                  <a:pt x="2289" y="17772"/>
                </a:lnTo>
                <a:lnTo>
                  <a:pt x="0" y="29093"/>
                </a:lnTo>
                <a:lnTo>
                  <a:pt x="0" y="1238000"/>
                </a:lnTo>
                <a:lnTo>
                  <a:pt x="1813" y="1243799"/>
                </a:lnTo>
                <a:lnTo>
                  <a:pt x="406345" y="1824827"/>
                </a:lnTo>
                <a:lnTo>
                  <a:pt x="406345" y="2861499"/>
                </a:lnTo>
                <a:lnTo>
                  <a:pt x="408635" y="2872820"/>
                </a:lnTo>
                <a:lnTo>
                  <a:pt x="414878" y="2882068"/>
                </a:lnTo>
                <a:lnTo>
                  <a:pt x="424136" y="2888305"/>
                </a:lnTo>
                <a:lnTo>
                  <a:pt x="435469" y="2890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60649" y="9672983"/>
            <a:ext cx="58419" cy="614045"/>
          </a:xfrm>
          <a:custGeom>
            <a:avLst/>
            <a:gdLst/>
            <a:ahLst/>
            <a:cxnLst/>
            <a:rect l="l" t="t" r="r" b="b"/>
            <a:pathLst>
              <a:path w="58419" h="614045">
                <a:moveTo>
                  <a:pt x="29123" y="613770"/>
                </a:moveTo>
                <a:lnTo>
                  <a:pt x="40485" y="611482"/>
                </a:lnTo>
                <a:lnTo>
                  <a:pt x="49757" y="605245"/>
                </a:lnTo>
                <a:lnTo>
                  <a:pt x="56006" y="595997"/>
                </a:lnTo>
                <a:lnTo>
                  <a:pt x="58297" y="584677"/>
                </a:lnTo>
                <a:lnTo>
                  <a:pt x="58297" y="29143"/>
                </a:lnTo>
                <a:lnTo>
                  <a:pt x="56006" y="17793"/>
                </a:lnTo>
                <a:lnTo>
                  <a:pt x="49757" y="8530"/>
                </a:lnTo>
                <a:lnTo>
                  <a:pt x="40485" y="2288"/>
                </a:lnTo>
                <a:lnTo>
                  <a:pt x="29123" y="0"/>
                </a:lnTo>
                <a:lnTo>
                  <a:pt x="17791" y="2288"/>
                </a:lnTo>
                <a:lnTo>
                  <a:pt x="8533" y="8530"/>
                </a:lnTo>
                <a:lnTo>
                  <a:pt x="2289" y="17793"/>
                </a:lnTo>
                <a:lnTo>
                  <a:pt x="0" y="29143"/>
                </a:lnTo>
                <a:lnTo>
                  <a:pt x="0" y="584677"/>
                </a:lnTo>
                <a:lnTo>
                  <a:pt x="2289" y="595997"/>
                </a:lnTo>
                <a:lnTo>
                  <a:pt x="8533" y="605245"/>
                </a:lnTo>
                <a:lnTo>
                  <a:pt x="17791" y="611482"/>
                </a:lnTo>
                <a:lnTo>
                  <a:pt x="29123" y="613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68381" y="8563705"/>
            <a:ext cx="346075" cy="1723389"/>
          </a:xfrm>
          <a:custGeom>
            <a:avLst/>
            <a:gdLst/>
            <a:ahLst/>
            <a:cxnLst/>
            <a:rect l="l" t="t" r="r" b="b"/>
            <a:pathLst>
              <a:path w="346075" h="1723390">
                <a:moveTo>
                  <a:pt x="316571" y="1723049"/>
                </a:moveTo>
                <a:lnTo>
                  <a:pt x="327904" y="1720761"/>
                </a:lnTo>
                <a:lnTo>
                  <a:pt x="337161" y="1714524"/>
                </a:lnTo>
                <a:lnTo>
                  <a:pt x="343405" y="1705276"/>
                </a:lnTo>
                <a:lnTo>
                  <a:pt x="345695" y="1693955"/>
                </a:lnTo>
                <a:lnTo>
                  <a:pt x="345695" y="372674"/>
                </a:lnTo>
                <a:lnTo>
                  <a:pt x="343406" y="366138"/>
                </a:lnTo>
                <a:lnTo>
                  <a:pt x="51517" y="10508"/>
                </a:lnTo>
                <a:lnTo>
                  <a:pt x="42570" y="3204"/>
                </a:lnTo>
                <a:lnTo>
                  <a:pt x="31871" y="0"/>
                </a:lnTo>
                <a:lnTo>
                  <a:pt x="20742" y="1034"/>
                </a:lnTo>
                <a:lnTo>
                  <a:pt x="10508" y="6446"/>
                </a:lnTo>
                <a:lnTo>
                  <a:pt x="3204" y="15411"/>
                </a:lnTo>
                <a:lnTo>
                  <a:pt x="0" y="26109"/>
                </a:lnTo>
                <a:lnTo>
                  <a:pt x="1036" y="37217"/>
                </a:lnTo>
                <a:lnTo>
                  <a:pt x="6455" y="47412"/>
                </a:lnTo>
                <a:lnTo>
                  <a:pt x="287397" y="389758"/>
                </a:lnTo>
                <a:lnTo>
                  <a:pt x="287397" y="1693955"/>
                </a:lnTo>
                <a:lnTo>
                  <a:pt x="289688" y="1705276"/>
                </a:lnTo>
                <a:lnTo>
                  <a:pt x="295937" y="1714524"/>
                </a:lnTo>
                <a:lnTo>
                  <a:pt x="305210" y="1720761"/>
                </a:lnTo>
                <a:lnTo>
                  <a:pt x="316571" y="1723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386660" y="7475054"/>
            <a:ext cx="1059815" cy="2811780"/>
          </a:xfrm>
          <a:custGeom>
            <a:avLst/>
            <a:gdLst/>
            <a:ahLst/>
            <a:cxnLst/>
            <a:rect l="l" t="t" r="r" b="b"/>
            <a:pathLst>
              <a:path w="1059814" h="2811779">
                <a:moveTo>
                  <a:pt x="297649" y="1225842"/>
                </a:moveTo>
                <a:lnTo>
                  <a:pt x="295363" y="1214513"/>
                </a:lnTo>
                <a:lnTo>
                  <a:pt x="289115" y="1205268"/>
                </a:lnTo>
                <a:lnTo>
                  <a:pt x="279857" y="1199032"/>
                </a:lnTo>
                <a:lnTo>
                  <a:pt x="268516" y="1196746"/>
                </a:lnTo>
                <a:lnTo>
                  <a:pt x="257187" y="1199032"/>
                </a:lnTo>
                <a:lnTo>
                  <a:pt x="247929" y="1205268"/>
                </a:lnTo>
                <a:lnTo>
                  <a:pt x="241681" y="1214513"/>
                </a:lnTo>
                <a:lnTo>
                  <a:pt x="239395" y="1225842"/>
                </a:lnTo>
                <a:lnTo>
                  <a:pt x="239395" y="2782608"/>
                </a:lnTo>
                <a:lnTo>
                  <a:pt x="241681" y="2793936"/>
                </a:lnTo>
                <a:lnTo>
                  <a:pt x="247929" y="2803182"/>
                </a:lnTo>
                <a:lnTo>
                  <a:pt x="257187" y="2809417"/>
                </a:lnTo>
                <a:lnTo>
                  <a:pt x="268516" y="2811703"/>
                </a:lnTo>
                <a:lnTo>
                  <a:pt x="279857" y="2809417"/>
                </a:lnTo>
                <a:lnTo>
                  <a:pt x="289115" y="2803182"/>
                </a:lnTo>
                <a:lnTo>
                  <a:pt x="295363" y="2793936"/>
                </a:lnTo>
                <a:lnTo>
                  <a:pt x="297649" y="2782608"/>
                </a:lnTo>
                <a:lnTo>
                  <a:pt x="297649" y="1225842"/>
                </a:lnTo>
                <a:close/>
              </a:path>
              <a:path w="1059814" h="2811779">
                <a:moveTo>
                  <a:pt x="536740" y="33121"/>
                </a:moveTo>
                <a:lnTo>
                  <a:pt x="536244" y="21971"/>
                </a:lnTo>
                <a:lnTo>
                  <a:pt x="531609" y="11823"/>
                </a:lnTo>
                <a:lnTo>
                  <a:pt x="523125" y="3962"/>
                </a:lnTo>
                <a:lnTo>
                  <a:pt x="512229" y="0"/>
                </a:lnTo>
                <a:lnTo>
                  <a:pt x="501065" y="495"/>
                </a:lnTo>
                <a:lnTo>
                  <a:pt x="490918" y="5143"/>
                </a:lnTo>
                <a:lnTo>
                  <a:pt x="483057" y="13614"/>
                </a:lnTo>
                <a:lnTo>
                  <a:pt x="1460" y="801725"/>
                </a:lnTo>
                <a:lnTo>
                  <a:pt x="0" y="806894"/>
                </a:lnTo>
                <a:lnTo>
                  <a:pt x="0" y="2782608"/>
                </a:lnTo>
                <a:lnTo>
                  <a:pt x="2286" y="2793936"/>
                </a:lnTo>
                <a:lnTo>
                  <a:pt x="8521" y="2803182"/>
                </a:lnTo>
                <a:lnTo>
                  <a:pt x="17780" y="2809417"/>
                </a:lnTo>
                <a:lnTo>
                  <a:pt x="29121" y="2811703"/>
                </a:lnTo>
                <a:lnTo>
                  <a:pt x="40474" y="2809417"/>
                </a:lnTo>
                <a:lnTo>
                  <a:pt x="49758" y="2803182"/>
                </a:lnTo>
                <a:lnTo>
                  <a:pt x="56007" y="2793936"/>
                </a:lnTo>
                <a:lnTo>
                  <a:pt x="58293" y="2782608"/>
                </a:lnTo>
                <a:lnTo>
                  <a:pt x="58293" y="820470"/>
                </a:lnTo>
                <a:lnTo>
                  <a:pt x="532790" y="43980"/>
                </a:lnTo>
                <a:lnTo>
                  <a:pt x="536740" y="33121"/>
                </a:lnTo>
                <a:close/>
              </a:path>
              <a:path w="1059814" h="2811779">
                <a:moveTo>
                  <a:pt x="1059700" y="1174978"/>
                </a:moveTo>
                <a:lnTo>
                  <a:pt x="1059649" y="676313"/>
                </a:lnTo>
                <a:lnTo>
                  <a:pt x="1030516" y="647217"/>
                </a:lnTo>
                <a:lnTo>
                  <a:pt x="1019187" y="649503"/>
                </a:lnTo>
                <a:lnTo>
                  <a:pt x="1009929" y="655739"/>
                </a:lnTo>
                <a:lnTo>
                  <a:pt x="1003681" y="664997"/>
                </a:lnTo>
                <a:lnTo>
                  <a:pt x="1001395" y="676313"/>
                </a:lnTo>
                <a:lnTo>
                  <a:pt x="1001395" y="1155052"/>
                </a:lnTo>
                <a:lnTo>
                  <a:pt x="481876" y="1670558"/>
                </a:lnTo>
                <a:lnTo>
                  <a:pt x="478751" y="1677987"/>
                </a:lnTo>
                <a:lnTo>
                  <a:pt x="478751" y="2782608"/>
                </a:lnTo>
                <a:lnTo>
                  <a:pt x="481050" y="2793936"/>
                </a:lnTo>
                <a:lnTo>
                  <a:pt x="487311" y="2803182"/>
                </a:lnTo>
                <a:lnTo>
                  <a:pt x="496582" y="2809417"/>
                </a:lnTo>
                <a:lnTo>
                  <a:pt x="507923" y="2811703"/>
                </a:lnTo>
                <a:lnTo>
                  <a:pt x="519252" y="2809417"/>
                </a:lnTo>
                <a:lnTo>
                  <a:pt x="528510" y="2803182"/>
                </a:lnTo>
                <a:lnTo>
                  <a:pt x="534758" y="2793936"/>
                </a:lnTo>
                <a:lnTo>
                  <a:pt x="537044" y="2782608"/>
                </a:lnTo>
                <a:lnTo>
                  <a:pt x="537044" y="1697850"/>
                </a:lnTo>
                <a:lnTo>
                  <a:pt x="1056614" y="1182395"/>
                </a:lnTo>
                <a:lnTo>
                  <a:pt x="1059700" y="11749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41446" y="5793213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508" y="356753"/>
                </a:moveTo>
                <a:lnTo>
                  <a:pt x="225995" y="350385"/>
                </a:lnTo>
                <a:lnTo>
                  <a:pt x="268657" y="332412"/>
                </a:lnTo>
                <a:lnTo>
                  <a:pt x="304794" y="304531"/>
                </a:lnTo>
                <a:lnTo>
                  <a:pt x="332709" y="268442"/>
                </a:lnTo>
                <a:lnTo>
                  <a:pt x="350704" y="225841"/>
                </a:lnTo>
                <a:lnTo>
                  <a:pt x="357079" y="178426"/>
                </a:lnTo>
                <a:lnTo>
                  <a:pt x="350704" y="130989"/>
                </a:lnTo>
                <a:lnTo>
                  <a:pt x="332709" y="88372"/>
                </a:lnTo>
                <a:lnTo>
                  <a:pt x="304794" y="52270"/>
                </a:lnTo>
                <a:lnTo>
                  <a:pt x="268657" y="24377"/>
                </a:lnTo>
                <a:lnTo>
                  <a:pt x="225995" y="6389"/>
                </a:lnTo>
                <a:lnTo>
                  <a:pt x="178508" y="0"/>
                </a:lnTo>
                <a:lnTo>
                  <a:pt x="131047" y="6389"/>
                </a:lnTo>
                <a:lnTo>
                  <a:pt x="88403" y="24377"/>
                </a:lnTo>
                <a:lnTo>
                  <a:pt x="52277" y="52270"/>
                </a:lnTo>
                <a:lnTo>
                  <a:pt x="47663" y="58239"/>
                </a:lnTo>
                <a:lnTo>
                  <a:pt x="178508" y="58239"/>
                </a:lnTo>
                <a:lnTo>
                  <a:pt x="202789" y="60676"/>
                </a:lnTo>
                <a:lnTo>
                  <a:pt x="245749" y="78751"/>
                </a:lnTo>
                <a:lnTo>
                  <a:pt x="278284" y="111239"/>
                </a:lnTo>
                <a:lnTo>
                  <a:pt x="296369" y="154169"/>
                </a:lnTo>
                <a:lnTo>
                  <a:pt x="298832" y="178426"/>
                </a:lnTo>
                <a:lnTo>
                  <a:pt x="296369" y="202654"/>
                </a:lnTo>
                <a:lnTo>
                  <a:pt x="278284" y="245563"/>
                </a:lnTo>
                <a:lnTo>
                  <a:pt x="245749" y="278044"/>
                </a:lnTo>
                <a:lnTo>
                  <a:pt x="202789" y="296105"/>
                </a:lnTo>
                <a:lnTo>
                  <a:pt x="178508" y="298563"/>
                </a:lnTo>
                <a:lnTo>
                  <a:pt x="47661" y="298563"/>
                </a:lnTo>
                <a:lnTo>
                  <a:pt x="52277" y="304531"/>
                </a:lnTo>
                <a:lnTo>
                  <a:pt x="88403" y="332412"/>
                </a:lnTo>
                <a:lnTo>
                  <a:pt x="131047" y="350385"/>
                </a:lnTo>
                <a:lnTo>
                  <a:pt x="178508" y="356753"/>
                </a:lnTo>
                <a:close/>
              </a:path>
              <a:path w="357505" h="356870">
                <a:moveTo>
                  <a:pt x="47661" y="298563"/>
                </a:moveTo>
                <a:lnTo>
                  <a:pt x="178508" y="298563"/>
                </a:lnTo>
                <a:lnTo>
                  <a:pt x="154257" y="296105"/>
                </a:lnTo>
                <a:lnTo>
                  <a:pt x="131710" y="289111"/>
                </a:lnTo>
                <a:lnTo>
                  <a:pt x="93489" y="263366"/>
                </a:lnTo>
                <a:lnTo>
                  <a:pt x="67691" y="225179"/>
                </a:lnTo>
                <a:lnTo>
                  <a:pt x="58247" y="178426"/>
                </a:lnTo>
                <a:lnTo>
                  <a:pt x="60687" y="154169"/>
                </a:lnTo>
                <a:lnTo>
                  <a:pt x="78783" y="111239"/>
                </a:lnTo>
                <a:lnTo>
                  <a:pt x="111308" y="78751"/>
                </a:lnTo>
                <a:lnTo>
                  <a:pt x="154257" y="60676"/>
                </a:lnTo>
                <a:lnTo>
                  <a:pt x="178508" y="58239"/>
                </a:lnTo>
                <a:lnTo>
                  <a:pt x="47663" y="58239"/>
                </a:lnTo>
                <a:lnTo>
                  <a:pt x="24367" y="88372"/>
                </a:lnTo>
                <a:lnTo>
                  <a:pt x="6375" y="130989"/>
                </a:lnTo>
                <a:lnTo>
                  <a:pt x="0" y="178426"/>
                </a:lnTo>
                <a:lnTo>
                  <a:pt x="6375" y="225841"/>
                </a:lnTo>
                <a:lnTo>
                  <a:pt x="24367" y="268442"/>
                </a:lnTo>
                <a:lnTo>
                  <a:pt x="47661" y="298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288349" y="5942494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558" y="356753"/>
                </a:moveTo>
                <a:lnTo>
                  <a:pt x="226027" y="350364"/>
                </a:lnTo>
                <a:lnTo>
                  <a:pt x="268681" y="332377"/>
                </a:lnTo>
                <a:lnTo>
                  <a:pt x="304819" y="304489"/>
                </a:lnTo>
                <a:lnTo>
                  <a:pt x="332739" y="268395"/>
                </a:lnTo>
                <a:lnTo>
                  <a:pt x="350739" y="225792"/>
                </a:lnTo>
                <a:lnTo>
                  <a:pt x="357117" y="178377"/>
                </a:lnTo>
                <a:lnTo>
                  <a:pt x="350739" y="130961"/>
                </a:lnTo>
                <a:lnTo>
                  <a:pt x="332739" y="88358"/>
                </a:lnTo>
                <a:lnTo>
                  <a:pt x="304819" y="52264"/>
                </a:lnTo>
                <a:lnTo>
                  <a:pt x="268681" y="24375"/>
                </a:lnTo>
                <a:lnTo>
                  <a:pt x="226027" y="6388"/>
                </a:lnTo>
                <a:lnTo>
                  <a:pt x="178558" y="0"/>
                </a:lnTo>
                <a:lnTo>
                  <a:pt x="131089" y="6388"/>
                </a:lnTo>
                <a:lnTo>
                  <a:pt x="88435" y="24375"/>
                </a:lnTo>
                <a:lnTo>
                  <a:pt x="52297" y="52264"/>
                </a:lnTo>
                <a:lnTo>
                  <a:pt x="47676" y="58239"/>
                </a:lnTo>
                <a:lnTo>
                  <a:pt x="178558" y="58239"/>
                </a:lnTo>
                <a:lnTo>
                  <a:pt x="202834" y="60669"/>
                </a:lnTo>
                <a:lnTo>
                  <a:pt x="245797" y="78730"/>
                </a:lnTo>
                <a:lnTo>
                  <a:pt x="278331" y="111231"/>
                </a:lnTo>
                <a:lnTo>
                  <a:pt x="296387" y="154128"/>
                </a:lnTo>
                <a:lnTo>
                  <a:pt x="298819" y="178377"/>
                </a:lnTo>
                <a:lnTo>
                  <a:pt x="296387" y="202605"/>
                </a:lnTo>
                <a:lnTo>
                  <a:pt x="278331" y="245514"/>
                </a:lnTo>
                <a:lnTo>
                  <a:pt x="245797" y="278023"/>
                </a:lnTo>
                <a:lnTo>
                  <a:pt x="202834" y="296083"/>
                </a:lnTo>
                <a:lnTo>
                  <a:pt x="178558" y="298514"/>
                </a:lnTo>
                <a:lnTo>
                  <a:pt x="47675" y="298514"/>
                </a:lnTo>
                <a:lnTo>
                  <a:pt x="52297" y="304489"/>
                </a:lnTo>
                <a:lnTo>
                  <a:pt x="88435" y="332377"/>
                </a:lnTo>
                <a:lnTo>
                  <a:pt x="131089" y="350364"/>
                </a:lnTo>
                <a:lnTo>
                  <a:pt x="178558" y="356753"/>
                </a:lnTo>
                <a:close/>
              </a:path>
              <a:path w="357505" h="356870">
                <a:moveTo>
                  <a:pt x="47675" y="298514"/>
                </a:moveTo>
                <a:lnTo>
                  <a:pt x="178558" y="298514"/>
                </a:lnTo>
                <a:lnTo>
                  <a:pt x="154304" y="296083"/>
                </a:lnTo>
                <a:lnTo>
                  <a:pt x="131748" y="289099"/>
                </a:lnTo>
                <a:lnTo>
                  <a:pt x="93476" y="263317"/>
                </a:lnTo>
                <a:lnTo>
                  <a:pt x="67714" y="225130"/>
                </a:lnTo>
                <a:lnTo>
                  <a:pt x="58297" y="178377"/>
                </a:lnTo>
                <a:lnTo>
                  <a:pt x="60729" y="154128"/>
                </a:lnTo>
                <a:lnTo>
                  <a:pt x="78785" y="111231"/>
                </a:lnTo>
                <a:lnTo>
                  <a:pt x="111327" y="78730"/>
                </a:lnTo>
                <a:lnTo>
                  <a:pt x="154304" y="60669"/>
                </a:lnTo>
                <a:lnTo>
                  <a:pt x="178558" y="58239"/>
                </a:lnTo>
                <a:lnTo>
                  <a:pt x="47676" y="58239"/>
                </a:lnTo>
                <a:lnTo>
                  <a:pt x="24377" y="88358"/>
                </a:lnTo>
                <a:lnTo>
                  <a:pt x="6378" y="130961"/>
                </a:lnTo>
                <a:lnTo>
                  <a:pt x="0" y="178377"/>
                </a:lnTo>
                <a:lnTo>
                  <a:pt x="6378" y="225792"/>
                </a:lnTo>
                <a:lnTo>
                  <a:pt x="24377" y="268395"/>
                </a:lnTo>
                <a:lnTo>
                  <a:pt x="47675" y="2985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964965" y="6984344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571" y="356754"/>
                </a:moveTo>
                <a:lnTo>
                  <a:pt x="226098" y="350365"/>
                </a:lnTo>
                <a:lnTo>
                  <a:pt x="268745" y="332377"/>
                </a:lnTo>
                <a:lnTo>
                  <a:pt x="304865" y="304487"/>
                </a:lnTo>
                <a:lnTo>
                  <a:pt x="332767" y="268391"/>
                </a:lnTo>
                <a:lnTo>
                  <a:pt x="350755" y="225791"/>
                </a:lnTo>
                <a:lnTo>
                  <a:pt x="357129" y="178371"/>
                </a:lnTo>
                <a:lnTo>
                  <a:pt x="350755" y="130956"/>
                </a:lnTo>
                <a:lnTo>
                  <a:pt x="332763" y="88348"/>
                </a:lnTo>
                <a:lnTo>
                  <a:pt x="304851" y="52247"/>
                </a:lnTo>
                <a:lnTo>
                  <a:pt x="268716" y="24355"/>
                </a:lnTo>
                <a:lnTo>
                  <a:pt x="226057" y="6372"/>
                </a:lnTo>
                <a:lnTo>
                  <a:pt x="178571" y="0"/>
                </a:lnTo>
                <a:lnTo>
                  <a:pt x="131104" y="6372"/>
                </a:lnTo>
                <a:lnTo>
                  <a:pt x="88455" y="24355"/>
                </a:lnTo>
                <a:lnTo>
                  <a:pt x="52322" y="52247"/>
                </a:lnTo>
                <a:lnTo>
                  <a:pt x="47729" y="58186"/>
                </a:lnTo>
                <a:lnTo>
                  <a:pt x="178571" y="58186"/>
                </a:lnTo>
                <a:lnTo>
                  <a:pt x="202853" y="60645"/>
                </a:lnTo>
                <a:lnTo>
                  <a:pt x="245830" y="78707"/>
                </a:lnTo>
                <a:lnTo>
                  <a:pt x="278344" y="111213"/>
                </a:lnTo>
                <a:lnTo>
                  <a:pt x="296421" y="154123"/>
                </a:lnTo>
                <a:lnTo>
                  <a:pt x="298882" y="178371"/>
                </a:lnTo>
                <a:lnTo>
                  <a:pt x="296421" y="202620"/>
                </a:lnTo>
                <a:lnTo>
                  <a:pt x="278344" y="245518"/>
                </a:lnTo>
                <a:lnTo>
                  <a:pt x="245830" y="278019"/>
                </a:lnTo>
                <a:lnTo>
                  <a:pt x="202853" y="296086"/>
                </a:lnTo>
                <a:lnTo>
                  <a:pt x="178571" y="298518"/>
                </a:lnTo>
                <a:lnTo>
                  <a:pt x="47705" y="298518"/>
                </a:lnTo>
                <a:lnTo>
                  <a:pt x="52346" y="304506"/>
                </a:lnTo>
                <a:lnTo>
                  <a:pt x="88455" y="332377"/>
                </a:lnTo>
                <a:lnTo>
                  <a:pt x="131104" y="350365"/>
                </a:lnTo>
                <a:lnTo>
                  <a:pt x="178571" y="356754"/>
                </a:lnTo>
                <a:close/>
              </a:path>
              <a:path w="357505" h="356870">
                <a:moveTo>
                  <a:pt x="47705" y="298518"/>
                </a:moveTo>
                <a:lnTo>
                  <a:pt x="178571" y="298518"/>
                </a:lnTo>
                <a:lnTo>
                  <a:pt x="154317" y="296086"/>
                </a:lnTo>
                <a:lnTo>
                  <a:pt x="131767" y="289098"/>
                </a:lnTo>
                <a:lnTo>
                  <a:pt x="93539" y="263313"/>
                </a:lnTo>
                <a:lnTo>
                  <a:pt x="67752" y="225144"/>
                </a:lnTo>
                <a:lnTo>
                  <a:pt x="58310" y="178371"/>
                </a:lnTo>
                <a:lnTo>
                  <a:pt x="60750" y="154123"/>
                </a:lnTo>
                <a:lnTo>
                  <a:pt x="78840" y="111213"/>
                </a:lnTo>
                <a:lnTo>
                  <a:pt x="111360" y="78707"/>
                </a:lnTo>
                <a:lnTo>
                  <a:pt x="154317" y="60645"/>
                </a:lnTo>
                <a:lnTo>
                  <a:pt x="178571" y="58186"/>
                </a:lnTo>
                <a:lnTo>
                  <a:pt x="47729" y="58186"/>
                </a:lnTo>
                <a:lnTo>
                  <a:pt x="24403" y="88348"/>
                </a:lnTo>
                <a:lnTo>
                  <a:pt x="6396" y="130956"/>
                </a:lnTo>
                <a:lnTo>
                  <a:pt x="0" y="178371"/>
                </a:lnTo>
                <a:lnTo>
                  <a:pt x="6397" y="225791"/>
                </a:lnTo>
                <a:lnTo>
                  <a:pt x="24411" y="268403"/>
                </a:lnTo>
                <a:lnTo>
                  <a:pt x="47705" y="298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799148" y="7199382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571" y="356704"/>
                </a:moveTo>
                <a:lnTo>
                  <a:pt x="226032" y="350332"/>
                </a:lnTo>
                <a:lnTo>
                  <a:pt x="268677" y="332351"/>
                </a:lnTo>
                <a:lnTo>
                  <a:pt x="304808" y="304462"/>
                </a:lnTo>
                <a:lnTo>
                  <a:pt x="332727" y="268367"/>
                </a:lnTo>
                <a:lnTo>
                  <a:pt x="350733" y="225770"/>
                </a:lnTo>
                <a:lnTo>
                  <a:pt x="357129" y="178371"/>
                </a:lnTo>
                <a:lnTo>
                  <a:pt x="350733" y="130956"/>
                </a:lnTo>
                <a:lnTo>
                  <a:pt x="332727" y="88348"/>
                </a:lnTo>
                <a:lnTo>
                  <a:pt x="304808" y="52247"/>
                </a:lnTo>
                <a:lnTo>
                  <a:pt x="268677" y="24355"/>
                </a:lnTo>
                <a:lnTo>
                  <a:pt x="226032" y="6372"/>
                </a:lnTo>
                <a:lnTo>
                  <a:pt x="178571" y="0"/>
                </a:lnTo>
                <a:lnTo>
                  <a:pt x="131101" y="6372"/>
                </a:lnTo>
                <a:lnTo>
                  <a:pt x="88444" y="24355"/>
                </a:lnTo>
                <a:lnTo>
                  <a:pt x="52303" y="52247"/>
                </a:lnTo>
                <a:lnTo>
                  <a:pt x="47709" y="58186"/>
                </a:lnTo>
                <a:lnTo>
                  <a:pt x="178571" y="58186"/>
                </a:lnTo>
                <a:lnTo>
                  <a:pt x="202822" y="60624"/>
                </a:lnTo>
                <a:lnTo>
                  <a:pt x="245776" y="78700"/>
                </a:lnTo>
                <a:lnTo>
                  <a:pt x="278322" y="111213"/>
                </a:lnTo>
                <a:lnTo>
                  <a:pt x="296399" y="154123"/>
                </a:lnTo>
                <a:lnTo>
                  <a:pt x="298832" y="178371"/>
                </a:lnTo>
                <a:lnTo>
                  <a:pt x="296399" y="202597"/>
                </a:lnTo>
                <a:lnTo>
                  <a:pt x="278322" y="245491"/>
                </a:lnTo>
                <a:lnTo>
                  <a:pt x="245776" y="277991"/>
                </a:lnTo>
                <a:lnTo>
                  <a:pt x="202822" y="296036"/>
                </a:lnTo>
                <a:lnTo>
                  <a:pt x="178571" y="298468"/>
                </a:lnTo>
                <a:lnTo>
                  <a:pt x="47666" y="298468"/>
                </a:lnTo>
                <a:lnTo>
                  <a:pt x="52303" y="304462"/>
                </a:lnTo>
                <a:lnTo>
                  <a:pt x="88444" y="332351"/>
                </a:lnTo>
                <a:lnTo>
                  <a:pt x="131101" y="350332"/>
                </a:lnTo>
                <a:lnTo>
                  <a:pt x="178571" y="356704"/>
                </a:lnTo>
                <a:close/>
              </a:path>
              <a:path w="357505" h="356870">
                <a:moveTo>
                  <a:pt x="47666" y="298468"/>
                </a:moveTo>
                <a:lnTo>
                  <a:pt x="178571" y="298468"/>
                </a:lnTo>
                <a:lnTo>
                  <a:pt x="154295" y="296036"/>
                </a:lnTo>
                <a:lnTo>
                  <a:pt x="131742" y="289054"/>
                </a:lnTo>
                <a:lnTo>
                  <a:pt x="93489" y="263313"/>
                </a:lnTo>
                <a:lnTo>
                  <a:pt x="67721" y="225111"/>
                </a:lnTo>
                <a:lnTo>
                  <a:pt x="58297" y="178371"/>
                </a:lnTo>
                <a:lnTo>
                  <a:pt x="60732" y="154123"/>
                </a:lnTo>
                <a:lnTo>
                  <a:pt x="78817" y="111213"/>
                </a:lnTo>
                <a:lnTo>
                  <a:pt x="111353" y="78700"/>
                </a:lnTo>
                <a:lnTo>
                  <a:pt x="154296" y="60624"/>
                </a:lnTo>
                <a:lnTo>
                  <a:pt x="178571" y="58186"/>
                </a:lnTo>
                <a:lnTo>
                  <a:pt x="47709" y="58186"/>
                </a:lnTo>
                <a:lnTo>
                  <a:pt x="24381" y="88348"/>
                </a:lnTo>
                <a:lnTo>
                  <a:pt x="6379" y="130956"/>
                </a:lnTo>
                <a:lnTo>
                  <a:pt x="0" y="178371"/>
                </a:lnTo>
                <a:lnTo>
                  <a:pt x="6379" y="225770"/>
                </a:lnTo>
                <a:lnTo>
                  <a:pt x="24381" y="268367"/>
                </a:lnTo>
                <a:lnTo>
                  <a:pt x="47666" y="298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238622" y="7823750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4" h="356870">
                <a:moveTo>
                  <a:pt x="178563" y="356704"/>
                </a:moveTo>
                <a:lnTo>
                  <a:pt x="226049" y="350336"/>
                </a:lnTo>
                <a:lnTo>
                  <a:pt x="268709" y="332360"/>
                </a:lnTo>
                <a:lnTo>
                  <a:pt x="304845" y="304474"/>
                </a:lnTo>
                <a:lnTo>
                  <a:pt x="332759" y="268375"/>
                </a:lnTo>
                <a:lnTo>
                  <a:pt x="350753" y="225758"/>
                </a:lnTo>
                <a:lnTo>
                  <a:pt x="357128" y="178321"/>
                </a:lnTo>
                <a:lnTo>
                  <a:pt x="350753" y="130910"/>
                </a:lnTo>
                <a:lnTo>
                  <a:pt x="332759" y="88311"/>
                </a:lnTo>
                <a:lnTo>
                  <a:pt x="304845" y="52222"/>
                </a:lnTo>
                <a:lnTo>
                  <a:pt x="268709" y="24342"/>
                </a:lnTo>
                <a:lnTo>
                  <a:pt x="226049" y="6368"/>
                </a:lnTo>
                <a:lnTo>
                  <a:pt x="178563" y="0"/>
                </a:lnTo>
                <a:lnTo>
                  <a:pt x="131098" y="6368"/>
                </a:lnTo>
                <a:lnTo>
                  <a:pt x="88451" y="24342"/>
                </a:lnTo>
                <a:lnTo>
                  <a:pt x="52319" y="52222"/>
                </a:lnTo>
                <a:lnTo>
                  <a:pt x="47705" y="58186"/>
                </a:lnTo>
                <a:lnTo>
                  <a:pt x="178563" y="58186"/>
                </a:lnTo>
                <a:lnTo>
                  <a:pt x="202846" y="60624"/>
                </a:lnTo>
                <a:lnTo>
                  <a:pt x="245820" y="78700"/>
                </a:lnTo>
                <a:lnTo>
                  <a:pt x="278343" y="111191"/>
                </a:lnTo>
                <a:lnTo>
                  <a:pt x="296436" y="154095"/>
                </a:lnTo>
                <a:lnTo>
                  <a:pt x="298877" y="178321"/>
                </a:lnTo>
                <a:lnTo>
                  <a:pt x="296436" y="202571"/>
                </a:lnTo>
                <a:lnTo>
                  <a:pt x="278343" y="245489"/>
                </a:lnTo>
                <a:lnTo>
                  <a:pt x="245820" y="277991"/>
                </a:lnTo>
                <a:lnTo>
                  <a:pt x="202846" y="296057"/>
                </a:lnTo>
                <a:lnTo>
                  <a:pt x="178563" y="298518"/>
                </a:lnTo>
                <a:lnTo>
                  <a:pt x="47712" y="298518"/>
                </a:lnTo>
                <a:lnTo>
                  <a:pt x="52319" y="304474"/>
                </a:lnTo>
                <a:lnTo>
                  <a:pt x="88451" y="332360"/>
                </a:lnTo>
                <a:lnTo>
                  <a:pt x="131098" y="350336"/>
                </a:lnTo>
                <a:lnTo>
                  <a:pt x="178563" y="356704"/>
                </a:lnTo>
                <a:close/>
              </a:path>
              <a:path w="357504" h="356870">
                <a:moveTo>
                  <a:pt x="47712" y="298518"/>
                </a:moveTo>
                <a:lnTo>
                  <a:pt x="178563" y="298518"/>
                </a:lnTo>
                <a:lnTo>
                  <a:pt x="154310" y="296057"/>
                </a:lnTo>
                <a:lnTo>
                  <a:pt x="131760" y="289061"/>
                </a:lnTo>
                <a:lnTo>
                  <a:pt x="93534" y="263313"/>
                </a:lnTo>
                <a:lnTo>
                  <a:pt x="67743" y="225100"/>
                </a:lnTo>
                <a:lnTo>
                  <a:pt x="58298" y="178321"/>
                </a:lnTo>
                <a:lnTo>
                  <a:pt x="60739" y="154095"/>
                </a:lnTo>
                <a:lnTo>
                  <a:pt x="78833" y="111191"/>
                </a:lnTo>
                <a:lnTo>
                  <a:pt x="111355" y="78700"/>
                </a:lnTo>
                <a:lnTo>
                  <a:pt x="154310" y="60624"/>
                </a:lnTo>
                <a:lnTo>
                  <a:pt x="178563" y="58186"/>
                </a:lnTo>
                <a:lnTo>
                  <a:pt x="47705" y="58186"/>
                </a:lnTo>
                <a:lnTo>
                  <a:pt x="24401" y="88311"/>
                </a:lnTo>
                <a:lnTo>
                  <a:pt x="6395" y="130910"/>
                </a:lnTo>
                <a:lnTo>
                  <a:pt x="0" y="178321"/>
                </a:lnTo>
                <a:lnTo>
                  <a:pt x="6395" y="225758"/>
                </a:lnTo>
                <a:lnTo>
                  <a:pt x="24401" y="268375"/>
                </a:lnTo>
                <a:lnTo>
                  <a:pt x="47712" y="298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7097643"/>
            <a:ext cx="353060" cy="356870"/>
          </a:xfrm>
          <a:custGeom>
            <a:avLst/>
            <a:gdLst/>
            <a:ahLst/>
            <a:cxnLst/>
            <a:rect l="l" t="t" r="r" b="b"/>
            <a:pathLst>
              <a:path w="353060" h="356870">
                <a:moveTo>
                  <a:pt x="173999" y="356754"/>
                </a:moveTo>
                <a:lnTo>
                  <a:pt x="221486" y="350366"/>
                </a:lnTo>
                <a:lnTo>
                  <a:pt x="264148" y="332380"/>
                </a:lnTo>
                <a:lnTo>
                  <a:pt x="300285" y="304493"/>
                </a:lnTo>
                <a:lnTo>
                  <a:pt x="328200" y="268401"/>
                </a:lnTo>
                <a:lnTo>
                  <a:pt x="346195" y="225799"/>
                </a:lnTo>
                <a:lnTo>
                  <a:pt x="352570" y="178383"/>
                </a:lnTo>
                <a:lnTo>
                  <a:pt x="346195" y="130946"/>
                </a:lnTo>
                <a:lnTo>
                  <a:pt x="328200" y="88329"/>
                </a:lnTo>
                <a:lnTo>
                  <a:pt x="300285" y="52230"/>
                </a:lnTo>
                <a:lnTo>
                  <a:pt x="264148" y="24344"/>
                </a:lnTo>
                <a:lnTo>
                  <a:pt x="221486" y="6368"/>
                </a:lnTo>
                <a:lnTo>
                  <a:pt x="173999" y="0"/>
                </a:lnTo>
                <a:lnTo>
                  <a:pt x="126538" y="6372"/>
                </a:lnTo>
                <a:lnTo>
                  <a:pt x="83894" y="24355"/>
                </a:lnTo>
                <a:lnTo>
                  <a:pt x="47767" y="52248"/>
                </a:lnTo>
                <a:lnTo>
                  <a:pt x="43168" y="58199"/>
                </a:lnTo>
                <a:lnTo>
                  <a:pt x="173999" y="58199"/>
                </a:lnTo>
                <a:lnTo>
                  <a:pt x="198274" y="60652"/>
                </a:lnTo>
                <a:lnTo>
                  <a:pt x="241238" y="78713"/>
                </a:lnTo>
                <a:lnTo>
                  <a:pt x="273781" y="111194"/>
                </a:lnTo>
                <a:lnTo>
                  <a:pt x="291881" y="154126"/>
                </a:lnTo>
                <a:lnTo>
                  <a:pt x="294322" y="178383"/>
                </a:lnTo>
                <a:lnTo>
                  <a:pt x="291881" y="202611"/>
                </a:lnTo>
                <a:lnTo>
                  <a:pt x="273781" y="245523"/>
                </a:lnTo>
                <a:lnTo>
                  <a:pt x="241238" y="278030"/>
                </a:lnTo>
                <a:lnTo>
                  <a:pt x="198274" y="296088"/>
                </a:lnTo>
                <a:lnTo>
                  <a:pt x="173999" y="298518"/>
                </a:lnTo>
                <a:lnTo>
                  <a:pt x="43147" y="298518"/>
                </a:lnTo>
                <a:lnTo>
                  <a:pt x="47767" y="304493"/>
                </a:lnTo>
                <a:lnTo>
                  <a:pt x="83894" y="332380"/>
                </a:lnTo>
                <a:lnTo>
                  <a:pt x="126538" y="350366"/>
                </a:lnTo>
                <a:lnTo>
                  <a:pt x="173999" y="356754"/>
                </a:lnTo>
                <a:close/>
              </a:path>
              <a:path w="353060" h="356870">
                <a:moveTo>
                  <a:pt x="43147" y="298518"/>
                </a:moveTo>
                <a:lnTo>
                  <a:pt x="173999" y="298518"/>
                </a:lnTo>
                <a:lnTo>
                  <a:pt x="149747" y="296088"/>
                </a:lnTo>
                <a:lnTo>
                  <a:pt x="127200" y="289104"/>
                </a:lnTo>
                <a:lnTo>
                  <a:pt x="88967" y="263326"/>
                </a:lnTo>
                <a:lnTo>
                  <a:pt x="63180" y="225138"/>
                </a:lnTo>
                <a:lnTo>
                  <a:pt x="53738" y="178383"/>
                </a:lnTo>
                <a:lnTo>
                  <a:pt x="56178" y="154126"/>
                </a:lnTo>
                <a:lnTo>
                  <a:pt x="74268" y="111194"/>
                </a:lnTo>
                <a:lnTo>
                  <a:pt x="106794" y="78713"/>
                </a:lnTo>
                <a:lnTo>
                  <a:pt x="149747" y="60652"/>
                </a:lnTo>
                <a:lnTo>
                  <a:pt x="173999" y="58199"/>
                </a:lnTo>
                <a:lnTo>
                  <a:pt x="43168" y="58199"/>
                </a:lnTo>
                <a:lnTo>
                  <a:pt x="19858" y="88351"/>
                </a:lnTo>
                <a:lnTo>
                  <a:pt x="1873" y="130946"/>
                </a:lnTo>
                <a:lnTo>
                  <a:pt x="0" y="144843"/>
                </a:lnTo>
                <a:lnTo>
                  <a:pt x="0" y="211921"/>
                </a:lnTo>
                <a:lnTo>
                  <a:pt x="1865" y="225799"/>
                </a:lnTo>
                <a:lnTo>
                  <a:pt x="19858" y="268401"/>
                </a:lnTo>
                <a:lnTo>
                  <a:pt x="43147" y="298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711264" y="9374465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508" y="356754"/>
                </a:moveTo>
                <a:lnTo>
                  <a:pt x="225995" y="350382"/>
                </a:lnTo>
                <a:lnTo>
                  <a:pt x="268657" y="332399"/>
                </a:lnTo>
                <a:lnTo>
                  <a:pt x="304794" y="304506"/>
                </a:lnTo>
                <a:lnTo>
                  <a:pt x="332709" y="268403"/>
                </a:lnTo>
                <a:lnTo>
                  <a:pt x="350704" y="225791"/>
                </a:lnTo>
                <a:lnTo>
                  <a:pt x="357079" y="178371"/>
                </a:lnTo>
                <a:lnTo>
                  <a:pt x="350704" y="130955"/>
                </a:lnTo>
                <a:lnTo>
                  <a:pt x="332709" y="88353"/>
                </a:lnTo>
                <a:lnTo>
                  <a:pt x="304794" y="52261"/>
                </a:lnTo>
                <a:lnTo>
                  <a:pt x="268657" y="24374"/>
                </a:lnTo>
                <a:lnTo>
                  <a:pt x="225995" y="6388"/>
                </a:lnTo>
                <a:lnTo>
                  <a:pt x="178508" y="0"/>
                </a:lnTo>
                <a:lnTo>
                  <a:pt x="131043" y="6388"/>
                </a:lnTo>
                <a:lnTo>
                  <a:pt x="88398" y="24374"/>
                </a:lnTo>
                <a:lnTo>
                  <a:pt x="52272" y="52261"/>
                </a:lnTo>
                <a:lnTo>
                  <a:pt x="47652" y="58236"/>
                </a:lnTo>
                <a:lnTo>
                  <a:pt x="178508" y="58236"/>
                </a:lnTo>
                <a:lnTo>
                  <a:pt x="202783" y="60666"/>
                </a:lnTo>
                <a:lnTo>
                  <a:pt x="245747" y="78724"/>
                </a:lnTo>
                <a:lnTo>
                  <a:pt x="278281" y="111224"/>
                </a:lnTo>
                <a:lnTo>
                  <a:pt x="296337" y="154122"/>
                </a:lnTo>
                <a:lnTo>
                  <a:pt x="298769" y="178371"/>
                </a:lnTo>
                <a:lnTo>
                  <a:pt x="296337" y="202621"/>
                </a:lnTo>
                <a:lnTo>
                  <a:pt x="278281" y="245539"/>
                </a:lnTo>
                <a:lnTo>
                  <a:pt x="245768" y="278041"/>
                </a:lnTo>
                <a:lnTo>
                  <a:pt x="202791" y="296086"/>
                </a:lnTo>
                <a:lnTo>
                  <a:pt x="178508" y="298518"/>
                </a:lnTo>
                <a:lnTo>
                  <a:pt x="47643" y="298518"/>
                </a:lnTo>
                <a:lnTo>
                  <a:pt x="52272" y="304506"/>
                </a:lnTo>
                <a:lnTo>
                  <a:pt x="88398" y="332399"/>
                </a:lnTo>
                <a:lnTo>
                  <a:pt x="131043" y="350382"/>
                </a:lnTo>
                <a:lnTo>
                  <a:pt x="178508" y="356754"/>
                </a:lnTo>
                <a:close/>
              </a:path>
              <a:path w="357505" h="356870">
                <a:moveTo>
                  <a:pt x="47643" y="298518"/>
                </a:moveTo>
                <a:lnTo>
                  <a:pt x="178508" y="298518"/>
                </a:lnTo>
                <a:lnTo>
                  <a:pt x="154255" y="296086"/>
                </a:lnTo>
                <a:lnTo>
                  <a:pt x="131704" y="289104"/>
                </a:lnTo>
                <a:lnTo>
                  <a:pt x="93476" y="263363"/>
                </a:lnTo>
                <a:lnTo>
                  <a:pt x="67689" y="225150"/>
                </a:lnTo>
                <a:lnTo>
                  <a:pt x="58247" y="178371"/>
                </a:lnTo>
                <a:lnTo>
                  <a:pt x="60687" y="154122"/>
                </a:lnTo>
                <a:lnTo>
                  <a:pt x="78778" y="111224"/>
                </a:lnTo>
                <a:lnTo>
                  <a:pt x="111298" y="78724"/>
                </a:lnTo>
                <a:lnTo>
                  <a:pt x="154255" y="60666"/>
                </a:lnTo>
                <a:lnTo>
                  <a:pt x="178508" y="58236"/>
                </a:lnTo>
                <a:lnTo>
                  <a:pt x="47652" y="58236"/>
                </a:lnTo>
                <a:lnTo>
                  <a:pt x="24364" y="88353"/>
                </a:lnTo>
                <a:lnTo>
                  <a:pt x="6374" y="130955"/>
                </a:lnTo>
                <a:lnTo>
                  <a:pt x="0" y="178371"/>
                </a:lnTo>
                <a:lnTo>
                  <a:pt x="6374" y="225791"/>
                </a:lnTo>
                <a:lnTo>
                  <a:pt x="24364" y="268403"/>
                </a:lnTo>
                <a:lnTo>
                  <a:pt x="47643" y="298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828447" y="8295615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558" y="356754"/>
                </a:moveTo>
                <a:lnTo>
                  <a:pt x="226025" y="350385"/>
                </a:lnTo>
                <a:lnTo>
                  <a:pt x="268674" y="332410"/>
                </a:lnTo>
                <a:lnTo>
                  <a:pt x="304807" y="304524"/>
                </a:lnTo>
                <a:lnTo>
                  <a:pt x="332726" y="268425"/>
                </a:lnTo>
                <a:lnTo>
                  <a:pt x="350733" y="225808"/>
                </a:lnTo>
                <a:lnTo>
                  <a:pt x="357129" y="178371"/>
                </a:lnTo>
                <a:lnTo>
                  <a:pt x="350733" y="130955"/>
                </a:lnTo>
                <a:lnTo>
                  <a:pt x="332726" y="88353"/>
                </a:lnTo>
                <a:lnTo>
                  <a:pt x="304807" y="52261"/>
                </a:lnTo>
                <a:lnTo>
                  <a:pt x="268674" y="24374"/>
                </a:lnTo>
                <a:lnTo>
                  <a:pt x="226025" y="6388"/>
                </a:lnTo>
                <a:lnTo>
                  <a:pt x="178558" y="0"/>
                </a:lnTo>
                <a:lnTo>
                  <a:pt x="131076" y="6388"/>
                </a:lnTo>
                <a:lnTo>
                  <a:pt x="88418" y="24374"/>
                </a:lnTo>
                <a:lnTo>
                  <a:pt x="52283" y="52261"/>
                </a:lnTo>
                <a:lnTo>
                  <a:pt x="47662" y="58236"/>
                </a:lnTo>
                <a:lnTo>
                  <a:pt x="178558" y="58236"/>
                </a:lnTo>
                <a:lnTo>
                  <a:pt x="202812" y="60666"/>
                </a:lnTo>
                <a:lnTo>
                  <a:pt x="245769" y="78724"/>
                </a:lnTo>
                <a:lnTo>
                  <a:pt x="278291" y="111224"/>
                </a:lnTo>
                <a:lnTo>
                  <a:pt x="296390" y="154122"/>
                </a:lnTo>
                <a:lnTo>
                  <a:pt x="298832" y="178371"/>
                </a:lnTo>
                <a:lnTo>
                  <a:pt x="296390" y="202621"/>
                </a:lnTo>
                <a:lnTo>
                  <a:pt x="278291" y="245539"/>
                </a:lnTo>
                <a:lnTo>
                  <a:pt x="245769" y="278039"/>
                </a:lnTo>
                <a:lnTo>
                  <a:pt x="202812" y="296076"/>
                </a:lnTo>
                <a:lnTo>
                  <a:pt x="178558" y="298505"/>
                </a:lnTo>
                <a:lnTo>
                  <a:pt x="47629" y="298505"/>
                </a:lnTo>
                <a:lnTo>
                  <a:pt x="52283" y="304524"/>
                </a:lnTo>
                <a:lnTo>
                  <a:pt x="88418" y="332410"/>
                </a:lnTo>
                <a:lnTo>
                  <a:pt x="131076" y="350385"/>
                </a:lnTo>
                <a:lnTo>
                  <a:pt x="178558" y="356754"/>
                </a:lnTo>
                <a:close/>
              </a:path>
              <a:path w="357505" h="356870">
                <a:moveTo>
                  <a:pt x="47629" y="298505"/>
                </a:moveTo>
                <a:lnTo>
                  <a:pt x="178558" y="298505"/>
                </a:lnTo>
                <a:lnTo>
                  <a:pt x="154285" y="296076"/>
                </a:lnTo>
                <a:lnTo>
                  <a:pt x="131735" y="289098"/>
                </a:lnTo>
                <a:lnTo>
                  <a:pt x="93489" y="263363"/>
                </a:lnTo>
                <a:lnTo>
                  <a:pt x="67710" y="225150"/>
                </a:lnTo>
                <a:lnTo>
                  <a:pt x="58247" y="178371"/>
                </a:lnTo>
                <a:lnTo>
                  <a:pt x="60708" y="154122"/>
                </a:lnTo>
                <a:lnTo>
                  <a:pt x="78790" y="111224"/>
                </a:lnTo>
                <a:lnTo>
                  <a:pt x="111330" y="78724"/>
                </a:lnTo>
                <a:lnTo>
                  <a:pt x="154285" y="60666"/>
                </a:lnTo>
                <a:lnTo>
                  <a:pt x="178558" y="58236"/>
                </a:lnTo>
                <a:lnTo>
                  <a:pt x="47662" y="58236"/>
                </a:lnTo>
                <a:lnTo>
                  <a:pt x="24369" y="88353"/>
                </a:lnTo>
                <a:lnTo>
                  <a:pt x="6375" y="130955"/>
                </a:lnTo>
                <a:lnTo>
                  <a:pt x="0" y="178371"/>
                </a:lnTo>
                <a:lnTo>
                  <a:pt x="6375" y="225808"/>
                </a:lnTo>
                <a:lnTo>
                  <a:pt x="24369" y="268425"/>
                </a:lnTo>
                <a:lnTo>
                  <a:pt x="47629" y="2985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2476622" y="8373235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558" y="356742"/>
                </a:moveTo>
                <a:lnTo>
                  <a:pt x="226028" y="350374"/>
                </a:lnTo>
                <a:lnTo>
                  <a:pt x="268685" y="332401"/>
                </a:lnTo>
                <a:lnTo>
                  <a:pt x="304826" y="304518"/>
                </a:lnTo>
                <a:lnTo>
                  <a:pt x="332748" y="268422"/>
                </a:lnTo>
                <a:lnTo>
                  <a:pt x="350750" y="225807"/>
                </a:lnTo>
                <a:lnTo>
                  <a:pt x="357129" y="178371"/>
                </a:lnTo>
                <a:lnTo>
                  <a:pt x="350750" y="130955"/>
                </a:lnTo>
                <a:lnTo>
                  <a:pt x="332748" y="88353"/>
                </a:lnTo>
                <a:lnTo>
                  <a:pt x="304826" y="52261"/>
                </a:lnTo>
                <a:lnTo>
                  <a:pt x="268685" y="24374"/>
                </a:lnTo>
                <a:lnTo>
                  <a:pt x="226028" y="6388"/>
                </a:lnTo>
                <a:lnTo>
                  <a:pt x="178558" y="0"/>
                </a:lnTo>
                <a:lnTo>
                  <a:pt x="131094" y="6388"/>
                </a:lnTo>
                <a:lnTo>
                  <a:pt x="88440" y="24374"/>
                </a:lnTo>
                <a:lnTo>
                  <a:pt x="52302" y="52261"/>
                </a:lnTo>
                <a:lnTo>
                  <a:pt x="47679" y="58236"/>
                </a:lnTo>
                <a:lnTo>
                  <a:pt x="178558" y="58236"/>
                </a:lnTo>
                <a:lnTo>
                  <a:pt x="202834" y="60666"/>
                </a:lnTo>
                <a:lnTo>
                  <a:pt x="245797" y="78724"/>
                </a:lnTo>
                <a:lnTo>
                  <a:pt x="278334" y="111231"/>
                </a:lnTo>
                <a:lnTo>
                  <a:pt x="296419" y="154143"/>
                </a:lnTo>
                <a:lnTo>
                  <a:pt x="298882" y="178371"/>
                </a:lnTo>
                <a:lnTo>
                  <a:pt x="296419" y="202621"/>
                </a:lnTo>
                <a:lnTo>
                  <a:pt x="278334" y="245539"/>
                </a:lnTo>
                <a:lnTo>
                  <a:pt x="245797" y="278039"/>
                </a:lnTo>
                <a:lnTo>
                  <a:pt x="202834" y="296097"/>
                </a:lnTo>
                <a:lnTo>
                  <a:pt x="178558" y="298555"/>
                </a:lnTo>
                <a:lnTo>
                  <a:pt x="47689" y="298555"/>
                </a:lnTo>
                <a:lnTo>
                  <a:pt x="52302" y="304518"/>
                </a:lnTo>
                <a:lnTo>
                  <a:pt x="88440" y="332401"/>
                </a:lnTo>
                <a:lnTo>
                  <a:pt x="131094" y="350374"/>
                </a:lnTo>
                <a:lnTo>
                  <a:pt x="178558" y="356742"/>
                </a:lnTo>
                <a:close/>
              </a:path>
              <a:path w="357505" h="356870">
                <a:moveTo>
                  <a:pt x="47689" y="298555"/>
                </a:moveTo>
                <a:lnTo>
                  <a:pt x="178558" y="298555"/>
                </a:lnTo>
                <a:lnTo>
                  <a:pt x="154286" y="296097"/>
                </a:lnTo>
                <a:lnTo>
                  <a:pt x="131742" y="289104"/>
                </a:lnTo>
                <a:lnTo>
                  <a:pt x="93539" y="263363"/>
                </a:lnTo>
                <a:lnTo>
                  <a:pt x="67722" y="225150"/>
                </a:lnTo>
                <a:lnTo>
                  <a:pt x="58297" y="178371"/>
                </a:lnTo>
                <a:lnTo>
                  <a:pt x="60730" y="154143"/>
                </a:lnTo>
                <a:lnTo>
                  <a:pt x="78812" y="111231"/>
                </a:lnTo>
                <a:lnTo>
                  <a:pt x="111351" y="78724"/>
                </a:lnTo>
                <a:lnTo>
                  <a:pt x="154286" y="60666"/>
                </a:lnTo>
                <a:lnTo>
                  <a:pt x="178558" y="58236"/>
                </a:lnTo>
                <a:lnTo>
                  <a:pt x="47679" y="58236"/>
                </a:lnTo>
                <a:lnTo>
                  <a:pt x="24380" y="88353"/>
                </a:lnTo>
                <a:lnTo>
                  <a:pt x="6378" y="130955"/>
                </a:lnTo>
                <a:lnTo>
                  <a:pt x="0" y="178371"/>
                </a:lnTo>
                <a:lnTo>
                  <a:pt x="6378" y="225807"/>
                </a:lnTo>
                <a:lnTo>
                  <a:pt x="24380" y="268422"/>
                </a:lnTo>
                <a:lnTo>
                  <a:pt x="47689" y="298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361365" y="6671179"/>
            <a:ext cx="357505" cy="356870"/>
          </a:xfrm>
          <a:custGeom>
            <a:avLst/>
            <a:gdLst/>
            <a:ahLst/>
            <a:cxnLst/>
            <a:rect l="l" t="t" r="r" b="b"/>
            <a:pathLst>
              <a:path w="357505" h="356870">
                <a:moveTo>
                  <a:pt x="178558" y="356754"/>
                </a:moveTo>
                <a:lnTo>
                  <a:pt x="226024" y="350366"/>
                </a:lnTo>
                <a:lnTo>
                  <a:pt x="268672" y="332380"/>
                </a:lnTo>
                <a:lnTo>
                  <a:pt x="304801" y="304493"/>
                </a:lnTo>
                <a:lnTo>
                  <a:pt x="332711" y="268401"/>
                </a:lnTo>
                <a:lnTo>
                  <a:pt x="350704" y="225799"/>
                </a:lnTo>
                <a:lnTo>
                  <a:pt x="357079" y="178383"/>
                </a:lnTo>
                <a:lnTo>
                  <a:pt x="350704" y="130967"/>
                </a:lnTo>
                <a:lnTo>
                  <a:pt x="332711" y="88362"/>
                </a:lnTo>
                <a:lnTo>
                  <a:pt x="304801" y="52267"/>
                </a:lnTo>
                <a:lnTo>
                  <a:pt x="268672" y="24377"/>
                </a:lnTo>
                <a:lnTo>
                  <a:pt x="226024" y="6389"/>
                </a:lnTo>
                <a:lnTo>
                  <a:pt x="178558" y="0"/>
                </a:lnTo>
                <a:lnTo>
                  <a:pt x="131076" y="6389"/>
                </a:lnTo>
                <a:lnTo>
                  <a:pt x="88418" y="24377"/>
                </a:lnTo>
                <a:lnTo>
                  <a:pt x="52283" y="52267"/>
                </a:lnTo>
                <a:lnTo>
                  <a:pt x="47667" y="58236"/>
                </a:lnTo>
                <a:lnTo>
                  <a:pt x="178558" y="58236"/>
                </a:lnTo>
                <a:lnTo>
                  <a:pt x="202817" y="60675"/>
                </a:lnTo>
                <a:lnTo>
                  <a:pt x="245770" y="78755"/>
                </a:lnTo>
                <a:lnTo>
                  <a:pt x="278287" y="111243"/>
                </a:lnTo>
                <a:lnTo>
                  <a:pt x="296350" y="154155"/>
                </a:lnTo>
                <a:lnTo>
                  <a:pt x="298782" y="178383"/>
                </a:lnTo>
                <a:lnTo>
                  <a:pt x="296348" y="202632"/>
                </a:lnTo>
                <a:lnTo>
                  <a:pt x="278283" y="245530"/>
                </a:lnTo>
                <a:lnTo>
                  <a:pt x="245770" y="278030"/>
                </a:lnTo>
                <a:lnTo>
                  <a:pt x="202817" y="296088"/>
                </a:lnTo>
                <a:lnTo>
                  <a:pt x="178558" y="298518"/>
                </a:lnTo>
                <a:lnTo>
                  <a:pt x="47662" y="298518"/>
                </a:lnTo>
                <a:lnTo>
                  <a:pt x="52283" y="304493"/>
                </a:lnTo>
                <a:lnTo>
                  <a:pt x="88418" y="332380"/>
                </a:lnTo>
                <a:lnTo>
                  <a:pt x="131076" y="350366"/>
                </a:lnTo>
                <a:lnTo>
                  <a:pt x="178558" y="356754"/>
                </a:lnTo>
                <a:close/>
              </a:path>
              <a:path w="357505" h="356870">
                <a:moveTo>
                  <a:pt x="47662" y="298518"/>
                </a:moveTo>
                <a:lnTo>
                  <a:pt x="178558" y="298518"/>
                </a:lnTo>
                <a:lnTo>
                  <a:pt x="154285" y="296088"/>
                </a:lnTo>
                <a:lnTo>
                  <a:pt x="131735" y="289104"/>
                </a:lnTo>
                <a:lnTo>
                  <a:pt x="93489" y="263326"/>
                </a:lnTo>
                <a:lnTo>
                  <a:pt x="67710" y="225157"/>
                </a:lnTo>
                <a:lnTo>
                  <a:pt x="58247" y="178383"/>
                </a:lnTo>
                <a:lnTo>
                  <a:pt x="60715" y="154134"/>
                </a:lnTo>
                <a:lnTo>
                  <a:pt x="78796" y="111236"/>
                </a:lnTo>
                <a:lnTo>
                  <a:pt x="111330" y="78755"/>
                </a:lnTo>
                <a:lnTo>
                  <a:pt x="154285" y="60675"/>
                </a:lnTo>
                <a:lnTo>
                  <a:pt x="178558" y="58236"/>
                </a:lnTo>
                <a:lnTo>
                  <a:pt x="47667" y="58236"/>
                </a:lnTo>
                <a:lnTo>
                  <a:pt x="24369" y="88362"/>
                </a:lnTo>
                <a:lnTo>
                  <a:pt x="6375" y="130967"/>
                </a:lnTo>
                <a:lnTo>
                  <a:pt x="0" y="178383"/>
                </a:lnTo>
                <a:lnTo>
                  <a:pt x="6375" y="225799"/>
                </a:lnTo>
                <a:lnTo>
                  <a:pt x="24369" y="268401"/>
                </a:lnTo>
                <a:lnTo>
                  <a:pt x="47662" y="298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4675571" y="2852226"/>
            <a:ext cx="8934449" cy="7434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988741" y="6173335"/>
            <a:ext cx="4295589" cy="410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 u="heavy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827" y="960183"/>
            <a:ext cx="1831365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 u="heavy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1409" y="3181630"/>
            <a:ext cx="12125180" cy="533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14.png"/><Relationship Id="rId7" Type="http://schemas.openxmlformats.org/officeDocument/2006/relationships/image" Target="../media/image15.jpg"/><Relationship Id="rId8" Type="http://schemas.openxmlformats.org/officeDocument/2006/relationships/image" Target="../media/image6.jpg"/><Relationship Id="rId9" Type="http://schemas.openxmlformats.org/officeDocument/2006/relationships/image" Target="../media/image1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6.jpg"/><Relationship Id="rId5" Type="http://schemas.openxmlformats.org/officeDocument/2006/relationships/image" Target="../media/image1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3921" y="6173291"/>
            <a:ext cx="2129790" cy="4112895"/>
          </a:xfrm>
          <a:custGeom>
            <a:avLst/>
            <a:gdLst/>
            <a:ahLst/>
            <a:cxnLst/>
            <a:rect l="l" t="t" r="r" b="b"/>
            <a:pathLst>
              <a:path w="2129790" h="4112895">
                <a:moveTo>
                  <a:pt x="326885" y="1253413"/>
                </a:moveTo>
                <a:lnTo>
                  <a:pt x="321030" y="1210017"/>
                </a:lnTo>
                <a:lnTo>
                  <a:pt x="304558" y="1171016"/>
                </a:lnTo>
                <a:lnTo>
                  <a:pt x="283197" y="1143406"/>
                </a:lnTo>
                <a:lnTo>
                  <a:pt x="278993" y="1137970"/>
                </a:lnTo>
                <a:lnTo>
                  <a:pt x="273519" y="1133754"/>
                </a:lnTo>
                <a:lnTo>
                  <a:pt x="273519" y="1253413"/>
                </a:lnTo>
                <a:lnTo>
                  <a:pt x="271284" y="1275600"/>
                </a:lnTo>
                <a:lnTo>
                  <a:pt x="254723" y="1314856"/>
                </a:lnTo>
                <a:lnTo>
                  <a:pt x="224955" y="1344612"/>
                </a:lnTo>
                <a:lnTo>
                  <a:pt x="185635" y="1361147"/>
                </a:lnTo>
                <a:lnTo>
                  <a:pt x="163436" y="1363370"/>
                </a:lnTo>
                <a:lnTo>
                  <a:pt x="141211" y="1361147"/>
                </a:lnTo>
                <a:lnTo>
                  <a:pt x="101866" y="1344612"/>
                </a:lnTo>
                <a:lnTo>
                  <a:pt x="72110" y="1314856"/>
                </a:lnTo>
                <a:lnTo>
                  <a:pt x="55562" y="1275600"/>
                </a:lnTo>
                <a:lnTo>
                  <a:pt x="53314" y="1253413"/>
                </a:lnTo>
                <a:lnTo>
                  <a:pt x="55562" y="1231214"/>
                </a:lnTo>
                <a:lnTo>
                  <a:pt x="72110" y="1191945"/>
                </a:lnTo>
                <a:lnTo>
                  <a:pt x="101866" y="1162189"/>
                </a:lnTo>
                <a:lnTo>
                  <a:pt x="141211" y="1145667"/>
                </a:lnTo>
                <a:lnTo>
                  <a:pt x="163436" y="1143406"/>
                </a:lnTo>
                <a:lnTo>
                  <a:pt x="185635" y="1145667"/>
                </a:lnTo>
                <a:lnTo>
                  <a:pt x="224955" y="1162189"/>
                </a:lnTo>
                <a:lnTo>
                  <a:pt x="254723" y="1191945"/>
                </a:lnTo>
                <a:lnTo>
                  <a:pt x="271284" y="1231214"/>
                </a:lnTo>
                <a:lnTo>
                  <a:pt x="273519" y="1253413"/>
                </a:lnTo>
                <a:lnTo>
                  <a:pt x="273519" y="1133754"/>
                </a:lnTo>
                <a:lnTo>
                  <a:pt x="245922" y="1112443"/>
                </a:lnTo>
                <a:lnTo>
                  <a:pt x="206883" y="1095984"/>
                </a:lnTo>
                <a:lnTo>
                  <a:pt x="163436" y="1090155"/>
                </a:lnTo>
                <a:lnTo>
                  <a:pt x="119976" y="1095984"/>
                </a:lnTo>
                <a:lnTo>
                  <a:pt x="80924" y="1112443"/>
                </a:lnTo>
                <a:lnTo>
                  <a:pt x="47853" y="1137970"/>
                </a:lnTo>
                <a:lnTo>
                  <a:pt x="22301" y="1171016"/>
                </a:lnTo>
                <a:lnTo>
                  <a:pt x="5829" y="1210017"/>
                </a:lnTo>
                <a:lnTo>
                  <a:pt x="0" y="1253413"/>
                </a:lnTo>
                <a:lnTo>
                  <a:pt x="5829" y="1296809"/>
                </a:lnTo>
                <a:lnTo>
                  <a:pt x="22288" y="1335798"/>
                </a:lnTo>
                <a:lnTo>
                  <a:pt x="47828" y="1368831"/>
                </a:lnTo>
                <a:lnTo>
                  <a:pt x="80899" y="1394358"/>
                </a:lnTo>
                <a:lnTo>
                  <a:pt x="119938" y="1410817"/>
                </a:lnTo>
                <a:lnTo>
                  <a:pt x="136728" y="1413078"/>
                </a:lnTo>
                <a:lnTo>
                  <a:pt x="136728" y="4085996"/>
                </a:lnTo>
                <a:lnTo>
                  <a:pt x="138823" y="4096359"/>
                </a:lnTo>
                <a:lnTo>
                  <a:pt x="144551" y="4104817"/>
                </a:lnTo>
                <a:lnTo>
                  <a:pt x="153035" y="4110532"/>
                </a:lnTo>
                <a:lnTo>
                  <a:pt x="163436" y="4112628"/>
                </a:lnTo>
                <a:lnTo>
                  <a:pt x="173812" y="4110532"/>
                </a:lnTo>
                <a:lnTo>
                  <a:pt x="182283" y="4104817"/>
                </a:lnTo>
                <a:lnTo>
                  <a:pt x="187998" y="4096359"/>
                </a:lnTo>
                <a:lnTo>
                  <a:pt x="190093" y="4085996"/>
                </a:lnTo>
                <a:lnTo>
                  <a:pt x="190093" y="1413090"/>
                </a:lnTo>
                <a:lnTo>
                  <a:pt x="206883" y="1410817"/>
                </a:lnTo>
                <a:lnTo>
                  <a:pt x="245922" y="1394358"/>
                </a:lnTo>
                <a:lnTo>
                  <a:pt x="278980" y="1368844"/>
                </a:lnTo>
                <a:lnTo>
                  <a:pt x="304546" y="1335811"/>
                </a:lnTo>
                <a:lnTo>
                  <a:pt x="321030" y="1296809"/>
                </a:lnTo>
                <a:lnTo>
                  <a:pt x="326885" y="1253413"/>
                </a:lnTo>
                <a:close/>
              </a:path>
              <a:path w="2129790" h="4112895">
                <a:moveTo>
                  <a:pt x="946226" y="299885"/>
                </a:moveTo>
                <a:lnTo>
                  <a:pt x="940396" y="256489"/>
                </a:lnTo>
                <a:lnTo>
                  <a:pt x="923912" y="217487"/>
                </a:lnTo>
                <a:lnTo>
                  <a:pt x="902589" y="189928"/>
                </a:lnTo>
                <a:lnTo>
                  <a:pt x="898359" y="184454"/>
                </a:lnTo>
                <a:lnTo>
                  <a:pt x="892860" y="180213"/>
                </a:lnTo>
                <a:lnTo>
                  <a:pt x="892860" y="299885"/>
                </a:lnTo>
                <a:lnTo>
                  <a:pt x="890638" y="322059"/>
                </a:lnTo>
                <a:lnTo>
                  <a:pt x="874115" y="361327"/>
                </a:lnTo>
                <a:lnTo>
                  <a:pt x="844321" y="391083"/>
                </a:lnTo>
                <a:lnTo>
                  <a:pt x="804989" y="407606"/>
                </a:lnTo>
                <a:lnTo>
                  <a:pt x="782789" y="409829"/>
                </a:lnTo>
                <a:lnTo>
                  <a:pt x="760564" y="407606"/>
                </a:lnTo>
                <a:lnTo>
                  <a:pt x="721245" y="391083"/>
                </a:lnTo>
                <a:lnTo>
                  <a:pt x="691464" y="361327"/>
                </a:lnTo>
                <a:lnTo>
                  <a:pt x="674928" y="322059"/>
                </a:lnTo>
                <a:lnTo>
                  <a:pt x="672706" y="299885"/>
                </a:lnTo>
                <a:lnTo>
                  <a:pt x="674928" y="277685"/>
                </a:lnTo>
                <a:lnTo>
                  <a:pt x="691464" y="238429"/>
                </a:lnTo>
                <a:lnTo>
                  <a:pt x="721245" y="208673"/>
                </a:lnTo>
                <a:lnTo>
                  <a:pt x="760564" y="192151"/>
                </a:lnTo>
                <a:lnTo>
                  <a:pt x="782789" y="189928"/>
                </a:lnTo>
                <a:lnTo>
                  <a:pt x="804989" y="192151"/>
                </a:lnTo>
                <a:lnTo>
                  <a:pt x="844321" y="208673"/>
                </a:lnTo>
                <a:lnTo>
                  <a:pt x="874115" y="238429"/>
                </a:lnTo>
                <a:lnTo>
                  <a:pt x="890638" y="277685"/>
                </a:lnTo>
                <a:lnTo>
                  <a:pt x="892860" y="299885"/>
                </a:lnTo>
                <a:lnTo>
                  <a:pt x="892860" y="180213"/>
                </a:lnTo>
                <a:lnTo>
                  <a:pt x="865276" y="158927"/>
                </a:lnTo>
                <a:lnTo>
                  <a:pt x="826236" y="142468"/>
                </a:lnTo>
                <a:lnTo>
                  <a:pt x="782789" y="136626"/>
                </a:lnTo>
                <a:lnTo>
                  <a:pt x="739330" y="142468"/>
                </a:lnTo>
                <a:lnTo>
                  <a:pt x="700290" y="158927"/>
                </a:lnTo>
                <a:lnTo>
                  <a:pt x="667207" y="184454"/>
                </a:lnTo>
                <a:lnTo>
                  <a:pt x="641654" y="217487"/>
                </a:lnTo>
                <a:lnTo>
                  <a:pt x="625182" y="256489"/>
                </a:lnTo>
                <a:lnTo>
                  <a:pt x="619340" y="299885"/>
                </a:lnTo>
                <a:lnTo>
                  <a:pt x="625182" y="343281"/>
                </a:lnTo>
                <a:lnTo>
                  <a:pt x="641654" y="382270"/>
                </a:lnTo>
                <a:lnTo>
                  <a:pt x="667207" y="415302"/>
                </a:lnTo>
                <a:lnTo>
                  <a:pt x="700290" y="440829"/>
                </a:lnTo>
                <a:lnTo>
                  <a:pt x="739330" y="457288"/>
                </a:lnTo>
                <a:lnTo>
                  <a:pt x="756132" y="459549"/>
                </a:lnTo>
                <a:lnTo>
                  <a:pt x="756132" y="1438338"/>
                </a:lnTo>
                <a:lnTo>
                  <a:pt x="363156" y="1830755"/>
                </a:lnTo>
                <a:lnTo>
                  <a:pt x="360337" y="1837626"/>
                </a:lnTo>
                <a:lnTo>
                  <a:pt x="360337" y="4085996"/>
                </a:lnTo>
                <a:lnTo>
                  <a:pt x="362432" y="4096359"/>
                </a:lnTo>
                <a:lnTo>
                  <a:pt x="368147" y="4104817"/>
                </a:lnTo>
                <a:lnTo>
                  <a:pt x="376631" y="4110532"/>
                </a:lnTo>
                <a:lnTo>
                  <a:pt x="386994" y="4112628"/>
                </a:lnTo>
                <a:lnTo>
                  <a:pt x="397408" y="4110532"/>
                </a:lnTo>
                <a:lnTo>
                  <a:pt x="405892" y="4104817"/>
                </a:lnTo>
                <a:lnTo>
                  <a:pt x="411619" y="4096359"/>
                </a:lnTo>
                <a:lnTo>
                  <a:pt x="413715" y="4085996"/>
                </a:lnTo>
                <a:lnTo>
                  <a:pt x="413715" y="1855685"/>
                </a:lnTo>
                <a:lnTo>
                  <a:pt x="806678" y="1463179"/>
                </a:lnTo>
                <a:lnTo>
                  <a:pt x="809447" y="1456474"/>
                </a:lnTo>
                <a:lnTo>
                  <a:pt x="809447" y="459549"/>
                </a:lnTo>
                <a:lnTo>
                  <a:pt x="826236" y="457288"/>
                </a:lnTo>
                <a:lnTo>
                  <a:pt x="865276" y="440829"/>
                </a:lnTo>
                <a:lnTo>
                  <a:pt x="898359" y="415302"/>
                </a:lnTo>
                <a:lnTo>
                  <a:pt x="902589" y="409829"/>
                </a:lnTo>
                <a:lnTo>
                  <a:pt x="923912" y="382270"/>
                </a:lnTo>
                <a:lnTo>
                  <a:pt x="940396" y="343281"/>
                </a:lnTo>
                <a:lnTo>
                  <a:pt x="946226" y="299885"/>
                </a:lnTo>
                <a:close/>
              </a:path>
              <a:path w="2129790" h="4112895">
                <a:moveTo>
                  <a:pt x="1355293" y="163296"/>
                </a:moveTo>
                <a:lnTo>
                  <a:pt x="1349463" y="119888"/>
                </a:lnTo>
                <a:lnTo>
                  <a:pt x="1332992" y="80873"/>
                </a:lnTo>
                <a:lnTo>
                  <a:pt x="1311668" y="53301"/>
                </a:lnTo>
                <a:lnTo>
                  <a:pt x="1307452" y="47840"/>
                </a:lnTo>
                <a:lnTo>
                  <a:pt x="1301978" y="43624"/>
                </a:lnTo>
                <a:lnTo>
                  <a:pt x="1301978" y="163296"/>
                </a:lnTo>
                <a:lnTo>
                  <a:pt x="1299743" y="185470"/>
                </a:lnTo>
                <a:lnTo>
                  <a:pt x="1283182" y="224739"/>
                </a:lnTo>
                <a:lnTo>
                  <a:pt x="1253413" y="254469"/>
                </a:lnTo>
                <a:lnTo>
                  <a:pt x="1214094" y="271005"/>
                </a:lnTo>
                <a:lnTo>
                  <a:pt x="1191907" y="273253"/>
                </a:lnTo>
                <a:lnTo>
                  <a:pt x="1169682" y="271005"/>
                </a:lnTo>
                <a:lnTo>
                  <a:pt x="1130350" y="254469"/>
                </a:lnTo>
                <a:lnTo>
                  <a:pt x="1100569" y="224739"/>
                </a:lnTo>
                <a:lnTo>
                  <a:pt x="1084021" y="185470"/>
                </a:lnTo>
                <a:lnTo>
                  <a:pt x="1081760" y="163296"/>
                </a:lnTo>
                <a:lnTo>
                  <a:pt x="1084021" y="141097"/>
                </a:lnTo>
                <a:lnTo>
                  <a:pt x="1100569" y="101803"/>
                </a:lnTo>
                <a:lnTo>
                  <a:pt x="1130350" y="72072"/>
                </a:lnTo>
                <a:lnTo>
                  <a:pt x="1169682" y="55524"/>
                </a:lnTo>
                <a:lnTo>
                  <a:pt x="1191907" y="53301"/>
                </a:lnTo>
                <a:lnTo>
                  <a:pt x="1214094" y="55524"/>
                </a:lnTo>
                <a:lnTo>
                  <a:pt x="1253413" y="72072"/>
                </a:lnTo>
                <a:lnTo>
                  <a:pt x="1283182" y="101803"/>
                </a:lnTo>
                <a:lnTo>
                  <a:pt x="1299743" y="141097"/>
                </a:lnTo>
                <a:lnTo>
                  <a:pt x="1301978" y="163296"/>
                </a:lnTo>
                <a:lnTo>
                  <a:pt x="1301978" y="43624"/>
                </a:lnTo>
                <a:lnTo>
                  <a:pt x="1274381" y="22301"/>
                </a:lnTo>
                <a:lnTo>
                  <a:pt x="1235341" y="5842"/>
                </a:lnTo>
                <a:lnTo>
                  <a:pt x="1191907" y="0"/>
                </a:lnTo>
                <a:lnTo>
                  <a:pt x="1148435" y="5842"/>
                </a:lnTo>
                <a:lnTo>
                  <a:pt x="1109383" y="22301"/>
                </a:lnTo>
                <a:lnTo>
                  <a:pt x="1076312" y="47840"/>
                </a:lnTo>
                <a:lnTo>
                  <a:pt x="1050759" y="80873"/>
                </a:lnTo>
                <a:lnTo>
                  <a:pt x="1034288" y="119888"/>
                </a:lnTo>
                <a:lnTo>
                  <a:pt x="1028446" y="163296"/>
                </a:lnTo>
                <a:lnTo>
                  <a:pt x="1034288" y="206692"/>
                </a:lnTo>
                <a:lnTo>
                  <a:pt x="1050759" y="245681"/>
                </a:lnTo>
                <a:lnTo>
                  <a:pt x="1076312" y="278714"/>
                </a:lnTo>
                <a:lnTo>
                  <a:pt x="1109383" y="304228"/>
                </a:lnTo>
                <a:lnTo>
                  <a:pt x="1148435" y="320675"/>
                </a:lnTo>
                <a:lnTo>
                  <a:pt x="1165199" y="322935"/>
                </a:lnTo>
                <a:lnTo>
                  <a:pt x="1165199" y="1721015"/>
                </a:lnTo>
                <a:lnTo>
                  <a:pt x="602691" y="2474874"/>
                </a:lnTo>
                <a:lnTo>
                  <a:pt x="600811" y="2480551"/>
                </a:lnTo>
                <a:lnTo>
                  <a:pt x="600811" y="4085996"/>
                </a:lnTo>
                <a:lnTo>
                  <a:pt x="602907" y="4096359"/>
                </a:lnTo>
                <a:lnTo>
                  <a:pt x="608622" y="4104817"/>
                </a:lnTo>
                <a:lnTo>
                  <a:pt x="617105" y="4110532"/>
                </a:lnTo>
                <a:lnTo>
                  <a:pt x="627468" y="4112628"/>
                </a:lnTo>
                <a:lnTo>
                  <a:pt x="637882" y="4110532"/>
                </a:lnTo>
                <a:lnTo>
                  <a:pt x="646366" y="4104817"/>
                </a:lnTo>
                <a:lnTo>
                  <a:pt x="652094" y="4096359"/>
                </a:lnTo>
                <a:lnTo>
                  <a:pt x="654189" y="4085996"/>
                </a:lnTo>
                <a:lnTo>
                  <a:pt x="654189" y="2495080"/>
                </a:lnTo>
                <a:lnTo>
                  <a:pt x="1216685" y="1741220"/>
                </a:lnTo>
                <a:lnTo>
                  <a:pt x="1218565" y="1735543"/>
                </a:lnTo>
                <a:lnTo>
                  <a:pt x="1218565" y="322935"/>
                </a:lnTo>
                <a:lnTo>
                  <a:pt x="1235341" y="320675"/>
                </a:lnTo>
                <a:lnTo>
                  <a:pt x="1274381" y="304228"/>
                </a:lnTo>
                <a:lnTo>
                  <a:pt x="1307452" y="278714"/>
                </a:lnTo>
                <a:lnTo>
                  <a:pt x="1311668" y="273253"/>
                </a:lnTo>
                <a:lnTo>
                  <a:pt x="1332992" y="245681"/>
                </a:lnTo>
                <a:lnTo>
                  <a:pt x="1349463" y="206692"/>
                </a:lnTo>
                <a:lnTo>
                  <a:pt x="1355293" y="163296"/>
                </a:lnTo>
                <a:close/>
              </a:path>
              <a:path w="2129790" h="4112895">
                <a:moveTo>
                  <a:pt x="1367193" y="2453525"/>
                </a:moveTo>
                <a:lnTo>
                  <a:pt x="1361363" y="2410129"/>
                </a:lnTo>
                <a:lnTo>
                  <a:pt x="1344891" y="2371140"/>
                </a:lnTo>
                <a:lnTo>
                  <a:pt x="1319339" y="2338108"/>
                </a:lnTo>
                <a:lnTo>
                  <a:pt x="1313878" y="2333904"/>
                </a:lnTo>
                <a:lnTo>
                  <a:pt x="1313878" y="2453525"/>
                </a:lnTo>
                <a:lnTo>
                  <a:pt x="1311630" y="2475712"/>
                </a:lnTo>
                <a:lnTo>
                  <a:pt x="1295082" y="2514993"/>
                </a:lnTo>
                <a:lnTo>
                  <a:pt x="1265288" y="2544737"/>
                </a:lnTo>
                <a:lnTo>
                  <a:pt x="1225969" y="2561247"/>
                </a:lnTo>
                <a:lnTo>
                  <a:pt x="1203756" y="2563469"/>
                </a:lnTo>
                <a:lnTo>
                  <a:pt x="1181557" y="2561247"/>
                </a:lnTo>
                <a:lnTo>
                  <a:pt x="1142238" y="2544737"/>
                </a:lnTo>
                <a:lnTo>
                  <a:pt x="1112469" y="2514993"/>
                </a:lnTo>
                <a:lnTo>
                  <a:pt x="1095895" y="2475712"/>
                </a:lnTo>
                <a:lnTo>
                  <a:pt x="1093660" y="2453525"/>
                </a:lnTo>
                <a:lnTo>
                  <a:pt x="1095895" y="2431326"/>
                </a:lnTo>
                <a:lnTo>
                  <a:pt x="1112469" y="2392070"/>
                </a:lnTo>
                <a:lnTo>
                  <a:pt x="1142238" y="2362327"/>
                </a:lnTo>
                <a:lnTo>
                  <a:pt x="1181557" y="2345791"/>
                </a:lnTo>
                <a:lnTo>
                  <a:pt x="1203756" y="2343569"/>
                </a:lnTo>
                <a:lnTo>
                  <a:pt x="1225969" y="2345791"/>
                </a:lnTo>
                <a:lnTo>
                  <a:pt x="1265288" y="2362327"/>
                </a:lnTo>
                <a:lnTo>
                  <a:pt x="1295082" y="2392070"/>
                </a:lnTo>
                <a:lnTo>
                  <a:pt x="1311630" y="2431326"/>
                </a:lnTo>
                <a:lnTo>
                  <a:pt x="1313878" y="2453525"/>
                </a:lnTo>
                <a:lnTo>
                  <a:pt x="1313878" y="2333904"/>
                </a:lnTo>
                <a:lnTo>
                  <a:pt x="1286268" y="2312581"/>
                </a:lnTo>
                <a:lnTo>
                  <a:pt x="1247216" y="2296122"/>
                </a:lnTo>
                <a:lnTo>
                  <a:pt x="1203756" y="2290267"/>
                </a:lnTo>
                <a:lnTo>
                  <a:pt x="1160310" y="2296122"/>
                </a:lnTo>
                <a:lnTo>
                  <a:pt x="1121270" y="2312581"/>
                </a:lnTo>
                <a:lnTo>
                  <a:pt x="1088199" y="2338108"/>
                </a:lnTo>
                <a:lnTo>
                  <a:pt x="1062634" y="2371140"/>
                </a:lnTo>
                <a:lnTo>
                  <a:pt x="1046149" y="2410129"/>
                </a:lnTo>
                <a:lnTo>
                  <a:pt x="1040295" y="2453525"/>
                </a:lnTo>
                <a:lnTo>
                  <a:pt x="1046149" y="2496934"/>
                </a:lnTo>
                <a:lnTo>
                  <a:pt x="1062634" y="2535948"/>
                </a:lnTo>
                <a:lnTo>
                  <a:pt x="1084668" y="2564434"/>
                </a:lnTo>
                <a:lnTo>
                  <a:pt x="833234" y="2870733"/>
                </a:lnTo>
                <a:lnTo>
                  <a:pt x="831138" y="2876715"/>
                </a:lnTo>
                <a:lnTo>
                  <a:pt x="831138" y="4085996"/>
                </a:lnTo>
                <a:lnTo>
                  <a:pt x="833234" y="4096359"/>
                </a:lnTo>
                <a:lnTo>
                  <a:pt x="838949" y="4104817"/>
                </a:lnTo>
                <a:lnTo>
                  <a:pt x="847432" y="4110532"/>
                </a:lnTo>
                <a:lnTo>
                  <a:pt x="857808" y="4112628"/>
                </a:lnTo>
                <a:lnTo>
                  <a:pt x="868197" y="4110532"/>
                </a:lnTo>
                <a:lnTo>
                  <a:pt x="876693" y="4104817"/>
                </a:lnTo>
                <a:lnTo>
                  <a:pt x="882408" y="4096359"/>
                </a:lnTo>
                <a:lnTo>
                  <a:pt x="884504" y="4085996"/>
                </a:lnTo>
                <a:lnTo>
                  <a:pt x="884504" y="2892361"/>
                </a:lnTo>
                <a:lnTo>
                  <a:pt x="1126972" y="2596921"/>
                </a:lnTo>
                <a:lnTo>
                  <a:pt x="1160310" y="2610955"/>
                </a:lnTo>
                <a:lnTo>
                  <a:pt x="1203756" y="2616784"/>
                </a:lnTo>
                <a:lnTo>
                  <a:pt x="1247216" y="2610955"/>
                </a:lnTo>
                <a:lnTo>
                  <a:pt x="1286268" y="2594508"/>
                </a:lnTo>
                <a:lnTo>
                  <a:pt x="1319339" y="2568981"/>
                </a:lnTo>
                <a:lnTo>
                  <a:pt x="1323594" y="2563469"/>
                </a:lnTo>
                <a:lnTo>
                  <a:pt x="1344891" y="2535948"/>
                </a:lnTo>
                <a:lnTo>
                  <a:pt x="1361363" y="2496934"/>
                </a:lnTo>
                <a:lnTo>
                  <a:pt x="1367193" y="2453525"/>
                </a:lnTo>
                <a:close/>
              </a:path>
              <a:path w="2129790" h="4112895">
                <a:moveTo>
                  <a:pt x="1474457" y="3440925"/>
                </a:moveTo>
                <a:lnTo>
                  <a:pt x="1468628" y="3397529"/>
                </a:lnTo>
                <a:lnTo>
                  <a:pt x="1452156" y="3358540"/>
                </a:lnTo>
                <a:lnTo>
                  <a:pt x="1426616" y="3325507"/>
                </a:lnTo>
                <a:lnTo>
                  <a:pt x="1421142" y="3321291"/>
                </a:lnTo>
                <a:lnTo>
                  <a:pt x="1421142" y="3440925"/>
                </a:lnTo>
                <a:lnTo>
                  <a:pt x="1418907" y="3463112"/>
                </a:lnTo>
                <a:lnTo>
                  <a:pt x="1402346" y="3502393"/>
                </a:lnTo>
                <a:lnTo>
                  <a:pt x="1372577" y="3532136"/>
                </a:lnTo>
                <a:lnTo>
                  <a:pt x="1333258" y="3548659"/>
                </a:lnTo>
                <a:lnTo>
                  <a:pt x="1311059" y="3550882"/>
                </a:lnTo>
                <a:lnTo>
                  <a:pt x="1288834" y="3548659"/>
                </a:lnTo>
                <a:lnTo>
                  <a:pt x="1249502" y="3532136"/>
                </a:lnTo>
                <a:lnTo>
                  <a:pt x="1219733" y="3502393"/>
                </a:lnTo>
                <a:lnTo>
                  <a:pt x="1203210" y="3463112"/>
                </a:lnTo>
                <a:lnTo>
                  <a:pt x="1200988" y="3440925"/>
                </a:lnTo>
                <a:lnTo>
                  <a:pt x="1203210" y="3418725"/>
                </a:lnTo>
                <a:lnTo>
                  <a:pt x="1219733" y="3379470"/>
                </a:lnTo>
                <a:lnTo>
                  <a:pt x="1249514" y="3349726"/>
                </a:lnTo>
                <a:lnTo>
                  <a:pt x="1288846" y="3333191"/>
                </a:lnTo>
                <a:lnTo>
                  <a:pt x="1311059" y="3330968"/>
                </a:lnTo>
                <a:lnTo>
                  <a:pt x="1333258" y="3333191"/>
                </a:lnTo>
                <a:lnTo>
                  <a:pt x="1372577" y="3349726"/>
                </a:lnTo>
                <a:lnTo>
                  <a:pt x="1402346" y="3379470"/>
                </a:lnTo>
                <a:lnTo>
                  <a:pt x="1418907" y="3418725"/>
                </a:lnTo>
                <a:lnTo>
                  <a:pt x="1421142" y="3440925"/>
                </a:lnTo>
                <a:lnTo>
                  <a:pt x="1421142" y="3321291"/>
                </a:lnTo>
                <a:lnTo>
                  <a:pt x="1393545" y="3299980"/>
                </a:lnTo>
                <a:lnTo>
                  <a:pt x="1354505" y="3283521"/>
                </a:lnTo>
                <a:lnTo>
                  <a:pt x="1311059" y="3277666"/>
                </a:lnTo>
                <a:lnTo>
                  <a:pt x="1267599" y="3283521"/>
                </a:lnTo>
                <a:lnTo>
                  <a:pt x="1228547" y="3299980"/>
                </a:lnTo>
                <a:lnTo>
                  <a:pt x="1195463" y="3325507"/>
                </a:lnTo>
                <a:lnTo>
                  <a:pt x="1169911" y="3358540"/>
                </a:lnTo>
                <a:lnTo>
                  <a:pt x="1153439" y="3397529"/>
                </a:lnTo>
                <a:lnTo>
                  <a:pt x="1147610" y="3440925"/>
                </a:lnTo>
                <a:lnTo>
                  <a:pt x="1153439" y="3484321"/>
                </a:lnTo>
                <a:lnTo>
                  <a:pt x="1169911" y="3523323"/>
                </a:lnTo>
                <a:lnTo>
                  <a:pt x="1195463" y="3556368"/>
                </a:lnTo>
                <a:lnTo>
                  <a:pt x="1228547" y="3581895"/>
                </a:lnTo>
                <a:lnTo>
                  <a:pt x="1267599" y="3598354"/>
                </a:lnTo>
                <a:lnTo>
                  <a:pt x="1284363" y="3600615"/>
                </a:lnTo>
                <a:lnTo>
                  <a:pt x="1284363" y="4085996"/>
                </a:lnTo>
                <a:lnTo>
                  <a:pt x="1286459" y="4096359"/>
                </a:lnTo>
                <a:lnTo>
                  <a:pt x="1292174" y="4104817"/>
                </a:lnTo>
                <a:lnTo>
                  <a:pt x="1300657" y="4110532"/>
                </a:lnTo>
                <a:lnTo>
                  <a:pt x="1311059" y="4112628"/>
                </a:lnTo>
                <a:lnTo>
                  <a:pt x="1321435" y="4110532"/>
                </a:lnTo>
                <a:lnTo>
                  <a:pt x="1329905" y="4104817"/>
                </a:lnTo>
                <a:lnTo>
                  <a:pt x="1335620" y="4096359"/>
                </a:lnTo>
                <a:lnTo>
                  <a:pt x="1337716" y="4085996"/>
                </a:lnTo>
                <a:lnTo>
                  <a:pt x="1337716" y="3600615"/>
                </a:lnTo>
                <a:lnTo>
                  <a:pt x="1354505" y="3598354"/>
                </a:lnTo>
                <a:lnTo>
                  <a:pt x="1393545" y="3581895"/>
                </a:lnTo>
                <a:lnTo>
                  <a:pt x="1426616" y="3556368"/>
                </a:lnTo>
                <a:lnTo>
                  <a:pt x="1430845" y="3550882"/>
                </a:lnTo>
                <a:lnTo>
                  <a:pt x="1452156" y="3523323"/>
                </a:lnTo>
                <a:lnTo>
                  <a:pt x="1468628" y="3484321"/>
                </a:lnTo>
                <a:lnTo>
                  <a:pt x="1474457" y="3440925"/>
                </a:lnTo>
                <a:close/>
              </a:path>
              <a:path w="2129790" h="4112895">
                <a:moveTo>
                  <a:pt x="1794738" y="966800"/>
                </a:moveTo>
                <a:lnTo>
                  <a:pt x="1788896" y="923404"/>
                </a:lnTo>
                <a:lnTo>
                  <a:pt x="1772437" y="884415"/>
                </a:lnTo>
                <a:lnTo>
                  <a:pt x="1751101" y="856843"/>
                </a:lnTo>
                <a:lnTo>
                  <a:pt x="1746885" y="851369"/>
                </a:lnTo>
                <a:lnTo>
                  <a:pt x="1741424" y="847166"/>
                </a:lnTo>
                <a:lnTo>
                  <a:pt x="1741424" y="966800"/>
                </a:lnTo>
                <a:lnTo>
                  <a:pt x="1739163" y="988999"/>
                </a:lnTo>
                <a:lnTo>
                  <a:pt x="1722615" y="1028255"/>
                </a:lnTo>
                <a:lnTo>
                  <a:pt x="1692833" y="1057998"/>
                </a:lnTo>
                <a:lnTo>
                  <a:pt x="1653514" y="1074521"/>
                </a:lnTo>
                <a:lnTo>
                  <a:pt x="1631289" y="1076756"/>
                </a:lnTo>
                <a:lnTo>
                  <a:pt x="1609090" y="1074521"/>
                </a:lnTo>
                <a:lnTo>
                  <a:pt x="1569770" y="1057998"/>
                </a:lnTo>
                <a:lnTo>
                  <a:pt x="1540014" y="1028255"/>
                </a:lnTo>
                <a:lnTo>
                  <a:pt x="1523479" y="988999"/>
                </a:lnTo>
                <a:lnTo>
                  <a:pt x="1521244" y="966800"/>
                </a:lnTo>
                <a:lnTo>
                  <a:pt x="1523479" y="944626"/>
                </a:lnTo>
                <a:lnTo>
                  <a:pt x="1540014" y="905357"/>
                </a:lnTo>
                <a:lnTo>
                  <a:pt x="1569770" y="875614"/>
                </a:lnTo>
                <a:lnTo>
                  <a:pt x="1609090" y="859066"/>
                </a:lnTo>
                <a:lnTo>
                  <a:pt x="1631289" y="856843"/>
                </a:lnTo>
                <a:lnTo>
                  <a:pt x="1653514" y="859066"/>
                </a:lnTo>
                <a:lnTo>
                  <a:pt x="1692833" y="875614"/>
                </a:lnTo>
                <a:lnTo>
                  <a:pt x="1722615" y="905344"/>
                </a:lnTo>
                <a:lnTo>
                  <a:pt x="1739163" y="944613"/>
                </a:lnTo>
                <a:lnTo>
                  <a:pt x="1741424" y="966800"/>
                </a:lnTo>
                <a:lnTo>
                  <a:pt x="1741424" y="847166"/>
                </a:lnTo>
                <a:lnTo>
                  <a:pt x="1713801" y="825855"/>
                </a:lnTo>
                <a:lnTo>
                  <a:pt x="1674761" y="809383"/>
                </a:lnTo>
                <a:lnTo>
                  <a:pt x="1631289" y="803541"/>
                </a:lnTo>
                <a:lnTo>
                  <a:pt x="1587842" y="809383"/>
                </a:lnTo>
                <a:lnTo>
                  <a:pt x="1548815" y="825855"/>
                </a:lnTo>
                <a:lnTo>
                  <a:pt x="1515745" y="851369"/>
                </a:lnTo>
                <a:lnTo>
                  <a:pt x="1490192" y="884415"/>
                </a:lnTo>
                <a:lnTo>
                  <a:pt x="1473720" y="923404"/>
                </a:lnTo>
                <a:lnTo>
                  <a:pt x="1467891" y="966800"/>
                </a:lnTo>
                <a:lnTo>
                  <a:pt x="1473720" y="1010196"/>
                </a:lnTo>
                <a:lnTo>
                  <a:pt x="1490192" y="1049185"/>
                </a:lnTo>
                <a:lnTo>
                  <a:pt x="1515745" y="1082217"/>
                </a:lnTo>
                <a:lnTo>
                  <a:pt x="1548815" y="1107744"/>
                </a:lnTo>
                <a:lnTo>
                  <a:pt x="1587842" y="1124204"/>
                </a:lnTo>
                <a:lnTo>
                  <a:pt x="1604632" y="1126464"/>
                </a:lnTo>
                <a:lnTo>
                  <a:pt x="1604632" y="2524569"/>
                </a:lnTo>
                <a:lnTo>
                  <a:pt x="1042174" y="3278428"/>
                </a:lnTo>
                <a:lnTo>
                  <a:pt x="1040295" y="3284093"/>
                </a:lnTo>
                <a:lnTo>
                  <a:pt x="1040295" y="4085996"/>
                </a:lnTo>
                <a:lnTo>
                  <a:pt x="1042403" y="4096359"/>
                </a:lnTo>
                <a:lnTo>
                  <a:pt x="1048118" y="4104817"/>
                </a:lnTo>
                <a:lnTo>
                  <a:pt x="1056601" y="4110532"/>
                </a:lnTo>
                <a:lnTo>
                  <a:pt x="1067003" y="4112628"/>
                </a:lnTo>
                <a:lnTo>
                  <a:pt x="1077379" y="4110532"/>
                </a:lnTo>
                <a:lnTo>
                  <a:pt x="1085850" y="4104817"/>
                </a:lnTo>
                <a:lnTo>
                  <a:pt x="1091565" y="4096359"/>
                </a:lnTo>
                <a:lnTo>
                  <a:pt x="1093660" y="4085996"/>
                </a:lnTo>
                <a:lnTo>
                  <a:pt x="1093660" y="3298621"/>
                </a:lnTo>
                <a:lnTo>
                  <a:pt x="1656118" y="2544762"/>
                </a:lnTo>
                <a:lnTo>
                  <a:pt x="1657997" y="2539085"/>
                </a:lnTo>
                <a:lnTo>
                  <a:pt x="1657997" y="1126464"/>
                </a:lnTo>
                <a:lnTo>
                  <a:pt x="1674761" y="1124204"/>
                </a:lnTo>
                <a:lnTo>
                  <a:pt x="1713801" y="1107744"/>
                </a:lnTo>
                <a:lnTo>
                  <a:pt x="1746885" y="1082217"/>
                </a:lnTo>
                <a:lnTo>
                  <a:pt x="1772437" y="1049185"/>
                </a:lnTo>
                <a:lnTo>
                  <a:pt x="1788896" y="1010196"/>
                </a:lnTo>
                <a:lnTo>
                  <a:pt x="1794738" y="966800"/>
                </a:lnTo>
                <a:close/>
              </a:path>
              <a:path w="2129790" h="4112895">
                <a:moveTo>
                  <a:pt x="2129637" y="1357109"/>
                </a:moveTo>
                <a:lnTo>
                  <a:pt x="2123795" y="1313700"/>
                </a:lnTo>
                <a:lnTo>
                  <a:pt x="2107336" y="1274711"/>
                </a:lnTo>
                <a:lnTo>
                  <a:pt x="2081784" y="1241666"/>
                </a:lnTo>
                <a:lnTo>
                  <a:pt x="2076323" y="1237449"/>
                </a:lnTo>
                <a:lnTo>
                  <a:pt x="2076323" y="1357109"/>
                </a:lnTo>
                <a:lnTo>
                  <a:pt x="2074087" y="1379283"/>
                </a:lnTo>
                <a:lnTo>
                  <a:pt x="2057527" y="1418564"/>
                </a:lnTo>
                <a:lnTo>
                  <a:pt x="2027758" y="1448308"/>
                </a:lnTo>
                <a:lnTo>
                  <a:pt x="1988439" y="1464843"/>
                </a:lnTo>
                <a:lnTo>
                  <a:pt x="1966239" y="1467065"/>
                </a:lnTo>
                <a:lnTo>
                  <a:pt x="1944027" y="1464843"/>
                </a:lnTo>
                <a:lnTo>
                  <a:pt x="1904695" y="1448308"/>
                </a:lnTo>
                <a:lnTo>
                  <a:pt x="1874913" y="1418564"/>
                </a:lnTo>
                <a:lnTo>
                  <a:pt x="1858340" y="1379283"/>
                </a:lnTo>
                <a:lnTo>
                  <a:pt x="1856105" y="1357109"/>
                </a:lnTo>
                <a:lnTo>
                  <a:pt x="1858340" y="1334909"/>
                </a:lnTo>
                <a:lnTo>
                  <a:pt x="1874913" y="1295615"/>
                </a:lnTo>
                <a:lnTo>
                  <a:pt x="1904695" y="1265897"/>
                </a:lnTo>
                <a:lnTo>
                  <a:pt x="1944027" y="1249362"/>
                </a:lnTo>
                <a:lnTo>
                  <a:pt x="1966239" y="1247114"/>
                </a:lnTo>
                <a:lnTo>
                  <a:pt x="1988439" y="1249362"/>
                </a:lnTo>
                <a:lnTo>
                  <a:pt x="2027758" y="1265897"/>
                </a:lnTo>
                <a:lnTo>
                  <a:pt x="2057527" y="1295615"/>
                </a:lnTo>
                <a:lnTo>
                  <a:pt x="2074087" y="1334909"/>
                </a:lnTo>
                <a:lnTo>
                  <a:pt x="2076323" y="1357109"/>
                </a:lnTo>
                <a:lnTo>
                  <a:pt x="2076323" y="1237449"/>
                </a:lnTo>
                <a:lnTo>
                  <a:pt x="2048725" y="1216139"/>
                </a:lnTo>
                <a:lnTo>
                  <a:pt x="2009686" y="1199680"/>
                </a:lnTo>
                <a:lnTo>
                  <a:pt x="1966239" y="1193850"/>
                </a:lnTo>
                <a:lnTo>
                  <a:pt x="1922780" y="1199680"/>
                </a:lnTo>
                <a:lnTo>
                  <a:pt x="1883727" y="1216126"/>
                </a:lnTo>
                <a:lnTo>
                  <a:pt x="1850644" y="1241653"/>
                </a:lnTo>
                <a:lnTo>
                  <a:pt x="1825091" y="1274699"/>
                </a:lnTo>
                <a:lnTo>
                  <a:pt x="1808619" y="1313700"/>
                </a:lnTo>
                <a:lnTo>
                  <a:pt x="1802790" y="1357109"/>
                </a:lnTo>
                <a:lnTo>
                  <a:pt x="1808619" y="1400505"/>
                </a:lnTo>
                <a:lnTo>
                  <a:pt x="1825091" y="1439494"/>
                </a:lnTo>
                <a:lnTo>
                  <a:pt x="1850644" y="1472526"/>
                </a:lnTo>
                <a:lnTo>
                  <a:pt x="1883727" y="1498053"/>
                </a:lnTo>
                <a:lnTo>
                  <a:pt x="1922780" y="1514513"/>
                </a:lnTo>
                <a:lnTo>
                  <a:pt x="1939569" y="1516786"/>
                </a:lnTo>
                <a:lnTo>
                  <a:pt x="1939544" y="2586304"/>
                </a:lnTo>
                <a:lnTo>
                  <a:pt x="1569250" y="3118129"/>
                </a:lnTo>
                <a:lnTo>
                  <a:pt x="1567599" y="3123400"/>
                </a:lnTo>
                <a:lnTo>
                  <a:pt x="1567599" y="4085996"/>
                </a:lnTo>
                <a:lnTo>
                  <a:pt x="1569694" y="4096359"/>
                </a:lnTo>
                <a:lnTo>
                  <a:pt x="1575409" y="4104817"/>
                </a:lnTo>
                <a:lnTo>
                  <a:pt x="1583893" y="4110532"/>
                </a:lnTo>
                <a:lnTo>
                  <a:pt x="1594294" y="4112628"/>
                </a:lnTo>
                <a:lnTo>
                  <a:pt x="1604670" y="4110532"/>
                </a:lnTo>
                <a:lnTo>
                  <a:pt x="1613141" y="4104817"/>
                </a:lnTo>
                <a:lnTo>
                  <a:pt x="1618856" y="4096359"/>
                </a:lnTo>
                <a:lnTo>
                  <a:pt x="1620951" y="4085996"/>
                </a:lnTo>
                <a:lnTo>
                  <a:pt x="1620951" y="3137204"/>
                </a:lnTo>
                <a:lnTo>
                  <a:pt x="1991245" y="2605430"/>
                </a:lnTo>
                <a:lnTo>
                  <a:pt x="1992896" y="2600121"/>
                </a:lnTo>
                <a:lnTo>
                  <a:pt x="1992896" y="1516786"/>
                </a:lnTo>
                <a:lnTo>
                  <a:pt x="2009686" y="1514513"/>
                </a:lnTo>
                <a:lnTo>
                  <a:pt x="2048725" y="1498053"/>
                </a:lnTo>
                <a:lnTo>
                  <a:pt x="2081784" y="1472526"/>
                </a:lnTo>
                <a:lnTo>
                  <a:pt x="2107336" y="1439494"/>
                </a:lnTo>
                <a:lnTo>
                  <a:pt x="2123808" y="1400505"/>
                </a:lnTo>
                <a:lnTo>
                  <a:pt x="2129637" y="1357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8086" y="7460259"/>
            <a:ext cx="1106805" cy="2825750"/>
          </a:xfrm>
          <a:custGeom>
            <a:avLst/>
            <a:gdLst/>
            <a:ahLst/>
            <a:cxnLst/>
            <a:rect l="l" t="t" r="r" b="b"/>
            <a:pathLst>
              <a:path w="1106805" h="2825750">
                <a:moveTo>
                  <a:pt x="668502" y="1788033"/>
                </a:moveTo>
                <a:lnTo>
                  <a:pt x="665645" y="1781238"/>
                </a:lnTo>
                <a:lnTo>
                  <a:pt x="190106" y="1309433"/>
                </a:lnTo>
                <a:lnTo>
                  <a:pt x="190106" y="894334"/>
                </a:lnTo>
                <a:lnTo>
                  <a:pt x="245922" y="875626"/>
                </a:lnTo>
                <a:lnTo>
                  <a:pt x="279006" y="850099"/>
                </a:lnTo>
                <a:lnTo>
                  <a:pt x="304558" y="817067"/>
                </a:lnTo>
                <a:lnTo>
                  <a:pt x="321043" y="778065"/>
                </a:lnTo>
                <a:lnTo>
                  <a:pt x="326885" y="734644"/>
                </a:lnTo>
                <a:lnTo>
                  <a:pt x="321043" y="691248"/>
                </a:lnTo>
                <a:lnTo>
                  <a:pt x="304558" y="652259"/>
                </a:lnTo>
                <a:lnTo>
                  <a:pt x="283222" y="624687"/>
                </a:lnTo>
                <a:lnTo>
                  <a:pt x="279006" y="619239"/>
                </a:lnTo>
                <a:lnTo>
                  <a:pt x="273532" y="615022"/>
                </a:lnTo>
                <a:lnTo>
                  <a:pt x="273532" y="734644"/>
                </a:lnTo>
                <a:lnTo>
                  <a:pt x="271297" y="756843"/>
                </a:lnTo>
                <a:lnTo>
                  <a:pt x="254736" y="796124"/>
                </a:lnTo>
                <a:lnTo>
                  <a:pt x="224967" y="825868"/>
                </a:lnTo>
                <a:lnTo>
                  <a:pt x="185648" y="842403"/>
                </a:lnTo>
                <a:lnTo>
                  <a:pt x="163449" y="844651"/>
                </a:lnTo>
                <a:lnTo>
                  <a:pt x="141211" y="842403"/>
                </a:lnTo>
                <a:lnTo>
                  <a:pt x="101879" y="825868"/>
                </a:lnTo>
                <a:lnTo>
                  <a:pt x="72110" y="796124"/>
                </a:lnTo>
                <a:lnTo>
                  <a:pt x="55549" y="756843"/>
                </a:lnTo>
                <a:lnTo>
                  <a:pt x="53314" y="734644"/>
                </a:lnTo>
                <a:lnTo>
                  <a:pt x="55549" y="712470"/>
                </a:lnTo>
                <a:lnTo>
                  <a:pt x="72110" y="673201"/>
                </a:lnTo>
                <a:lnTo>
                  <a:pt x="101879" y="643470"/>
                </a:lnTo>
                <a:lnTo>
                  <a:pt x="141211" y="626922"/>
                </a:lnTo>
                <a:lnTo>
                  <a:pt x="163449" y="624687"/>
                </a:lnTo>
                <a:lnTo>
                  <a:pt x="185648" y="626922"/>
                </a:lnTo>
                <a:lnTo>
                  <a:pt x="224967" y="643470"/>
                </a:lnTo>
                <a:lnTo>
                  <a:pt x="254736" y="673201"/>
                </a:lnTo>
                <a:lnTo>
                  <a:pt x="271297" y="712470"/>
                </a:lnTo>
                <a:lnTo>
                  <a:pt x="273532" y="734644"/>
                </a:lnTo>
                <a:lnTo>
                  <a:pt x="273532" y="615022"/>
                </a:lnTo>
                <a:lnTo>
                  <a:pt x="245922" y="593712"/>
                </a:lnTo>
                <a:lnTo>
                  <a:pt x="206895" y="577265"/>
                </a:lnTo>
                <a:lnTo>
                  <a:pt x="163449" y="571436"/>
                </a:lnTo>
                <a:lnTo>
                  <a:pt x="119976" y="577265"/>
                </a:lnTo>
                <a:lnTo>
                  <a:pt x="80924" y="593712"/>
                </a:lnTo>
                <a:lnTo>
                  <a:pt x="47853" y="619239"/>
                </a:lnTo>
                <a:lnTo>
                  <a:pt x="22301" y="652259"/>
                </a:lnTo>
                <a:lnTo>
                  <a:pt x="5829" y="691248"/>
                </a:lnTo>
                <a:lnTo>
                  <a:pt x="0" y="734644"/>
                </a:lnTo>
                <a:lnTo>
                  <a:pt x="5829" y="778065"/>
                </a:lnTo>
                <a:lnTo>
                  <a:pt x="22301" y="817067"/>
                </a:lnTo>
                <a:lnTo>
                  <a:pt x="47853" y="850099"/>
                </a:lnTo>
                <a:lnTo>
                  <a:pt x="80924" y="875626"/>
                </a:lnTo>
                <a:lnTo>
                  <a:pt x="119976" y="892073"/>
                </a:lnTo>
                <a:lnTo>
                  <a:pt x="136766" y="894334"/>
                </a:lnTo>
                <a:lnTo>
                  <a:pt x="136740" y="1327670"/>
                </a:lnTo>
                <a:lnTo>
                  <a:pt x="139560" y="1334465"/>
                </a:lnTo>
                <a:lnTo>
                  <a:pt x="615137" y="1806219"/>
                </a:lnTo>
                <a:lnTo>
                  <a:pt x="615137" y="2799029"/>
                </a:lnTo>
                <a:lnTo>
                  <a:pt x="617232" y="2809392"/>
                </a:lnTo>
                <a:lnTo>
                  <a:pt x="622947" y="2817850"/>
                </a:lnTo>
                <a:lnTo>
                  <a:pt x="631431" y="2823565"/>
                </a:lnTo>
                <a:lnTo>
                  <a:pt x="641794" y="2825661"/>
                </a:lnTo>
                <a:lnTo>
                  <a:pt x="652183" y="2823565"/>
                </a:lnTo>
                <a:lnTo>
                  <a:pt x="660666" y="2817850"/>
                </a:lnTo>
                <a:lnTo>
                  <a:pt x="666407" y="2809392"/>
                </a:lnTo>
                <a:lnTo>
                  <a:pt x="668502" y="2799029"/>
                </a:lnTo>
                <a:lnTo>
                  <a:pt x="668502" y="1788033"/>
                </a:lnTo>
                <a:close/>
              </a:path>
              <a:path w="1106805" h="2825750">
                <a:moveTo>
                  <a:pt x="1024382" y="1237602"/>
                </a:moveTo>
                <a:lnTo>
                  <a:pt x="1018540" y="1194206"/>
                </a:lnTo>
                <a:lnTo>
                  <a:pt x="1002068" y="1155204"/>
                </a:lnTo>
                <a:lnTo>
                  <a:pt x="980744" y="1127645"/>
                </a:lnTo>
                <a:lnTo>
                  <a:pt x="976515" y="1122172"/>
                </a:lnTo>
                <a:lnTo>
                  <a:pt x="971016" y="1117942"/>
                </a:lnTo>
                <a:lnTo>
                  <a:pt x="971016" y="1237602"/>
                </a:lnTo>
                <a:lnTo>
                  <a:pt x="968794" y="1259789"/>
                </a:lnTo>
                <a:lnTo>
                  <a:pt x="952246" y="1299070"/>
                </a:lnTo>
                <a:lnTo>
                  <a:pt x="922464" y="1328813"/>
                </a:lnTo>
                <a:lnTo>
                  <a:pt x="883158" y="1345349"/>
                </a:lnTo>
                <a:lnTo>
                  <a:pt x="860945" y="1347597"/>
                </a:lnTo>
                <a:lnTo>
                  <a:pt x="838720" y="1345349"/>
                </a:lnTo>
                <a:lnTo>
                  <a:pt x="799388" y="1328813"/>
                </a:lnTo>
                <a:lnTo>
                  <a:pt x="769607" y="1299070"/>
                </a:lnTo>
                <a:lnTo>
                  <a:pt x="753059" y="1259789"/>
                </a:lnTo>
                <a:lnTo>
                  <a:pt x="750798" y="1237602"/>
                </a:lnTo>
                <a:lnTo>
                  <a:pt x="753059" y="1215428"/>
                </a:lnTo>
                <a:lnTo>
                  <a:pt x="769607" y="1176147"/>
                </a:lnTo>
                <a:lnTo>
                  <a:pt x="799388" y="1146390"/>
                </a:lnTo>
                <a:lnTo>
                  <a:pt x="838720" y="1129868"/>
                </a:lnTo>
                <a:lnTo>
                  <a:pt x="860945" y="1127645"/>
                </a:lnTo>
                <a:lnTo>
                  <a:pt x="883158" y="1129868"/>
                </a:lnTo>
                <a:lnTo>
                  <a:pt x="922464" y="1146390"/>
                </a:lnTo>
                <a:lnTo>
                  <a:pt x="952246" y="1176147"/>
                </a:lnTo>
                <a:lnTo>
                  <a:pt x="968794" y="1215428"/>
                </a:lnTo>
                <a:lnTo>
                  <a:pt x="971016" y="1237602"/>
                </a:lnTo>
                <a:lnTo>
                  <a:pt x="971016" y="1117942"/>
                </a:lnTo>
                <a:lnTo>
                  <a:pt x="943432" y="1096657"/>
                </a:lnTo>
                <a:lnTo>
                  <a:pt x="904392" y="1080198"/>
                </a:lnTo>
                <a:lnTo>
                  <a:pt x="860945" y="1074343"/>
                </a:lnTo>
                <a:lnTo>
                  <a:pt x="817486" y="1080198"/>
                </a:lnTo>
                <a:lnTo>
                  <a:pt x="778446" y="1096657"/>
                </a:lnTo>
                <a:lnTo>
                  <a:pt x="745363" y="1122172"/>
                </a:lnTo>
                <a:lnTo>
                  <a:pt x="719797" y="1155204"/>
                </a:lnTo>
                <a:lnTo>
                  <a:pt x="703326" y="1194206"/>
                </a:lnTo>
                <a:lnTo>
                  <a:pt x="697484" y="1237602"/>
                </a:lnTo>
                <a:lnTo>
                  <a:pt x="703326" y="1281010"/>
                </a:lnTo>
                <a:lnTo>
                  <a:pt x="719797" y="1320012"/>
                </a:lnTo>
                <a:lnTo>
                  <a:pt x="745363" y="1353045"/>
                </a:lnTo>
                <a:lnTo>
                  <a:pt x="778446" y="1378572"/>
                </a:lnTo>
                <a:lnTo>
                  <a:pt x="817486" y="1395018"/>
                </a:lnTo>
                <a:lnTo>
                  <a:pt x="834275" y="1397279"/>
                </a:lnTo>
                <a:lnTo>
                  <a:pt x="834275" y="2799029"/>
                </a:lnTo>
                <a:lnTo>
                  <a:pt x="836371" y="2809392"/>
                </a:lnTo>
                <a:lnTo>
                  <a:pt x="842086" y="2817850"/>
                </a:lnTo>
                <a:lnTo>
                  <a:pt x="850557" y="2823565"/>
                </a:lnTo>
                <a:lnTo>
                  <a:pt x="860945" y="2825661"/>
                </a:lnTo>
                <a:lnTo>
                  <a:pt x="871308" y="2823565"/>
                </a:lnTo>
                <a:lnTo>
                  <a:pt x="879792" y="2817850"/>
                </a:lnTo>
                <a:lnTo>
                  <a:pt x="885507" y="2809392"/>
                </a:lnTo>
                <a:lnTo>
                  <a:pt x="887603" y="2799029"/>
                </a:lnTo>
                <a:lnTo>
                  <a:pt x="887603" y="1397279"/>
                </a:lnTo>
                <a:lnTo>
                  <a:pt x="904392" y="1395018"/>
                </a:lnTo>
                <a:lnTo>
                  <a:pt x="943432" y="1378572"/>
                </a:lnTo>
                <a:lnTo>
                  <a:pt x="976515" y="1353045"/>
                </a:lnTo>
                <a:lnTo>
                  <a:pt x="1002068" y="1320012"/>
                </a:lnTo>
                <a:lnTo>
                  <a:pt x="1018540" y="1281010"/>
                </a:lnTo>
                <a:lnTo>
                  <a:pt x="1024382" y="1237602"/>
                </a:lnTo>
                <a:close/>
              </a:path>
              <a:path w="1106805" h="2825750">
                <a:moveTo>
                  <a:pt x="1106728" y="990790"/>
                </a:moveTo>
                <a:lnTo>
                  <a:pt x="1105395" y="986053"/>
                </a:lnTo>
                <a:lnTo>
                  <a:pt x="675690" y="282968"/>
                </a:lnTo>
                <a:lnTo>
                  <a:pt x="681278" y="278650"/>
                </a:lnTo>
                <a:lnTo>
                  <a:pt x="685533" y="273164"/>
                </a:lnTo>
                <a:lnTo>
                  <a:pt x="706843" y="245618"/>
                </a:lnTo>
                <a:lnTo>
                  <a:pt x="723315" y="206629"/>
                </a:lnTo>
                <a:lnTo>
                  <a:pt x="729157" y="163245"/>
                </a:lnTo>
                <a:lnTo>
                  <a:pt x="723315" y="119849"/>
                </a:lnTo>
                <a:lnTo>
                  <a:pt x="706843" y="80860"/>
                </a:lnTo>
                <a:lnTo>
                  <a:pt x="685495" y="53251"/>
                </a:lnTo>
                <a:lnTo>
                  <a:pt x="681278" y="47815"/>
                </a:lnTo>
                <a:lnTo>
                  <a:pt x="675792" y="43586"/>
                </a:lnTo>
                <a:lnTo>
                  <a:pt x="675792" y="163245"/>
                </a:lnTo>
                <a:lnTo>
                  <a:pt x="673569" y="185420"/>
                </a:lnTo>
                <a:lnTo>
                  <a:pt x="657034" y="224675"/>
                </a:lnTo>
                <a:lnTo>
                  <a:pt x="627253" y="254419"/>
                </a:lnTo>
                <a:lnTo>
                  <a:pt x="587921" y="270941"/>
                </a:lnTo>
                <a:lnTo>
                  <a:pt x="565708" y="273164"/>
                </a:lnTo>
                <a:lnTo>
                  <a:pt x="543509" y="270941"/>
                </a:lnTo>
                <a:lnTo>
                  <a:pt x="504190" y="254419"/>
                </a:lnTo>
                <a:lnTo>
                  <a:pt x="474395" y="224675"/>
                </a:lnTo>
                <a:lnTo>
                  <a:pt x="457847" y="185420"/>
                </a:lnTo>
                <a:lnTo>
                  <a:pt x="455625" y="163245"/>
                </a:lnTo>
                <a:lnTo>
                  <a:pt x="457847" y="141058"/>
                </a:lnTo>
                <a:lnTo>
                  <a:pt x="474395" y="101790"/>
                </a:lnTo>
                <a:lnTo>
                  <a:pt x="504190" y="72021"/>
                </a:lnTo>
                <a:lnTo>
                  <a:pt x="543509" y="55486"/>
                </a:lnTo>
                <a:lnTo>
                  <a:pt x="565708" y="53251"/>
                </a:lnTo>
                <a:lnTo>
                  <a:pt x="587921" y="55486"/>
                </a:lnTo>
                <a:lnTo>
                  <a:pt x="627240" y="72021"/>
                </a:lnTo>
                <a:lnTo>
                  <a:pt x="657021" y="101790"/>
                </a:lnTo>
                <a:lnTo>
                  <a:pt x="673569" y="141058"/>
                </a:lnTo>
                <a:lnTo>
                  <a:pt x="675792" y="163245"/>
                </a:lnTo>
                <a:lnTo>
                  <a:pt x="675792" y="43586"/>
                </a:lnTo>
                <a:lnTo>
                  <a:pt x="648208" y="22288"/>
                </a:lnTo>
                <a:lnTo>
                  <a:pt x="609155" y="5829"/>
                </a:lnTo>
                <a:lnTo>
                  <a:pt x="565708" y="0"/>
                </a:lnTo>
                <a:lnTo>
                  <a:pt x="522262" y="5829"/>
                </a:lnTo>
                <a:lnTo>
                  <a:pt x="483222" y="22288"/>
                </a:lnTo>
                <a:lnTo>
                  <a:pt x="450151" y="47815"/>
                </a:lnTo>
                <a:lnTo>
                  <a:pt x="424599" y="80860"/>
                </a:lnTo>
                <a:lnTo>
                  <a:pt x="408114" y="119849"/>
                </a:lnTo>
                <a:lnTo>
                  <a:pt x="402259" y="163245"/>
                </a:lnTo>
                <a:lnTo>
                  <a:pt x="408114" y="206629"/>
                </a:lnTo>
                <a:lnTo>
                  <a:pt x="424599" y="245618"/>
                </a:lnTo>
                <a:lnTo>
                  <a:pt x="450151" y="278650"/>
                </a:lnTo>
                <a:lnTo>
                  <a:pt x="483222" y="304177"/>
                </a:lnTo>
                <a:lnTo>
                  <a:pt x="522262" y="320636"/>
                </a:lnTo>
                <a:lnTo>
                  <a:pt x="565708" y="326466"/>
                </a:lnTo>
                <a:lnTo>
                  <a:pt x="609155" y="320636"/>
                </a:lnTo>
                <a:lnTo>
                  <a:pt x="630656" y="311581"/>
                </a:lnTo>
                <a:lnTo>
                  <a:pt x="1053363" y="1003211"/>
                </a:lnTo>
                <a:lnTo>
                  <a:pt x="1053363" y="2799029"/>
                </a:lnTo>
                <a:lnTo>
                  <a:pt x="1055458" y="2809392"/>
                </a:lnTo>
                <a:lnTo>
                  <a:pt x="1061186" y="2817850"/>
                </a:lnTo>
                <a:lnTo>
                  <a:pt x="1069670" y="2823565"/>
                </a:lnTo>
                <a:lnTo>
                  <a:pt x="1080071" y="2825661"/>
                </a:lnTo>
                <a:lnTo>
                  <a:pt x="1090447" y="2823565"/>
                </a:lnTo>
                <a:lnTo>
                  <a:pt x="1098918" y="2817850"/>
                </a:lnTo>
                <a:lnTo>
                  <a:pt x="1104633" y="2809392"/>
                </a:lnTo>
                <a:lnTo>
                  <a:pt x="1106728" y="2799029"/>
                </a:lnTo>
                <a:lnTo>
                  <a:pt x="1106728" y="9907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99167" y="997521"/>
            <a:ext cx="5489575" cy="160274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61745" marR="5080" indent="-1249680">
              <a:lnSpc>
                <a:spcPts val="5700"/>
              </a:lnSpc>
              <a:spcBef>
                <a:spcPts val="1140"/>
              </a:spcBef>
            </a:pPr>
            <a:r>
              <a:rPr dirty="0" u="none" sz="5600" spc="-145">
                <a:latin typeface="Verdana"/>
                <a:cs typeface="Verdana"/>
              </a:rPr>
              <a:t>"Team</a:t>
            </a:r>
            <a:r>
              <a:rPr dirty="0" u="none" sz="5600" spc="-484">
                <a:latin typeface="Verdana"/>
                <a:cs typeface="Verdana"/>
              </a:rPr>
              <a:t> </a:t>
            </a:r>
            <a:r>
              <a:rPr dirty="0" u="none" sz="5600" spc="-100">
                <a:latin typeface="Verdana"/>
                <a:cs typeface="Verdana"/>
              </a:rPr>
              <a:t>Wizards"  </a:t>
            </a:r>
            <a:r>
              <a:rPr dirty="0" u="none" sz="5600" spc="90">
                <a:solidFill>
                  <a:srgbClr val="25B9B6"/>
                </a:solidFill>
                <a:latin typeface="Verdana"/>
                <a:cs typeface="Verdana"/>
              </a:rPr>
              <a:t>presents</a:t>
            </a:r>
            <a:endParaRPr sz="5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67536" y="1091"/>
            <a:ext cx="1106805" cy="2825750"/>
          </a:xfrm>
          <a:custGeom>
            <a:avLst/>
            <a:gdLst/>
            <a:ahLst/>
            <a:cxnLst/>
            <a:rect l="l" t="t" r="r" b="b"/>
            <a:pathLst>
              <a:path w="1106805" h="2825750">
                <a:moveTo>
                  <a:pt x="668515" y="26631"/>
                </a:moveTo>
                <a:lnTo>
                  <a:pt x="666407" y="16268"/>
                </a:lnTo>
                <a:lnTo>
                  <a:pt x="660679" y="7810"/>
                </a:lnTo>
                <a:lnTo>
                  <a:pt x="652195" y="2095"/>
                </a:lnTo>
                <a:lnTo>
                  <a:pt x="641807" y="0"/>
                </a:lnTo>
                <a:lnTo>
                  <a:pt x="631431" y="2095"/>
                </a:lnTo>
                <a:lnTo>
                  <a:pt x="622960" y="7810"/>
                </a:lnTo>
                <a:lnTo>
                  <a:pt x="617245" y="16268"/>
                </a:lnTo>
                <a:lnTo>
                  <a:pt x="615149" y="26631"/>
                </a:lnTo>
                <a:lnTo>
                  <a:pt x="615149" y="1019441"/>
                </a:lnTo>
                <a:lnTo>
                  <a:pt x="139560" y="1491195"/>
                </a:lnTo>
                <a:lnTo>
                  <a:pt x="136753" y="1497990"/>
                </a:lnTo>
                <a:lnTo>
                  <a:pt x="136779" y="1931339"/>
                </a:lnTo>
                <a:lnTo>
                  <a:pt x="119989" y="1933587"/>
                </a:lnTo>
                <a:lnTo>
                  <a:pt x="80937" y="1950034"/>
                </a:lnTo>
                <a:lnTo>
                  <a:pt x="47866" y="1975561"/>
                </a:lnTo>
                <a:lnTo>
                  <a:pt x="22313" y="2008593"/>
                </a:lnTo>
                <a:lnTo>
                  <a:pt x="5842" y="2047595"/>
                </a:lnTo>
                <a:lnTo>
                  <a:pt x="0" y="2091016"/>
                </a:lnTo>
                <a:lnTo>
                  <a:pt x="5842" y="2134412"/>
                </a:lnTo>
                <a:lnTo>
                  <a:pt x="22313" y="2173401"/>
                </a:lnTo>
                <a:lnTo>
                  <a:pt x="47866" y="2206421"/>
                </a:lnTo>
                <a:lnTo>
                  <a:pt x="80937" y="2231948"/>
                </a:lnTo>
                <a:lnTo>
                  <a:pt x="119989" y="2248395"/>
                </a:lnTo>
                <a:lnTo>
                  <a:pt x="163449" y="2254224"/>
                </a:lnTo>
                <a:lnTo>
                  <a:pt x="206895" y="2248395"/>
                </a:lnTo>
                <a:lnTo>
                  <a:pt x="245935" y="2231948"/>
                </a:lnTo>
                <a:lnTo>
                  <a:pt x="279006" y="2206421"/>
                </a:lnTo>
                <a:lnTo>
                  <a:pt x="304571" y="2173401"/>
                </a:lnTo>
                <a:lnTo>
                  <a:pt x="321043" y="2134412"/>
                </a:lnTo>
                <a:lnTo>
                  <a:pt x="326898" y="2091016"/>
                </a:lnTo>
                <a:lnTo>
                  <a:pt x="321043" y="2047595"/>
                </a:lnTo>
                <a:lnTo>
                  <a:pt x="304571" y="2008593"/>
                </a:lnTo>
                <a:lnTo>
                  <a:pt x="283222" y="1981009"/>
                </a:lnTo>
                <a:lnTo>
                  <a:pt x="279006" y="1975561"/>
                </a:lnTo>
                <a:lnTo>
                  <a:pt x="273532" y="1971344"/>
                </a:lnTo>
                <a:lnTo>
                  <a:pt x="273532" y="2091016"/>
                </a:lnTo>
                <a:lnTo>
                  <a:pt x="271297" y="2113191"/>
                </a:lnTo>
                <a:lnTo>
                  <a:pt x="254736" y="2152459"/>
                </a:lnTo>
                <a:lnTo>
                  <a:pt x="224967" y="2182190"/>
                </a:lnTo>
                <a:lnTo>
                  <a:pt x="185648" y="2198738"/>
                </a:lnTo>
                <a:lnTo>
                  <a:pt x="163449" y="2200973"/>
                </a:lnTo>
                <a:lnTo>
                  <a:pt x="141224" y="2198738"/>
                </a:lnTo>
                <a:lnTo>
                  <a:pt x="101892" y="2182190"/>
                </a:lnTo>
                <a:lnTo>
                  <a:pt x="72123" y="2152459"/>
                </a:lnTo>
                <a:lnTo>
                  <a:pt x="55562" y="2113191"/>
                </a:lnTo>
                <a:lnTo>
                  <a:pt x="53327" y="2091016"/>
                </a:lnTo>
                <a:lnTo>
                  <a:pt x="55562" y="2068817"/>
                </a:lnTo>
                <a:lnTo>
                  <a:pt x="72123" y="2029536"/>
                </a:lnTo>
                <a:lnTo>
                  <a:pt x="101892" y="1999792"/>
                </a:lnTo>
                <a:lnTo>
                  <a:pt x="141224" y="1983257"/>
                </a:lnTo>
                <a:lnTo>
                  <a:pt x="163449" y="1981009"/>
                </a:lnTo>
                <a:lnTo>
                  <a:pt x="185648" y="1983257"/>
                </a:lnTo>
                <a:lnTo>
                  <a:pt x="224967" y="1999792"/>
                </a:lnTo>
                <a:lnTo>
                  <a:pt x="254736" y="2029536"/>
                </a:lnTo>
                <a:lnTo>
                  <a:pt x="271297" y="2068817"/>
                </a:lnTo>
                <a:lnTo>
                  <a:pt x="273532" y="2091016"/>
                </a:lnTo>
                <a:lnTo>
                  <a:pt x="273532" y="1971344"/>
                </a:lnTo>
                <a:lnTo>
                  <a:pt x="245935" y="1950034"/>
                </a:lnTo>
                <a:lnTo>
                  <a:pt x="206895" y="1933587"/>
                </a:lnTo>
                <a:lnTo>
                  <a:pt x="190119" y="1931339"/>
                </a:lnTo>
                <a:lnTo>
                  <a:pt x="190119" y="1516227"/>
                </a:lnTo>
                <a:lnTo>
                  <a:pt x="665645" y="1044422"/>
                </a:lnTo>
                <a:lnTo>
                  <a:pt x="668515" y="1037628"/>
                </a:lnTo>
                <a:lnTo>
                  <a:pt x="668515" y="26631"/>
                </a:lnTo>
                <a:close/>
              </a:path>
              <a:path w="1106805" h="2825750">
                <a:moveTo>
                  <a:pt x="1024394" y="1588058"/>
                </a:moveTo>
                <a:lnTo>
                  <a:pt x="1018552" y="1544650"/>
                </a:lnTo>
                <a:lnTo>
                  <a:pt x="1002080" y="1505648"/>
                </a:lnTo>
                <a:lnTo>
                  <a:pt x="976515" y="1472615"/>
                </a:lnTo>
                <a:lnTo>
                  <a:pt x="971029" y="1468386"/>
                </a:lnTo>
                <a:lnTo>
                  <a:pt x="971029" y="1588058"/>
                </a:lnTo>
                <a:lnTo>
                  <a:pt x="968806" y="1610233"/>
                </a:lnTo>
                <a:lnTo>
                  <a:pt x="952258" y="1649514"/>
                </a:lnTo>
                <a:lnTo>
                  <a:pt x="922464" y="1679270"/>
                </a:lnTo>
                <a:lnTo>
                  <a:pt x="883170" y="1695792"/>
                </a:lnTo>
                <a:lnTo>
                  <a:pt x="860945" y="1698015"/>
                </a:lnTo>
                <a:lnTo>
                  <a:pt x="838733" y="1695792"/>
                </a:lnTo>
                <a:lnTo>
                  <a:pt x="799401" y="1679270"/>
                </a:lnTo>
                <a:lnTo>
                  <a:pt x="769620" y="1649514"/>
                </a:lnTo>
                <a:lnTo>
                  <a:pt x="753071" y="1610233"/>
                </a:lnTo>
                <a:lnTo>
                  <a:pt x="750811" y="1588058"/>
                </a:lnTo>
                <a:lnTo>
                  <a:pt x="753071" y="1565871"/>
                </a:lnTo>
                <a:lnTo>
                  <a:pt x="769620" y="1526590"/>
                </a:lnTo>
                <a:lnTo>
                  <a:pt x="799401" y="1496847"/>
                </a:lnTo>
                <a:lnTo>
                  <a:pt x="838733" y="1480312"/>
                </a:lnTo>
                <a:lnTo>
                  <a:pt x="860945" y="1478064"/>
                </a:lnTo>
                <a:lnTo>
                  <a:pt x="883170" y="1480312"/>
                </a:lnTo>
                <a:lnTo>
                  <a:pt x="922464" y="1496847"/>
                </a:lnTo>
                <a:lnTo>
                  <a:pt x="952258" y="1526590"/>
                </a:lnTo>
                <a:lnTo>
                  <a:pt x="968806" y="1565871"/>
                </a:lnTo>
                <a:lnTo>
                  <a:pt x="971029" y="1588058"/>
                </a:lnTo>
                <a:lnTo>
                  <a:pt x="971029" y="1468386"/>
                </a:lnTo>
                <a:lnTo>
                  <a:pt x="943444" y="1447088"/>
                </a:lnTo>
                <a:lnTo>
                  <a:pt x="904392" y="1430642"/>
                </a:lnTo>
                <a:lnTo>
                  <a:pt x="887603" y="1428394"/>
                </a:lnTo>
                <a:lnTo>
                  <a:pt x="887603" y="26631"/>
                </a:lnTo>
                <a:lnTo>
                  <a:pt x="885507" y="16268"/>
                </a:lnTo>
                <a:lnTo>
                  <a:pt x="879792" y="7810"/>
                </a:lnTo>
                <a:lnTo>
                  <a:pt x="871321" y="2095"/>
                </a:lnTo>
                <a:lnTo>
                  <a:pt x="860945" y="0"/>
                </a:lnTo>
                <a:lnTo>
                  <a:pt x="850569" y="2095"/>
                </a:lnTo>
                <a:lnTo>
                  <a:pt x="842098" y="7810"/>
                </a:lnTo>
                <a:lnTo>
                  <a:pt x="836371" y="16268"/>
                </a:lnTo>
                <a:lnTo>
                  <a:pt x="834275" y="26631"/>
                </a:lnTo>
                <a:lnTo>
                  <a:pt x="834275" y="1428394"/>
                </a:lnTo>
                <a:lnTo>
                  <a:pt x="817499" y="1430642"/>
                </a:lnTo>
                <a:lnTo>
                  <a:pt x="778459" y="1447088"/>
                </a:lnTo>
                <a:lnTo>
                  <a:pt x="745375" y="1472615"/>
                </a:lnTo>
                <a:lnTo>
                  <a:pt x="719810" y="1505648"/>
                </a:lnTo>
                <a:lnTo>
                  <a:pt x="703338" y="1544650"/>
                </a:lnTo>
                <a:lnTo>
                  <a:pt x="697496" y="1588058"/>
                </a:lnTo>
                <a:lnTo>
                  <a:pt x="703338" y="1631454"/>
                </a:lnTo>
                <a:lnTo>
                  <a:pt x="719810" y="1670456"/>
                </a:lnTo>
                <a:lnTo>
                  <a:pt x="745375" y="1703489"/>
                </a:lnTo>
                <a:lnTo>
                  <a:pt x="778459" y="1729003"/>
                </a:lnTo>
                <a:lnTo>
                  <a:pt x="817499" y="1745462"/>
                </a:lnTo>
                <a:lnTo>
                  <a:pt x="860945" y="1751317"/>
                </a:lnTo>
                <a:lnTo>
                  <a:pt x="904392" y="1745462"/>
                </a:lnTo>
                <a:lnTo>
                  <a:pt x="943444" y="1729003"/>
                </a:lnTo>
                <a:lnTo>
                  <a:pt x="976515" y="1703489"/>
                </a:lnTo>
                <a:lnTo>
                  <a:pt x="980744" y="1698015"/>
                </a:lnTo>
                <a:lnTo>
                  <a:pt x="1002080" y="1670456"/>
                </a:lnTo>
                <a:lnTo>
                  <a:pt x="1018552" y="1631454"/>
                </a:lnTo>
                <a:lnTo>
                  <a:pt x="1024394" y="1588058"/>
                </a:lnTo>
                <a:close/>
              </a:path>
              <a:path w="1106805" h="2825750">
                <a:moveTo>
                  <a:pt x="1106741" y="26631"/>
                </a:moveTo>
                <a:lnTo>
                  <a:pt x="1104646" y="16268"/>
                </a:lnTo>
                <a:lnTo>
                  <a:pt x="1098931" y="7810"/>
                </a:lnTo>
                <a:lnTo>
                  <a:pt x="1090460" y="2095"/>
                </a:lnTo>
                <a:lnTo>
                  <a:pt x="1080084" y="0"/>
                </a:lnTo>
                <a:lnTo>
                  <a:pt x="1069682" y="2095"/>
                </a:lnTo>
                <a:lnTo>
                  <a:pt x="1061199" y="7810"/>
                </a:lnTo>
                <a:lnTo>
                  <a:pt x="1055471" y="16268"/>
                </a:lnTo>
                <a:lnTo>
                  <a:pt x="1053376" y="26631"/>
                </a:lnTo>
                <a:lnTo>
                  <a:pt x="1053376" y="1822450"/>
                </a:lnTo>
                <a:lnTo>
                  <a:pt x="630669" y="2514092"/>
                </a:lnTo>
                <a:lnTo>
                  <a:pt x="609168" y="2505024"/>
                </a:lnTo>
                <a:lnTo>
                  <a:pt x="565721" y="2499195"/>
                </a:lnTo>
                <a:lnTo>
                  <a:pt x="522274" y="2505024"/>
                </a:lnTo>
                <a:lnTo>
                  <a:pt x="483235" y="2521483"/>
                </a:lnTo>
                <a:lnTo>
                  <a:pt x="450164" y="2547010"/>
                </a:lnTo>
                <a:lnTo>
                  <a:pt x="424611" y="2580043"/>
                </a:lnTo>
                <a:lnTo>
                  <a:pt x="408127" y="2619032"/>
                </a:lnTo>
                <a:lnTo>
                  <a:pt x="402272" y="2662415"/>
                </a:lnTo>
                <a:lnTo>
                  <a:pt x="408127" y="2705811"/>
                </a:lnTo>
                <a:lnTo>
                  <a:pt x="424611" y="2744800"/>
                </a:lnTo>
                <a:lnTo>
                  <a:pt x="450164" y="2777845"/>
                </a:lnTo>
                <a:lnTo>
                  <a:pt x="483235" y="2803372"/>
                </a:lnTo>
                <a:lnTo>
                  <a:pt x="522274" y="2819831"/>
                </a:lnTo>
                <a:lnTo>
                  <a:pt x="565721" y="2825661"/>
                </a:lnTo>
                <a:lnTo>
                  <a:pt x="609168" y="2819831"/>
                </a:lnTo>
                <a:lnTo>
                  <a:pt x="648208" y="2803372"/>
                </a:lnTo>
                <a:lnTo>
                  <a:pt x="681291" y="2777845"/>
                </a:lnTo>
                <a:lnTo>
                  <a:pt x="685495" y="2772410"/>
                </a:lnTo>
                <a:lnTo>
                  <a:pt x="706856" y="2744800"/>
                </a:lnTo>
                <a:lnTo>
                  <a:pt x="723328" y="2705811"/>
                </a:lnTo>
                <a:lnTo>
                  <a:pt x="729170" y="2662415"/>
                </a:lnTo>
                <a:lnTo>
                  <a:pt x="723328" y="2619032"/>
                </a:lnTo>
                <a:lnTo>
                  <a:pt x="706856" y="2580043"/>
                </a:lnTo>
                <a:lnTo>
                  <a:pt x="685533" y="2552496"/>
                </a:lnTo>
                <a:lnTo>
                  <a:pt x="681291" y="2547010"/>
                </a:lnTo>
                <a:lnTo>
                  <a:pt x="675805" y="2542794"/>
                </a:lnTo>
                <a:lnTo>
                  <a:pt x="675805" y="2662415"/>
                </a:lnTo>
                <a:lnTo>
                  <a:pt x="673582" y="2684602"/>
                </a:lnTo>
                <a:lnTo>
                  <a:pt x="657021" y="2723870"/>
                </a:lnTo>
                <a:lnTo>
                  <a:pt x="627240" y="2753639"/>
                </a:lnTo>
                <a:lnTo>
                  <a:pt x="587933" y="2770174"/>
                </a:lnTo>
                <a:lnTo>
                  <a:pt x="565721" y="2772410"/>
                </a:lnTo>
                <a:lnTo>
                  <a:pt x="543521" y="2770174"/>
                </a:lnTo>
                <a:lnTo>
                  <a:pt x="504202" y="2753639"/>
                </a:lnTo>
                <a:lnTo>
                  <a:pt x="474408" y="2723870"/>
                </a:lnTo>
                <a:lnTo>
                  <a:pt x="457860" y="2684602"/>
                </a:lnTo>
                <a:lnTo>
                  <a:pt x="455637" y="2662415"/>
                </a:lnTo>
                <a:lnTo>
                  <a:pt x="457860" y="2640241"/>
                </a:lnTo>
                <a:lnTo>
                  <a:pt x="474408" y="2600985"/>
                </a:lnTo>
                <a:lnTo>
                  <a:pt x="504202" y="2571242"/>
                </a:lnTo>
                <a:lnTo>
                  <a:pt x="543521" y="2554719"/>
                </a:lnTo>
                <a:lnTo>
                  <a:pt x="565721" y="2552496"/>
                </a:lnTo>
                <a:lnTo>
                  <a:pt x="587933" y="2554719"/>
                </a:lnTo>
                <a:lnTo>
                  <a:pt x="627265" y="2571242"/>
                </a:lnTo>
                <a:lnTo>
                  <a:pt x="657047" y="2600985"/>
                </a:lnTo>
                <a:lnTo>
                  <a:pt x="673582" y="2640241"/>
                </a:lnTo>
                <a:lnTo>
                  <a:pt x="675805" y="2662415"/>
                </a:lnTo>
                <a:lnTo>
                  <a:pt x="675805" y="2542794"/>
                </a:lnTo>
                <a:lnTo>
                  <a:pt x="1105395" y="1839607"/>
                </a:lnTo>
                <a:lnTo>
                  <a:pt x="1106741" y="1834870"/>
                </a:lnTo>
                <a:lnTo>
                  <a:pt x="1106741" y="26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33370" y="1091"/>
            <a:ext cx="2129790" cy="4112895"/>
          </a:xfrm>
          <a:custGeom>
            <a:avLst/>
            <a:gdLst/>
            <a:ahLst/>
            <a:cxnLst/>
            <a:rect l="l" t="t" r="r" b="b"/>
            <a:pathLst>
              <a:path w="2129790" h="4112895">
                <a:moveTo>
                  <a:pt x="326898" y="2859214"/>
                </a:moveTo>
                <a:lnTo>
                  <a:pt x="321043" y="2815818"/>
                </a:lnTo>
                <a:lnTo>
                  <a:pt x="304558" y="2776817"/>
                </a:lnTo>
                <a:lnTo>
                  <a:pt x="278980" y="2743784"/>
                </a:lnTo>
                <a:lnTo>
                  <a:pt x="273532" y="2739580"/>
                </a:lnTo>
                <a:lnTo>
                  <a:pt x="273532" y="2859214"/>
                </a:lnTo>
                <a:lnTo>
                  <a:pt x="271297" y="2881414"/>
                </a:lnTo>
                <a:lnTo>
                  <a:pt x="254736" y="2920682"/>
                </a:lnTo>
                <a:lnTo>
                  <a:pt x="224967" y="2950438"/>
                </a:lnTo>
                <a:lnTo>
                  <a:pt x="185648" y="2966961"/>
                </a:lnTo>
                <a:lnTo>
                  <a:pt x="163449" y="2969222"/>
                </a:lnTo>
                <a:lnTo>
                  <a:pt x="141224" y="2966961"/>
                </a:lnTo>
                <a:lnTo>
                  <a:pt x="101879" y="2950438"/>
                </a:lnTo>
                <a:lnTo>
                  <a:pt x="72123" y="2920682"/>
                </a:lnTo>
                <a:lnTo>
                  <a:pt x="55575" y="2881414"/>
                </a:lnTo>
                <a:lnTo>
                  <a:pt x="53314" y="2859214"/>
                </a:lnTo>
                <a:lnTo>
                  <a:pt x="55575" y="2837027"/>
                </a:lnTo>
                <a:lnTo>
                  <a:pt x="72123" y="2797772"/>
                </a:lnTo>
                <a:lnTo>
                  <a:pt x="101879" y="2768015"/>
                </a:lnTo>
                <a:lnTo>
                  <a:pt x="141224" y="2751480"/>
                </a:lnTo>
                <a:lnTo>
                  <a:pt x="163449" y="2749258"/>
                </a:lnTo>
                <a:lnTo>
                  <a:pt x="185648" y="2751480"/>
                </a:lnTo>
                <a:lnTo>
                  <a:pt x="224967" y="2768015"/>
                </a:lnTo>
                <a:lnTo>
                  <a:pt x="254736" y="2797772"/>
                </a:lnTo>
                <a:lnTo>
                  <a:pt x="271297" y="2837027"/>
                </a:lnTo>
                <a:lnTo>
                  <a:pt x="273532" y="2859214"/>
                </a:lnTo>
                <a:lnTo>
                  <a:pt x="273532" y="2739580"/>
                </a:lnTo>
                <a:lnTo>
                  <a:pt x="245935" y="2718270"/>
                </a:lnTo>
                <a:lnTo>
                  <a:pt x="206895" y="2701810"/>
                </a:lnTo>
                <a:lnTo>
                  <a:pt x="190106" y="2699550"/>
                </a:lnTo>
                <a:lnTo>
                  <a:pt x="190106" y="26631"/>
                </a:lnTo>
                <a:lnTo>
                  <a:pt x="188010" y="16268"/>
                </a:lnTo>
                <a:lnTo>
                  <a:pt x="182295" y="7810"/>
                </a:lnTo>
                <a:lnTo>
                  <a:pt x="173824" y="2095"/>
                </a:lnTo>
                <a:lnTo>
                  <a:pt x="163449" y="0"/>
                </a:lnTo>
                <a:lnTo>
                  <a:pt x="153047" y="2095"/>
                </a:lnTo>
                <a:lnTo>
                  <a:pt x="144564" y="7810"/>
                </a:lnTo>
                <a:lnTo>
                  <a:pt x="138836" y="16268"/>
                </a:lnTo>
                <a:lnTo>
                  <a:pt x="136740" y="26631"/>
                </a:lnTo>
                <a:lnTo>
                  <a:pt x="136740" y="2699550"/>
                </a:lnTo>
                <a:lnTo>
                  <a:pt x="119938" y="2701810"/>
                </a:lnTo>
                <a:lnTo>
                  <a:pt x="80911" y="2718270"/>
                </a:lnTo>
                <a:lnTo>
                  <a:pt x="47840" y="2743797"/>
                </a:lnTo>
                <a:lnTo>
                  <a:pt x="22301" y="2776829"/>
                </a:lnTo>
                <a:lnTo>
                  <a:pt x="5842" y="2815818"/>
                </a:lnTo>
                <a:lnTo>
                  <a:pt x="0" y="2859214"/>
                </a:lnTo>
                <a:lnTo>
                  <a:pt x="5842" y="2902610"/>
                </a:lnTo>
                <a:lnTo>
                  <a:pt x="22313" y="2941612"/>
                </a:lnTo>
                <a:lnTo>
                  <a:pt x="47853" y="2974657"/>
                </a:lnTo>
                <a:lnTo>
                  <a:pt x="80937" y="3000184"/>
                </a:lnTo>
                <a:lnTo>
                  <a:pt x="119976" y="3016643"/>
                </a:lnTo>
                <a:lnTo>
                  <a:pt x="163449" y="3022473"/>
                </a:lnTo>
                <a:lnTo>
                  <a:pt x="206895" y="3016643"/>
                </a:lnTo>
                <a:lnTo>
                  <a:pt x="245935" y="3000184"/>
                </a:lnTo>
                <a:lnTo>
                  <a:pt x="279006" y="2974657"/>
                </a:lnTo>
                <a:lnTo>
                  <a:pt x="304558" y="2941612"/>
                </a:lnTo>
                <a:lnTo>
                  <a:pt x="321043" y="2902610"/>
                </a:lnTo>
                <a:lnTo>
                  <a:pt x="326898" y="2859214"/>
                </a:lnTo>
                <a:close/>
              </a:path>
              <a:path w="2129790" h="4112895">
                <a:moveTo>
                  <a:pt x="946238" y="3812743"/>
                </a:moveTo>
                <a:lnTo>
                  <a:pt x="940396" y="3769347"/>
                </a:lnTo>
                <a:lnTo>
                  <a:pt x="923925" y="3730358"/>
                </a:lnTo>
                <a:lnTo>
                  <a:pt x="902601" y="3702799"/>
                </a:lnTo>
                <a:lnTo>
                  <a:pt x="898372" y="3697325"/>
                </a:lnTo>
                <a:lnTo>
                  <a:pt x="892873" y="3693083"/>
                </a:lnTo>
                <a:lnTo>
                  <a:pt x="892873" y="3812743"/>
                </a:lnTo>
                <a:lnTo>
                  <a:pt x="890651" y="3834942"/>
                </a:lnTo>
                <a:lnTo>
                  <a:pt x="874128" y="3874198"/>
                </a:lnTo>
                <a:lnTo>
                  <a:pt x="844334" y="3903954"/>
                </a:lnTo>
                <a:lnTo>
                  <a:pt x="805002" y="3920477"/>
                </a:lnTo>
                <a:lnTo>
                  <a:pt x="782789" y="3922699"/>
                </a:lnTo>
                <a:lnTo>
                  <a:pt x="760577" y="3920477"/>
                </a:lnTo>
                <a:lnTo>
                  <a:pt x="721245" y="3903954"/>
                </a:lnTo>
                <a:lnTo>
                  <a:pt x="691464" y="3874198"/>
                </a:lnTo>
                <a:lnTo>
                  <a:pt x="674941" y="3834942"/>
                </a:lnTo>
                <a:lnTo>
                  <a:pt x="672719" y="3812743"/>
                </a:lnTo>
                <a:lnTo>
                  <a:pt x="674941" y="3790569"/>
                </a:lnTo>
                <a:lnTo>
                  <a:pt x="691464" y="3751300"/>
                </a:lnTo>
                <a:lnTo>
                  <a:pt x="721245" y="3721544"/>
                </a:lnTo>
                <a:lnTo>
                  <a:pt x="760577" y="3705021"/>
                </a:lnTo>
                <a:lnTo>
                  <a:pt x="782789" y="3702799"/>
                </a:lnTo>
                <a:lnTo>
                  <a:pt x="805002" y="3705021"/>
                </a:lnTo>
                <a:lnTo>
                  <a:pt x="844334" y="3721544"/>
                </a:lnTo>
                <a:lnTo>
                  <a:pt x="874128" y="3751300"/>
                </a:lnTo>
                <a:lnTo>
                  <a:pt x="890651" y="3790569"/>
                </a:lnTo>
                <a:lnTo>
                  <a:pt x="892873" y="3812743"/>
                </a:lnTo>
                <a:lnTo>
                  <a:pt x="892873" y="3693083"/>
                </a:lnTo>
                <a:lnTo>
                  <a:pt x="865289" y="3671798"/>
                </a:lnTo>
                <a:lnTo>
                  <a:pt x="826249" y="3655339"/>
                </a:lnTo>
                <a:lnTo>
                  <a:pt x="809459" y="3653091"/>
                </a:lnTo>
                <a:lnTo>
                  <a:pt x="809459" y="2656154"/>
                </a:lnTo>
                <a:lnTo>
                  <a:pt x="806678" y="2649448"/>
                </a:lnTo>
                <a:lnTo>
                  <a:pt x="413727" y="2256942"/>
                </a:lnTo>
                <a:lnTo>
                  <a:pt x="413727" y="26631"/>
                </a:lnTo>
                <a:lnTo>
                  <a:pt x="411632" y="16268"/>
                </a:lnTo>
                <a:lnTo>
                  <a:pt x="405904" y="7810"/>
                </a:lnTo>
                <a:lnTo>
                  <a:pt x="397408" y="2095"/>
                </a:lnTo>
                <a:lnTo>
                  <a:pt x="387007" y="0"/>
                </a:lnTo>
                <a:lnTo>
                  <a:pt x="376631" y="2095"/>
                </a:lnTo>
                <a:lnTo>
                  <a:pt x="368160" y="7810"/>
                </a:lnTo>
                <a:lnTo>
                  <a:pt x="362445" y="16268"/>
                </a:lnTo>
                <a:lnTo>
                  <a:pt x="360349" y="26631"/>
                </a:lnTo>
                <a:lnTo>
                  <a:pt x="360349" y="2275001"/>
                </a:lnTo>
                <a:lnTo>
                  <a:pt x="363169" y="2281872"/>
                </a:lnTo>
                <a:lnTo>
                  <a:pt x="756132" y="2674289"/>
                </a:lnTo>
                <a:lnTo>
                  <a:pt x="756132" y="3653091"/>
                </a:lnTo>
                <a:lnTo>
                  <a:pt x="700303" y="3671798"/>
                </a:lnTo>
                <a:lnTo>
                  <a:pt x="667219" y="3697325"/>
                </a:lnTo>
                <a:lnTo>
                  <a:pt x="641667" y="3730358"/>
                </a:lnTo>
                <a:lnTo>
                  <a:pt x="625195" y="3769347"/>
                </a:lnTo>
                <a:lnTo>
                  <a:pt x="619353" y="3812743"/>
                </a:lnTo>
                <a:lnTo>
                  <a:pt x="625195" y="3856139"/>
                </a:lnTo>
                <a:lnTo>
                  <a:pt x="641667" y="3895140"/>
                </a:lnTo>
                <a:lnTo>
                  <a:pt x="667219" y="3928173"/>
                </a:lnTo>
                <a:lnTo>
                  <a:pt x="700303" y="3953700"/>
                </a:lnTo>
                <a:lnTo>
                  <a:pt x="739343" y="3970159"/>
                </a:lnTo>
                <a:lnTo>
                  <a:pt x="782789" y="3976001"/>
                </a:lnTo>
                <a:lnTo>
                  <a:pt x="826249" y="3970159"/>
                </a:lnTo>
                <a:lnTo>
                  <a:pt x="865289" y="3953700"/>
                </a:lnTo>
                <a:lnTo>
                  <a:pt x="898372" y="3928173"/>
                </a:lnTo>
                <a:lnTo>
                  <a:pt x="902601" y="3922699"/>
                </a:lnTo>
                <a:lnTo>
                  <a:pt x="923925" y="3895140"/>
                </a:lnTo>
                <a:lnTo>
                  <a:pt x="940396" y="3856139"/>
                </a:lnTo>
                <a:lnTo>
                  <a:pt x="946238" y="3812743"/>
                </a:lnTo>
                <a:close/>
              </a:path>
              <a:path w="2129790" h="4112895">
                <a:moveTo>
                  <a:pt x="1355305" y="3949331"/>
                </a:moveTo>
                <a:lnTo>
                  <a:pt x="1349476" y="3905935"/>
                </a:lnTo>
                <a:lnTo>
                  <a:pt x="1333004" y="3866946"/>
                </a:lnTo>
                <a:lnTo>
                  <a:pt x="1307452" y="3833914"/>
                </a:lnTo>
                <a:lnTo>
                  <a:pt x="1301991" y="3829710"/>
                </a:lnTo>
                <a:lnTo>
                  <a:pt x="1301991" y="3949331"/>
                </a:lnTo>
                <a:lnTo>
                  <a:pt x="1299756" y="3971531"/>
                </a:lnTo>
                <a:lnTo>
                  <a:pt x="1283195" y="4010825"/>
                </a:lnTo>
                <a:lnTo>
                  <a:pt x="1253426" y="4040555"/>
                </a:lnTo>
                <a:lnTo>
                  <a:pt x="1214107" y="4057104"/>
                </a:lnTo>
                <a:lnTo>
                  <a:pt x="1191907" y="4059326"/>
                </a:lnTo>
                <a:lnTo>
                  <a:pt x="1169682" y="4057104"/>
                </a:lnTo>
                <a:lnTo>
                  <a:pt x="1130363" y="4040555"/>
                </a:lnTo>
                <a:lnTo>
                  <a:pt x="1100582" y="4010825"/>
                </a:lnTo>
                <a:lnTo>
                  <a:pt x="1084033" y="3971531"/>
                </a:lnTo>
                <a:lnTo>
                  <a:pt x="1081773" y="3949331"/>
                </a:lnTo>
                <a:lnTo>
                  <a:pt x="1084033" y="3927157"/>
                </a:lnTo>
                <a:lnTo>
                  <a:pt x="1100582" y="3887889"/>
                </a:lnTo>
                <a:lnTo>
                  <a:pt x="1130363" y="3858158"/>
                </a:lnTo>
                <a:lnTo>
                  <a:pt x="1169682" y="3841623"/>
                </a:lnTo>
                <a:lnTo>
                  <a:pt x="1191907" y="3839375"/>
                </a:lnTo>
                <a:lnTo>
                  <a:pt x="1214107" y="3841623"/>
                </a:lnTo>
                <a:lnTo>
                  <a:pt x="1253426" y="3858158"/>
                </a:lnTo>
                <a:lnTo>
                  <a:pt x="1283195" y="3887889"/>
                </a:lnTo>
                <a:lnTo>
                  <a:pt x="1299756" y="3927157"/>
                </a:lnTo>
                <a:lnTo>
                  <a:pt x="1301991" y="3949331"/>
                </a:lnTo>
                <a:lnTo>
                  <a:pt x="1301991" y="3829710"/>
                </a:lnTo>
                <a:lnTo>
                  <a:pt x="1274394" y="3808399"/>
                </a:lnTo>
                <a:lnTo>
                  <a:pt x="1235354" y="3791953"/>
                </a:lnTo>
                <a:lnTo>
                  <a:pt x="1218565" y="3789705"/>
                </a:lnTo>
                <a:lnTo>
                  <a:pt x="1218565" y="2377084"/>
                </a:lnTo>
                <a:lnTo>
                  <a:pt x="1216698" y="2371407"/>
                </a:lnTo>
                <a:lnTo>
                  <a:pt x="654202" y="1617548"/>
                </a:lnTo>
                <a:lnTo>
                  <a:pt x="654202" y="26631"/>
                </a:lnTo>
                <a:lnTo>
                  <a:pt x="652106" y="16268"/>
                </a:lnTo>
                <a:lnTo>
                  <a:pt x="646379" y="7810"/>
                </a:lnTo>
                <a:lnTo>
                  <a:pt x="637895" y="2095"/>
                </a:lnTo>
                <a:lnTo>
                  <a:pt x="627481" y="0"/>
                </a:lnTo>
                <a:lnTo>
                  <a:pt x="617105" y="2095"/>
                </a:lnTo>
                <a:lnTo>
                  <a:pt x="608634" y="7810"/>
                </a:lnTo>
                <a:lnTo>
                  <a:pt x="602919" y="16268"/>
                </a:lnTo>
                <a:lnTo>
                  <a:pt x="600824" y="26631"/>
                </a:lnTo>
                <a:lnTo>
                  <a:pt x="600824" y="1632077"/>
                </a:lnTo>
                <a:lnTo>
                  <a:pt x="602703" y="1637753"/>
                </a:lnTo>
                <a:lnTo>
                  <a:pt x="1165212" y="2391613"/>
                </a:lnTo>
                <a:lnTo>
                  <a:pt x="1165212" y="3789705"/>
                </a:lnTo>
                <a:lnTo>
                  <a:pt x="1109395" y="3808399"/>
                </a:lnTo>
                <a:lnTo>
                  <a:pt x="1076312" y="3833914"/>
                </a:lnTo>
                <a:lnTo>
                  <a:pt x="1050759" y="3866946"/>
                </a:lnTo>
                <a:lnTo>
                  <a:pt x="1034288" y="3905935"/>
                </a:lnTo>
                <a:lnTo>
                  <a:pt x="1028458" y="3949331"/>
                </a:lnTo>
                <a:lnTo>
                  <a:pt x="1034288" y="3992740"/>
                </a:lnTo>
                <a:lnTo>
                  <a:pt x="1050759" y="4031754"/>
                </a:lnTo>
                <a:lnTo>
                  <a:pt x="1076312" y="4064787"/>
                </a:lnTo>
                <a:lnTo>
                  <a:pt x="1109395" y="4090327"/>
                </a:lnTo>
                <a:lnTo>
                  <a:pt x="1148448" y="4106786"/>
                </a:lnTo>
                <a:lnTo>
                  <a:pt x="1191907" y="4112628"/>
                </a:lnTo>
                <a:lnTo>
                  <a:pt x="1235354" y="4106786"/>
                </a:lnTo>
                <a:lnTo>
                  <a:pt x="1274394" y="4090327"/>
                </a:lnTo>
                <a:lnTo>
                  <a:pt x="1307452" y="4064787"/>
                </a:lnTo>
                <a:lnTo>
                  <a:pt x="1333004" y="4031754"/>
                </a:lnTo>
                <a:lnTo>
                  <a:pt x="1349476" y="3992740"/>
                </a:lnTo>
                <a:lnTo>
                  <a:pt x="1355305" y="3949331"/>
                </a:lnTo>
                <a:close/>
              </a:path>
              <a:path w="2129790" h="4112895">
                <a:moveTo>
                  <a:pt x="1367205" y="1659102"/>
                </a:moveTo>
                <a:lnTo>
                  <a:pt x="1361376" y="1615694"/>
                </a:lnTo>
                <a:lnTo>
                  <a:pt x="1344904" y="1576679"/>
                </a:lnTo>
                <a:lnTo>
                  <a:pt x="1323606" y="1549158"/>
                </a:lnTo>
                <a:lnTo>
                  <a:pt x="1319352" y="1543646"/>
                </a:lnTo>
                <a:lnTo>
                  <a:pt x="1313891" y="1539443"/>
                </a:lnTo>
                <a:lnTo>
                  <a:pt x="1313891" y="1659102"/>
                </a:lnTo>
                <a:lnTo>
                  <a:pt x="1311643" y="1681302"/>
                </a:lnTo>
                <a:lnTo>
                  <a:pt x="1295082" y="1720557"/>
                </a:lnTo>
                <a:lnTo>
                  <a:pt x="1265301" y="1750301"/>
                </a:lnTo>
                <a:lnTo>
                  <a:pt x="1225981" y="1766836"/>
                </a:lnTo>
                <a:lnTo>
                  <a:pt x="1203769" y="1769059"/>
                </a:lnTo>
                <a:lnTo>
                  <a:pt x="1181569" y="1766836"/>
                </a:lnTo>
                <a:lnTo>
                  <a:pt x="1142238" y="1750301"/>
                </a:lnTo>
                <a:lnTo>
                  <a:pt x="1112469" y="1720557"/>
                </a:lnTo>
                <a:lnTo>
                  <a:pt x="1095908" y="1681302"/>
                </a:lnTo>
                <a:lnTo>
                  <a:pt x="1093673" y="1659102"/>
                </a:lnTo>
                <a:lnTo>
                  <a:pt x="1095908" y="1636915"/>
                </a:lnTo>
                <a:lnTo>
                  <a:pt x="1112469" y="1597634"/>
                </a:lnTo>
                <a:lnTo>
                  <a:pt x="1142238" y="1567891"/>
                </a:lnTo>
                <a:lnTo>
                  <a:pt x="1181569" y="1551381"/>
                </a:lnTo>
                <a:lnTo>
                  <a:pt x="1203769" y="1549158"/>
                </a:lnTo>
                <a:lnTo>
                  <a:pt x="1225981" y="1551381"/>
                </a:lnTo>
                <a:lnTo>
                  <a:pt x="1265301" y="1567891"/>
                </a:lnTo>
                <a:lnTo>
                  <a:pt x="1295082" y="1597634"/>
                </a:lnTo>
                <a:lnTo>
                  <a:pt x="1311643" y="1636915"/>
                </a:lnTo>
                <a:lnTo>
                  <a:pt x="1313891" y="1659102"/>
                </a:lnTo>
                <a:lnTo>
                  <a:pt x="1313891" y="1539443"/>
                </a:lnTo>
                <a:lnTo>
                  <a:pt x="1286268" y="1518119"/>
                </a:lnTo>
                <a:lnTo>
                  <a:pt x="1247228" y="1501673"/>
                </a:lnTo>
                <a:lnTo>
                  <a:pt x="1203769" y="1495844"/>
                </a:lnTo>
                <a:lnTo>
                  <a:pt x="1160310" y="1501673"/>
                </a:lnTo>
                <a:lnTo>
                  <a:pt x="1126985" y="1515719"/>
                </a:lnTo>
                <a:lnTo>
                  <a:pt x="884516" y="1220266"/>
                </a:lnTo>
                <a:lnTo>
                  <a:pt x="884516" y="26631"/>
                </a:lnTo>
                <a:lnTo>
                  <a:pt x="857808" y="0"/>
                </a:lnTo>
                <a:lnTo>
                  <a:pt x="847432" y="2095"/>
                </a:lnTo>
                <a:lnTo>
                  <a:pt x="838962" y="7810"/>
                </a:lnTo>
                <a:lnTo>
                  <a:pt x="833247" y="16268"/>
                </a:lnTo>
                <a:lnTo>
                  <a:pt x="831151" y="26631"/>
                </a:lnTo>
                <a:lnTo>
                  <a:pt x="831151" y="1235913"/>
                </a:lnTo>
                <a:lnTo>
                  <a:pt x="833247" y="1241894"/>
                </a:lnTo>
                <a:lnTo>
                  <a:pt x="1084681" y="1548193"/>
                </a:lnTo>
                <a:lnTo>
                  <a:pt x="1062647" y="1576679"/>
                </a:lnTo>
                <a:lnTo>
                  <a:pt x="1046162" y="1615694"/>
                </a:lnTo>
                <a:lnTo>
                  <a:pt x="1040307" y="1659102"/>
                </a:lnTo>
                <a:lnTo>
                  <a:pt x="1046162" y="1702498"/>
                </a:lnTo>
                <a:lnTo>
                  <a:pt x="1062647" y="1741487"/>
                </a:lnTo>
                <a:lnTo>
                  <a:pt x="1088199" y="1774520"/>
                </a:lnTo>
                <a:lnTo>
                  <a:pt x="1121283" y="1800047"/>
                </a:lnTo>
                <a:lnTo>
                  <a:pt x="1160310" y="1816506"/>
                </a:lnTo>
                <a:lnTo>
                  <a:pt x="1203769" y="1822361"/>
                </a:lnTo>
                <a:lnTo>
                  <a:pt x="1247228" y="1816506"/>
                </a:lnTo>
                <a:lnTo>
                  <a:pt x="1286268" y="1800047"/>
                </a:lnTo>
                <a:lnTo>
                  <a:pt x="1319352" y="1774520"/>
                </a:lnTo>
                <a:lnTo>
                  <a:pt x="1344904" y="1741487"/>
                </a:lnTo>
                <a:lnTo>
                  <a:pt x="1361376" y="1702498"/>
                </a:lnTo>
                <a:lnTo>
                  <a:pt x="1367205" y="1659102"/>
                </a:lnTo>
                <a:close/>
              </a:path>
              <a:path w="2129790" h="4112895">
                <a:moveTo>
                  <a:pt x="1474470" y="671703"/>
                </a:moveTo>
                <a:lnTo>
                  <a:pt x="1468640" y="628307"/>
                </a:lnTo>
                <a:lnTo>
                  <a:pt x="1452168" y="589305"/>
                </a:lnTo>
                <a:lnTo>
                  <a:pt x="1430858" y="561746"/>
                </a:lnTo>
                <a:lnTo>
                  <a:pt x="1426616" y="556260"/>
                </a:lnTo>
                <a:lnTo>
                  <a:pt x="1421155" y="552043"/>
                </a:lnTo>
                <a:lnTo>
                  <a:pt x="1421155" y="671703"/>
                </a:lnTo>
                <a:lnTo>
                  <a:pt x="1418920" y="693902"/>
                </a:lnTo>
                <a:lnTo>
                  <a:pt x="1402359" y="733158"/>
                </a:lnTo>
                <a:lnTo>
                  <a:pt x="1372590" y="762901"/>
                </a:lnTo>
                <a:lnTo>
                  <a:pt x="1333271" y="779437"/>
                </a:lnTo>
                <a:lnTo>
                  <a:pt x="1311071" y="781659"/>
                </a:lnTo>
                <a:lnTo>
                  <a:pt x="1288846" y="779437"/>
                </a:lnTo>
                <a:lnTo>
                  <a:pt x="1249527" y="762901"/>
                </a:lnTo>
                <a:lnTo>
                  <a:pt x="1219746" y="733158"/>
                </a:lnTo>
                <a:lnTo>
                  <a:pt x="1203223" y="693902"/>
                </a:lnTo>
                <a:lnTo>
                  <a:pt x="1200988" y="671703"/>
                </a:lnTo>
                <a:lnTo>
                  <a:pt x="1203223" y="649516"/>
                </a:lnTo>
                <a:lnTo>
                  <a:pt x="1219746" y="610235"/>
                </a:lnTo>
                <a:lnTo>
                  <a:pt x="1249502" y="580491"/>
                </a:lnTo>
                <a:lnTo>
                  <a:pt x="1288846" y="563968"/>
                </a:lnTo>
                <a:lnTo>
                  <a:pt x="1311071" y="561746"/>
                </a:lnTo>
                <a:lnTo>
                  <a:pt x="1333271" y="563968"/>
                </a:lnTo>
                <a:lnTo>
                  <a:pt x="1372590" y="580491"/>
                </a:lnTo>
                <a:lnTo>
                  <a:pt x="1402359" y="610235"/>
                </a:lnTo>
                <a:lnTo>
                  <a:pt x="1418920" y="649516"/>
                </a:lnTo>
                <a:lnTo>
                  <a:pt x="1421155" y="671703"/>
                </a:lnTo>
                <a:lnTo>
                  <a:pt x="1421155" y="552043"/>
                </a:lnTo>
                <a:lnTo>
                  <a:pt x="1393558" y="530733"/>
                </a:lnTo>
                <a:lnTo>
                  <a:pt x="1354518" y="514273"/>
                </a:lnTo>
                <a:lnTo>
                  <a:pt x="1337729" y="512025"/>
                </a:lnTo>
                <a:lnTo>
                  <a:pt x="1337729" y="26631"/>
                </a:lnTo>
                <a:lnTo>
                  <a:pt x="1335633" y="16268"/>
                </a:lnTo>
                <a:lnTo>
                  <a:pt x="1329918" y="7810"/>
                </a:lnTo>
                <a:lnTo>
                  <a:pt x="1321447" y="2095"/>
                </a:lnTo>
                <a:lnTo>
                  <a:pt x="1311071" y="0"/>
                </a:lnTo>
                <a:lnTo>
                  <a:pt x="1300670" y="2095"/>
                </a:lnTo>
                <a:lnTo>
                  <a:pt x="1292186" y="7810"/>
                </a:lnTo>
                <a:lnTo>
                  <a:pt x="1286471" y="16268"/>
                </a:lnTo>
                <a:lnTo>
                  <a:pt x="1284363" y="26631"/>
                </a:lnTo>
                <a:lnTo>
                  <a:pt x="1284363" y="512025"/>
                </a:lnTo>
                <a:lnTo>
                  <a:pt x="1267599" y="514273"/>
                </a:lnTo>
                <a:lnTo>
                  <a:pt x="1228559" y="530733"/>
                </a:lnTo>
                <a:lnTo>
                  <a:pt x="1195476" y="556260"/>
                </a:lnTo>
                <a:lnTo>
                  <a:pt x="1169924" y="589305"/>
                </a:lnTo>
                <a:lnTo>
                  <a:pt x="1153452" y="628307"/>
                </a:lnTo>
                <a:lnTo>
                  <a:pt x="1147622" y="671703"/>
                </a:lnTo>
                <a:lnTo>
                  <a:pt x="1153452" y="715098"/>
                </a:lnTo>
                <a:lnTo>
                  <a:pt x="1169924" y="754087"/>
                </a:lnTo>
                <a:lnTo>
                  <a:pt x="1195476" y="787120"/>
                </a:lnTo>
                <a:lnTo>
                  <a:pt x="1228559" y="812647"/>
                </a:lnTo>
                <a:lnTo>
                  <a:pt x="1267599" y="829106"/>
                </a:lnTo>
                <a:lnTo>
                  <a:pt x="1311071" y="834961"/>
                </a:lnTo>
                <a:lnTo>
                  <a:pt x="1354518" y="829106"/>
                </a:lnTo>
                <a:lnTo>
                  <a:pt x="1393558" y="812647"/>
                </a:lnTo>
                <a:lnTo>
                  <a:pt x="1426616" y="787120"/>
                </a:lnTo>
                <a:lnTo>
                  <a:pt x="1452168" y="754087"/>
                </a:lnTo>
                <a:lnTo>
                  <a:pt x="1468640" y="715098"/>
                </a:lnTo>
                <a:lnTo>
                  <a:pt x="1474470" y="671703"/>
                </a:lnTo>
                <a:close/>
              </a:path>
              <a:path w="2129790" h="4112895">
                <a:moveTo>
                  <a:pt x="1794751" y="3145828"/>
                </a:moveTo>
                <a:lnTo>
                  <a:pt x="1788909" y="3102432"/>
                </a:lnTo>
                <a:lnTo>
                  <a:pt x="1772437" y="3063443"/>
                </a:lnTo>
                <a:lnTo>
                  <a:pt x="1746885" y="3030410"/>
                </a:lnTo>
                <a:lnTo>
                  <a:pt x="1741436" y="3026206"/>
                </a:lnTo>
                <a:lnTo>
                  <a:pt x="1741436" y="3145828"/>
                </a:lnTo>
                <a:lnTo>
                  <a:pt x="1739176" y="3168015"/>
                </a:lnTo>
                <a:lnTo>
                  <a:pt x="1722628" y="3207283"/>
                </a:lnTo>
                <a:lnTo>
                  <a:pt x="1692846" y="3237014"/>
                </a:lnTo>
                <a:lnTo>
                  <a:pt x="1653527" y="3253562"/>
                </a:lnTo>
                <a:lnTo>
                  <a:pt x="1631302" y="3255784"/>
                </a:lnTo>
                <a:lnTo>
                  <a:pt x="1609102" y="3253562"/>
                </a:lnTo>
                <a:lnTo>
                  <a:pt x="1569783" y="3237014"/>
                </a:lnTo>
                <a:lnTo>
                  <a:pt x="1540014" y="3207270"/>
                </a:lnTo>
                <a:lnTo>
                  <a:pt x="1523479" y="3168002"/>
                </a:lnTo>
                <a:lnTo>
                  <a:pt x="1521256" y="3145828"/>
                </a:lnTo>
                <a:lnTo>
                  <a:pt x="1523492" y="3123628"/>
                </a:lnTo>
                <a:lnTo>
                  <a:pt x="1540027" y="3084372"/>
                </a:lnTo>
                <a:lnTo>
                  <a:pt x="1569783" y="3054629"/>
                </a:lnTo>
                <a:lnTo>
                  <a:pt x="1609102" y="3038106"/>
                </a:lnTo>
                <a:lnTo>
                  <a:pt x="1631302" y="3035871"/>
                </a:lnTo>
                <a:lnTo>
                  <a:pt x="1653527" y="3038106"/>
                </a:lnTo>
                <a:lnTo>
                  <a:pt x="1692846" y="3054629"/>
                </a:lnTo>
                <a:lnTo>
                  <a:pt x="1722628" y="3084372"/>
                </a:lnTo>
                <a:lnTo>
                  <a:pt x="1739176" y="3123628"/>
                </a:lnTo>
                <a:lnTo>
                  <a:pt x="1741436" y="3145828"/>
                </a:lnTo>
                <a:lnTo>
                  <a:pt x="1741436" y="3026206"/>
                </a:lnTo>
                <a:lnTo>
                  <a:pt x="1713814" y="3004883"/>
                </a:lnTo>
                <a:lnTo>
                  <a:pt x="1674761" y="2988424"/>
                </a:lnTo>
                <a:lnTo>
                  <a:pt x="1658010" y="2986176"/>
                </a:lnTo>
                <a:lnTo>
                  <a:pt x="1658010" y="1573542"/>
                </a:lnTo>
                <a:lnTo>
                  <a:pt x="1656130" y="1567865"/>
                </a:lnTo>
                <a:lnTo>
                  <a:pt x="1093673" y="814006"/>
                </a:lnTo>
                <a:lnTo>
                  <a:pt x="1093673" y="26631"/>
                </a:lnTo>
                <a:lnTo>
                  <a:pt x="1091577" y="16268"/>
                </a:lnTo>
                <a:lnTo>
                  <a:pt x="1085862" y="7810"/>
                </a:lnTo>
                <a:lnTo>
                  <a:pt x="1077391" y="2095"/>
                </a:lnTo>
                <a:lnTo>
                  <a:pt x="1067015" y="0"/>
                </a:lnTo>
                <a:lnTo>
                  <a:pt x="1056614" y="2095"/>
                </a:lnTo>
                <a:lnTo>
                  <a:pt x="1048131" y="7810"/>
                </a:lnTo>
                <a:lnTo>
                  <a:pt x="1042403" y="16268"/>
                </a:lnTo>
                <a:lnTo>
                  <a:pt x="1040307" y="26631"/>
                </a:lnTo>
                <a:lnTo>
                  <a:pt x="1040307" y="828535"/>
                </a:lnTo>
                <a:lnTo>
                  <a:pt x="1042187" y="834199"/>
                </a:lnTo>
                <a:lnTo>
                  <a:pt x="1604645" y="1588058"/>
                </a:lnTo>
                <a:lnTo>
                  <a:pt x="1604645" y="2986176"/>
                </a:lnTo>
                <a:lnTo>
                  <a:pt x="1548815" y="3004883"/>
                </a:lnTo>
                <a:lnTo>
                  <a:pt x="1515745" y="3030410"/>
                </a:lnTo>
                <a:lnTo>
                  <a:pt x="1490205" y="3063443"/>
                </a:lnTo>
                <a:lnTo>
                  <a:pt x="1473733" y="3102432"/>
                </a:lnTo>
                <a:lnTo>
                  <a:pt x="1467891" y="3145828"/>
                </a:lnTo>
                <a:lnTo>
                  <a:pt x="1473733" y="3189224"/>
                </a:lnTo>
                <a:lnTo>
                  <a:pt x="1490205" y="3228213"/>
                </a:lnTo>
                <a:lnTo>
                  <a:pt x="1515745" y="3261258"/>
                </a:lnTo>
                <a:lnTo>
                  <a:pt x="1548815" y="3286772"/>
                </a:lnTo>
                <a:lnTo>
                  <a:pt x="1587855" y="3303244"/>
                </a:lnTo>
                <a:lnTo>
                  <a:pt x="1631302" y="3309086"/>
                </a:lnTo>
                <a:lnTo>
                  <a:pt x="1674761" y="3303244"/>
                </a:lnTo>
                <a:lnTo>
                  <a:pt x="1713814" y="3286772"/>
                </a:lnTo>
                <a:lnTo>
                  <a:pt x="1746885" y="3261258"/>
                </a:lnTo>
                <a:lnTo>
                  <a:pt x="1751114" y="3255784"/>
                </a:lnTo>
                <a:lnTo>
                  <a:pt x="1772437" y="3228213"/>
                </a:lnTo>
                <a:lnTo>
                  <a:pt x="1788909" y="3189224"/>
                </a:lnTo>
                <a:lnTo>
                  <a:pt x="1794751" y="3145828"/>
                </a:lnTo>
                <a:close/>
              </a:path>
              <a:path w="2129790" h="4112895">
                <a:moveTo>
                  <a:pt x="2129650" y="2755519"/>
                </a:moveTo>
                <a:lnTo>
                  <a:pt x="2123808" y="2712123"/>
                </a:lnTo>
                <a:lnTo>
                  <a:pt x="2107349" y="2673134"/>
                </a:lnTo>
                <a:lnTo>
                  <a:pt x="2081796" y="2640101"/>
                </a:lnTo>
                <a:lnTo>
                  <a:pt x="2076335" y="2635897"/>
                </a:lnTo>
                <a:lnTo>
                  <a:pt x="2076335" y="2755519"/>
                </a:lnTo>
                <a:lnTo>
                  <a:pt x="2074100" y="2777718"/>
                </a:lnTo>
                <a:lnTo>
                  <a:pt x="2057539" y="2817012"/>
                </a:lnTo>
                <a:lnTo>
                  <a:pt x="2027770" y="2846730"/>
                </a:lnTo>
                <a:lnTo>
                  <a:pt x="1988451" y="2863265"/>
                </a:lnTo>
                <a:lnTo>
                  <a:pt x="1966252" y="2865513"/>
                </a:lnTo>
                <a:lnTo>
                  <a:pt x="1944027" y="2863265"/>
                </a:lnTo>
                <a:lnTo>
                  <a:pt x="1904707" y="2846730"/>
                </a:lnTo>
                <a:lnTo>
                  <a:pt x="1874913" y="2817012"/>
                </a:lnTo>
                <a:lnTo>
                  <a:pt x="1858352" y="2777718"/>
                </a:lnTo>
                <a:lnTo>
                  <a:pt x="1856117" y="2755519"/>
                </a:lnTo>
                <a:lnTo>
                  <a:pt x="1858352" y="2733344"/>
                </a:lnTo>
                <a:lnTo>
                  <a:pt x="1874913" y="2694063"/>
                </a:lnTo>
                <a:lnTo>
                  <a:pt x="1904707" y="2664320"/>
                </a:lnTo>
                <a:lnTo>
                  <a:pt x="1944027" y="2647785"/>
                </a:lnTo>
                <a:lnTo>
                  <a:pt x="1966252" y="2645562"/>
                </a:lnTo>
                <a:lnTo>
                  <a:pt x="1988451" y="2647785"/>
                </a:lnTo>
                <a:lnTo>
                  <a:pt x="2027770" y="2664320"/>
                </a:lnTo>
                <a:lnTo>
                  <a:pt x="2057539" y="2694063"/>
                </a:lnTo>
                <a:lnTo>
                  <a:pt x="2074100" y="2733344"/>
                </a:lnTo>
                <a:lnTo>
                  <a:pt x="2076335" y="2755519"/>
                </a:lnTo>
                <a:lnTo>
                  <a:pt x="2076335" y="2635897"/>
                </a:lnTo>
                <a:lnTo>
                  <a:pt x="2048725" y="2614574"/>
                </a:lnTo>
                <a:lnTo>
                  <a:pt x="2009698" y="2598115"/>
                </a:lnTo>
                <a:lnTo>
                  <a:pt x="1992909" y="2595854"/>
                </a:lnTo>
                <a:lnTo>
                  <a:pt x="1992909" y="1512506"/>
                </a:lnTo>
                <a:lnTo>
                  <a:pt x="1991245" y="1507197"/>
                </a:lnTo>
                <a:lnTo>
                  <a:pt x="1620964" y="975423"/>
                </a:lnTo>
                <a:lnTo>
                  <a:pt x="1620964" y="26631"/>
                </a:lnTo>
                <a:lnTo>
                  <a:pt x="1618869" y="16268"/>
                </a:lnTo>
                <a:lnTo>
                  <a:pt x="1613154" y="7810"/>
                </a:lnTo>
                <a:lnTo>
                  <a:pt x="1604683" y="2095"/>
                </a:lnTo>
                <a:lnTo>
                  <a:pt x="1594307" y="0"/>
                </a:lnTo>
                <a:lnTo>
                  <a:pt x="1583905" y="2095"/>
                </a:lnTo>
                <a:lnTo>
                  <a:pt x="1575422" y="7810"/>
                </a:lnTo>
                <a:lnTo>
                  <a:pt x="1569694" y="16268"/>
                </a:lnTo>
                <a:lnTo>
                  <a:pt x="1567599" y="26631"/>
                </a:lnTo>
                <a:lnTo>
                  <a:pt x="1567599" y="989228"/>
                </a:lnTo>
                <a:lnTo>
                  <a:pt x="1569262" y="994498"/>
                </a:lnTo>
                <a:lnTo>
                  <a:pt x="1939544" y="1526324"/>
                </a:lnTo>
                <a:lnTo>
                  <a:pt x="1939582" y="2595854"/>
                </a:lnTo>
                <a:lnTo>
                  <a:pt x="1883740" y="2614574"/>
                </a:lnTo>
                <a:lnTo>
                  <a:pt x="1850656" y="2640101"/>
                </a:lnTo>
                <a:lnTo>
                  <a:pt x="1825104" y="2673134"/>
                </a:lnTo>
                <a:lnTo>
                  <a:pt x="1808632" y="2712123"/>
                </a:lnTo>
                <a:lnTo>
                  <a:pt x="1802803" y="2755519"/>
                </a:lnTo>
                <a:lnTo>
                  <a:pt x="1808632" y="2798927"/>
                </a:lnTo>
                <a:lnTo>
                  <a:pt x="1825104" y="2837929"/>
                </a:lnTo>
                <a:lnTo>
                  <a:pt x="1850656" y="2870974"/>
                </a:lnTo>
                <a:lnTo>
                  <a:pt x="1883740" y="2896501"/>
                </a:lnTo>
                <a:lnTo>
                  <a:pt x="1922780" y="2912948"/>
                </a:lnTo>
                <a:lnTo>
                  <a:pt x="1966252" y="2918777"/>
                </a:lnTo>
                <a:lnTo>
                  <a:pt x="2009698" y="2912948"/>
                </a:lnTo>
                <a:lnTo>
                  <a:pt x="2048725" y="2896489"/>
                </a:lnTo>
                <a:lnTo>
                  <a:pt x="2081796" y="2870962"/>
                </a:lnTo>
                <a:lnTo>
                  <a:pt x="2107349" y="2837916"/>
                </a:lnTo>
                <a:lnTo>
                  <a:pt x="2123808" y="2798927"/>
                </a:lnTo>
                <a:lnTo>
                  <a:pt x="2129650" y="2755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5103743" y="2777275"/>
            <a:ext cx="8239759" cy="128905"/>
            <a:chOff x="5103743" y="2777275"/>
            <a:chExt cx="8239759" cy="128905"/>
          </a:xfrm>
        </p:grpSpPr>
        <p:sp>
          <p:nvSpPr>
            <p:cNvPr id="8" name="object 8"/>
            <p:cNvSpPr/>
            <p:nvPr/>
          </p:nvSpPr>
          <p:spPr>
            <a:xfrm>
              <a:off x="5210892" y="2834520"/>
              <a:ext cx="8025130" cy="13970"/>
            </a:xfrm>
            <a:custGeom>
              <a:avLst/>
              <a:gdLst/>
              <a:ahLst/>
              <a:cxnLst/>
              <a:rect l="l" t="t" r="r" b="b"/>
              <a:pathLst>
                <a:path w="8025130" h="13969">
                  <a:moveTo>
                    <a:pt x="0" y="0"/>
                  </a:moveTo>
                  <a:lnTo>
                    <a:pt x="8024884" y="13913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03743" y="2777275"/>
              <a:ext cx="114303" cy="1143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228632" y="2791363"/>
              <a:ext cx="114303" cy="1143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0" y="0"/>
            <a:ext cx="5105399" cy="1323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43470" y="8877300"/>
            <a:ext cx="4201160" cy="762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42595">
              <a:lnSpc>
                <a:spcPts val="5650"/>
              </a:lnSpc>
            </a:pPr>
            <a:r>
              <a:rPr dirty="0" sz="5000" spc="-5">
                <a:solidFill>
                  <a:srgbClr val="0A1B26"/>
                </a:solidFill>
                <a:latin typeface="Arial Black"/>
                <a:cs typeface="Arial Black"/>
              </a:rPr>
              <a:t>NII,</a:t>
            </a:r>
            <a:r>
              <a:rPr dirty="0" sz="5000" spc="-35">
                <a:solidFill>
                  <a:srgbClr val="0A1B26"/>
                </a:solidFill>
                <a:latin typeface="Arial Black"/>
                <a:cs typeface="Arial Black"/>
              </a:rPr>
              <a:t> </a:t>
            </a:r>
            <a:r>
              <a:rPr dirty="0" sz="5000" spc="-5">
                <a:solidFill>
                  <a:srgbClr val="0A1B26"/>
                </a:solidFill>
                <a:latin typeface="Arial Black"/>
                <a:cs typeface="Arial Black"/>
              </a:rPr>
              <a:t>NITW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2560" rIns="0" bIns="0" rtlCol="0" vert="horz">
            <a:spAutoFit/>
          </a:bodyPr>
          <a:lstStyle/>
          <a:p>
            <a:pPr algn="ctr" marL="12700" marR="5080">
              <a:lnSpc>
                <a:spcPts val="11020"/>
              </a:lnSpc>
              <a:spcBef>
                <a:spcPts val="1280"/>
              </a:spcBef>
            </a:pPr>
            <a:r>
              <a:rPr dirty="0" spc="-2160"/>
              <a:t>ATTENDANCE </a:t>
            </a:r>
            <a:r>
              <a:rPr dirty="0" spc="-1995"/>
              <a:t>MANAGMENT  </a:t>
            </a:r>
            <a:r>
              <a:rPr dirty="0" spc="-2125"/>
              <a:t>SYSTEM </a:t>
            </a:r>
            <a:r>
              <a:rPr dirty="0" spc="-1964"/>
              <a:t>USING </a:t>
            </a:r>
            <a:r>
              <a:rPr dirty="0" spc="-1839"/>
              <a:t>FACIAL  </a:t>
            </a:r>
            <a:r>
              <a:rPr dirty="0" spc="-2100"/>
              <a:t>RECOGNITION</a:t>
            </a:r>
          </a:p>
          <a:p>
            <a:pPr algn="ctr">
              <a:lnSpc>
                <a:spcPct val="100000"/>
              </a:lnSpc>
              <a:spcBef>
                <a:spcPts val="2755"/>
              </a:spcBef>
            </a:pPr>
            <a:r>
              <a:rPr dirty="0" sz="4000" spc="-204">
                <a:solidFill>
                  <a:srgbClr val="25B9B6"/>
                </a:solidFill>
              </a:rPr>
              <a:t>FireFly</a:t>
            </a:r>
            <a:r>
              <a:rPr dirty="0" sz="4000">
                <a:solidFill>
                  <a:srgbClr val="25B9B6"/>
                </a:solidFill>
              </a:rPr>
              <a:t> </a:t>
            </a:r>
            <a:r>
              <a:rPr dirty="0" sz="4000" spc="-170">
                <a:solidFill>
                  <a:srgbClr val="25B9B6"/>
                </a:solidFill>
              </a:rPr>
              <a:t>Hackathon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7" y="2363155"/>
            <a:ext cx="190471" cy="19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2212" y="7291933"/>
            <a:ext cx="1012825" cy="2995295"/>
          </a:xfrm>
          <a:custGeom>
            <a:avLst/>
            <a:gdLst/>
            <a:ahLst/>
            <a:cxnLst/>
            <a:rect l="l" t="t" r="r" b="b"/>
            <a:pathLst>
              <a:path w="1012825" h="2995295">
                <a:moveTo>
                  <a:pt x="482015" y="2348801"/>
                </a:moveTo>
                <a:lnTo>
                  <a:pt x="480555" y="2344382"/>
                </a:lnTo>
                <a:lnTo>
                  <a:pt x="41643" y="1756283"/>
                </a:lnTo>
                <a:lnTo>
                  <a:pt x="41643" y="647598"/>
                </a:lnTo>
                <a:lnTo>
                  <a:pt x="40005" y="639508"/>
                </a:lnTo>
                <a:lnTo>
                  <a:pt x="35547" y="632904"/>
                </a:lnTo>
                <a:lnTo>
                  <a:pt x="28930" y="628459"/>
                </a:lnTo>
                <a:lnTo>
                  <a:pt x="20840" y="626821"/>
                </a:lnTo>
                <a:lnTo>
                  <a:pt x="12725" y="628459"/>
                </a:lnTo>
                <a:lnTo>
                  <a:pt x="6096" y="632904"/>
                </a:lnTo>
                <a:lnTo>
                  <a:pt x="1638" y="639508"/>
                </a:lnTo>
                <a:lnTo>
                  <a:pt x="0" y="647598"/>
                </a:lnTo>
                <a:lnTo>
                  <a:pt x="0" y="1767611"/>
                </a:lnTo>
                <a:lnTo>
                  <a:pt x="1460" y="1772043"/>
                </a:lnTo>
                <a:lnTo>
                  <a:pt x="440372" y="2360142"/>
                </a:lnTo>
                <a:lnTo>
                  <a:pt x="440372" y="2974378"/>
                </a:lnTo>
                <a:lnTo>
                  <a:pt x="442010" y="2982468"/>
                </a:lnTo>
                <a:lnTo>
                  <a:pt x="446468" y="2989059"/>
                </a:lnTo>
                <a:lnTo>
                  <a:pt x="453085" y="2993517"/>
                </a:lnTo>
                <a:lnTo>
                  <a:pt x="461175" y="2995155"/>
                </a:lnTo>
                <a:lnTo>
                  <a:pt x="469290" y="2993517"/>
                </a:lnTo>
                <a:lnTo>
                  <a:pt x="475919" y="2989059"/>
                </a:lnTo>
                <a:lnTo>
                  <a:pt x="480377" y="2982468"/>
                </a:lnTo>
                <a:lnTo>
                  <a:pt x="482015" y="2974378"/>
                </a:lnTo>
                <a:lnTo>
                  <a:pt x="482015" y="2348801"/>
                </a:lnTo>
                <a:close/>
              </a:path>
              <a:path w="1012825" h="2995295">
                <a:moveTo>
                  <a:pt x="824966" y="1721942"/>
                </a:moveTo>
                <a:lnTo>
                  <a:pt x="823506" y="1717522"/>
                </a:lnTo>
                <a:lnTo>
                  <a:pt x="384556" y="1129423"/>
                </a:lnTo>
                <a:lnTo>
                  <a:pt x="384556" y="20777"/>
                </a:lnTo>
                <a:lnTo>
                  <a:pt x="382917" y="12687"/>
                </a:lnTo>
                <a:lnTo>
                  <a:pt x="378460" y="6083"/>
                </a:lnTo>
                <a:lnTo>
                  <a:pt x="371830" y="1638"/>
                </a:lnTo>
                <a:lnTo>
                  <a:pt x="363715" y="0"/>
                </a:lnTo>
                <a:lnTo>
                  <a:pt x="355625" y="1638"/>
                </a:lnTo>
                <a:lnTo>
                  <a:pt x="349008" y="6083"/>
                </a:lnTo>
                <a:lnTo>
                  <a:pt x="344551" y="12687"/>
                </a:lnTo>
                <a:lnTo>
                  <a:pt x="342912" y="20777"/>
                </a:lnTo>
                <a:lnTo>
                  <a:pt x="342912" y="1140752"/>
                </a:lnTo>
                <a:lnTo>
                  <a:pt x="344373" y="1145184"/>
                </a:lnTo>
                <a:lnTo>
                  <a:pt x="783323" y="1733283"/>
                </a:lnTo>
                <a:lnTo>
                  <a:pt x="783323" y="2974378"/>
                </a:lnTo>
                <a:lnTo>
                  <a:pt x="784948" y="2982468"/>
                </a:lnTo>
                <a:lnTo>
                  <a:pt x="789419" y="2989059"/>
                </a:lnTo>
                <a:lnTo>
                  <a:pt x="796048" y="2993517"/>
                </a:lnTo>
                <a:lnTo>
                  <a:pt x="804164" y="2995155"/>
                </a:lnTo>
                <a:lnTo>
                  <a:pt x="812253" y="2993517"/>
                </a:lnTo>
                <a:lnTo>
                  <a:pt x="818870" y="2989059"/>
                </a:lnTo>
                <a:lnTo>
                  <a:pt x="823328" y="2982468"/>
                </a:lnTo>
                <a:lnTo>
                  <a:pt x="824966" y="2974378"/>
                </a:lnTo>
                <a:lnTo>
                  <a:pt x="824966" y="1721942"/>
                </a:lnTo>
                <a:close/>
              </a:path>
              <a:path w="1012825" h="2995295">
                <a:moveTo>
                  <a:pt x="1012621" y="1220393"/>
                </a:moveTo>
                <a:lnTo>
                  <a:pt x="1010424" y="1215034"/>
                </a:lnTo>
                <a:lnTo>
                  <a:pt x="703770" y="908900"/>
                </a:lnTo>
                <a:lnTo>
                  <a:pt x="703770" y="130733"/>
                </a:lnTo>
                <a:lnTo>
                  <a:pt x="702132" y="122631"/>
                </a:lnTo>
                <a:lnTo>
                  <a:pt x="697674" y="116027"/>
                </a:lnTo>
                <a:lnTo>
                  <a:pt x="691057" y="111569"/>
                </a:lnTo>
                <a:lnTo>
                  <a:pt x="682967" y="109931"/>
                </a:lnTo>
                <a:lnTo>
                  <a:pt x="674878" y="111569"/>
                </a:lnTo>
                <a:lnTo>
                  <a:pt x="668261" y="116027"/>
                </a:lnTo>
                <a:lnTo>
                  <a:pt x="663803" y="122631"/>
                </a:lnTo>
                <a:lnTo>
                  <a:pt x="662165" y="130733"/>
                </a:lnTo>
                <a:lnTo>
                  <a:pt x="662165" y="923048"/>
                </a:lnTo>
                <a:lnTo>
                  <a:pt x="664324" y="928281"/>
                </a:lnTo>
                <a:lnTo>
                  <a:pt x="970965" y="1234478"/>
                </a:lnTo>
                <a:lnTo>
                  <a:pt x="970965" y="2974378"/>
                </a:lnTo>
                <a:lnTo>
                  <a:pt x="972604" y="2982468"/>
                </a:lnTo>
                <a:lnTo>
                  <a:pt x="977074" y="2989059"/>
                </a:lnTo>
                <a:lnTo>
                  <a:pt x="983703" y="2993517"/>
                </a:lnTo>
                <a:lnTo>
                  <a:pt x="991819" y="2995155"/>
                </a:lnTo>
                <a:lnTo>
                  <a:pt x="999909" y="2993517"/>
                </a:lnTo>
                <a:lnTo>
                  <a:pt x="1006525" y="2989059"/>
                </a:lnTo>
                <a:lnTo>
                  <a:pt x="1010983" y="2982468"/>
                </a:lnTo>
                <a:lnTo>
                  <a:pt x="1012621" y="2974378"/>
                </a:lnTo>
                <a:lnTo>
                  <a:pt x="1012621" y="1220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7689" y="8142344"/>
            <a:ext cx="41910" cy="2145030"/>
          </a:xfrm>
          <a:custGeom>
            <a:avLst/>
            <a:gdLst/>
            <a:ahLst/>
            <a:cxnLst/>
            <a:rect l="l" t="t" r="r" b="b"/>
            <a:pathLst>
              <a:path w="41910" h="2145029">
                <a:moveTo>
                  <a:pt x="20802" y="2144733"/>
                </a:moveTo>
                <a:lnTo>
                  <a:pt x="28918" y="2143100"/>
                </a:lnTo>
                <a:lnTo>
                  <a:pt x="35541" y="2138647"/>
                </a:lnTo>
                <a:lnTo>
                  <a:pt x="40004" y="2132044"/>
                </a:lnTo>
                <a:lnTo>
                  <a:pt x="41641" y="2123961"/>
                </a:lnTo>
                <a:lnTo>
                  <a:pt x="41641" y="20807"/>
                </a:lnTo>
                <a:lnTo>
                  <a:pt x="40004" y="12704"/>
                </a:lnTo>
                <a:lnTo>
                  <a:pt x="35541" y="6090"/>
                </a:lnTo>
                <a:lnTo>
                  <a:pt x="28918" y="1633"/>
                </a:lnTo>
                <a:lnTo>
                  <a:pt x="20802" y="0"/>
                </a:lnTo>
                <a:lnTo>
                  <a:pt x="12708" y="1633"/>
                </a:lnTo>
                <a:lnTo>
                  <a:pt x="6095" y="6090"/>
                </a:lnTo>
                <a:lnTo>
                  <a:pt x="1635" y="12704"/>
                </a:lnTo>
                <a:lnTo>
                  <a:pt x="0" y="20807"/>
                </a:lnTo>
                <a:lnTo>
                  <a:pt x="0" y="2123961"/>
                </a:lnTo>
                <a:lnTo>
                  <a:pt x="1635" y="2132044"/>
                </a:lnTo>
                <a:lnTo>
                  <a:pt x="6095" y="2138647"/>
                </a:lnTo>
                <a:lnTo>
                  <a:pt x="12708" y="2143100"/>
                </a:lnTo>
                <a:lnTo>
                  <a:pt x="20802" y="2144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0877" y="8223239"/>
            <a:ext cx="332105" cy="2064385"/>
          </a:xfrm>
          <a:custGeom>
            <a:avLst/>
            <a:gdLst/>
            <a:ahLst/>
            <a:cxnLst/>
            <a:rect l="l" t="t" r="r" b="b"/>
            <a:pathLst>
              <a:path w="332105" h="2064384">
                <a:moveTo>
                  <a:pt x="311049" y="2063840"/>
                </a:moveTo>
                <a:lnTo>
                  <a:pt x="319164" y="2062206"/>
                </a:lnTo>
                <a:lnTo>
                  <a:pt x="325787" y="2057753"/>
                </a:lnTo>
                <a:lnTo>
                  <a:pt x="330251" y="2051150"/>
                </a:lnTo>
                <a:lnTo>
                  <a:pt x="331887" y="2043067"/>
                </a:lnTo>
                <a:lnTo>
                  <a:pt x="331887" y="1292129"/>
                </a:lnTo>
                <a:lnTo>
                  <a:pt x="330591" y="1288016"/>
                </a:lnTo>
                <a:lnTo>
                  <a:pt x="41641" y="873135"/>
                </a:lnTo>
                <a:lnTo>
                  <a:pt x="41605" y="20772"/>
                </a:lnTo>
                <a:lnTo>
                  <a:pt x="39974" y="12689"/>
                </a:lnTo>
                <a:lnTo>
                  <a:pt x="35523" y="6086"/>
                </a:lnTo>
                <a:lnTo>
                  <a:pt x="28912" y="1633"/>
                </a:lnTo>
                <a:lnTo>
                  <a:pt x="20802" y="0"/>
                </a:lnTo>
                <a:lnTo>
                  <a:pt x="12708" y="1633"/>
                </a:lnTo>
                <a:lnTo>
                  <a:pt x="6095" y="6086"/>
                </a:lnTo>
                <a:lnTo>
                  <a:pt x="1635" y="12689"/>
                </a:lnTo>
                <a:lnTo>
                  <a:pt x="0" y="20772"/>
                </a:lnTo>
                <a:lnTo>
                  <a:pt x="0" y="883913"/>
                </a:lnTo>
                <a:lnTo>
                  <a:pt x="1295" y="888054"/>
                </a:lnTo>
                <a:lnTo>
                  <a:pt x="290246" y="1302899"/>
                </a:lnTo>
                <a:lnTo>
                  <a:pt x="290246" y="2043067"/>
                </a:lnTo>
                <a:lnTo>
                  <a:pt x="291882" y="2051150"/>
                </a:lnTo>
                <a:lnTo>
                  <a:pt x="296341" y="2057753"/>
                </a:lnTo>
                <a:lnTo>
                  <a:pt x="302954" y="2062206"/>
                </a:lnTo>
                <a:lnTo>
                  <a:pt x="311049" y="2063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42144" y="9848856"/>
            <a:ext cx="41910" cy="438784"/>
          </a:xfrm>
          <a:custGeom>
            <a:avLst/>
            <a:gdLst/>
            <a:ahLst/>
            <a:cxnLst/>
            <a:rect l="l" t="t" r="r" b="b"/>
            <a:pathLst>
              <a:path w="41910" h="438784">
                <a:moveTo>
                  <a:pt x="20802" y="438222"/>
                </a:moveTo>
                <a:lnTo>
                  <a:pt x="28918" y="436589"/>
                </a:lnTo>
                <a:lnTo>
                  <a:pt x="35541" y="432136"/>
                </a:lnTo>
                <a:lnTo>
                  <a:pt x="40004" y="425533"/>
                </a:lnTo>
                <a:lnTo>
                  <a:pt x="41641" y="417450"/>
                </a:lnTo>
                <a:lnTo>
                  <a:pt x="41641" y="20807"/>
                </a:lnTo>
                <a:lnTo>
                  <a:pt x="40004" y="12704"/>
                </a:lnTo>
                <a:lnTo>
                  <a:pt x="35541" y="6090"/>
                </a:lnTo>
                <a:lnTo>
                  <a:pt x="28918" y="1633"/>
                </a:lnTo>
                <a:lnTo>
                  <a:pt x="20802" y="0"/>
                </a:lnTo>
                <a:lnTo>
                  <a:pt x="12708" y="1633"/>
                </a:lnTo>
                <a:lnTo>
                  <a:pt x="6095" y="6090"/>
                </a:lnTo>
                <a:lnTo>
                  <a:pt x="1635" y="12704"/>
                </a:lnTo>
                <a:lnTo>
                  <a:pt x="0" y="20807"/>
                </a:lnTo>
                <a:lnTo>
                  <a:pt x="0" y="417450"/>
                </a:lnTo>
                <a:lnTo>
                  <a:pt x="1635" y="425533"/>
                </a:lnTo>
                <a:lnTo>
                  <a:pt x="6095" y="432136"/>
                </a:lnTo>
                <a:lnTo>
                  <a:pt x="12708" y="436589"/>
                </a:lnTo>
                <a:lnTo>
                  <a:pt x="20802" y="438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0524" y="9056847"/>
            <a:ext cx="247015" cy="1230630"/>
          </a:xfrm>
          <a:custGeom>
            <a:avLst/>
            <a:gdLst/>
            <a:ahLst/>
            <a:cxnLst/>
            <a:rect l="l" t="t" r="r" b="b"/>
            <a:pathLst>
              <a:path w="247014" h="1230629">
                <a:moveTo>
                  <a:pt x="226122" y="1230231"/>
                </a:moveTo>
                <a:lnTo>
                  <a:pt x="234217" y="1228598"/>
                </a:lnTo>
                <a:lnTo>
                  <a:pt x="240829" y="1224144"/>
                </a:lnTo>
                <a:lnTo>
                  <a:pt x="245289" y="1217542"/>
                </a:lnTo>
                <a:lnTo>
                  <a:pt x="246925" y="1209459"/>
                </a:lnTo>
                <a:lnTo>
                  <a:pt x="246925" y="266084"/>
                </a:lnTo>
                <a:lnTo>
                  <a:pt x="245289" y="261417"/>
                </a:lnTo>
                <a:lnTo>
                  <a:pt x="36797" y="7502"/>
                </a:lnTo>
                <a:lnTo>
                  <a:pt x="30407" y="2287"/>
                </a:lnTo>
                <a:lnTo>
                  <a:pt x="22765" y="0"/>
                </a:lnTo>
                <a:lnTo>
                  <a:pt x="14816" y="738"/>
                </a:lnTo>
                <a:lnTo>
                  <a:pt x="7506" y="4603"/>
                </a:lnTo>
                <a:lnTo>
                  <a:pt x="2288" y="11003"/>
                </a:lnTo>
                <a:lnTo>
                  <a:pt x="0" y="18641"/>
                </a:lnTo>
                <a:lnTo>
                  <a:pt x="740" y="26572"/>
                </a:lnTo>
                <a:lnTo>
                  <a:pt x="4610" y="33851"/>
                </a:lnTo>
                <a:lnTo>
                  <a:pt x="205284" y="278281"/>
                </a:lnTo>
                <a:lnTo>
                  <a:pt x="205284" y="1209459"/>
                </a:lnTo>
                <a:lnTo>
                  <a:pt x="206920" y="1217542"/>
                </a:lnTo>
                <a:lnTo>
                  <a:pt x="211383" y="1224144"/>
                </a:lnTo>
                <a:lnTo>
                  <a:pt x="218007" y="1228598"/>
                </a:lnTo>
                <a:lnTo>
                  <a:pt x="226122" y="12302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32151" y="8279561"/>
            <a:ext cx="756920" cy="2007870"/>
          </a:xfrm>
          <a:custGeom>
            <a:avLst/>
            <a:gdLst/>
            <a:ahLst/>
            <a:cxnLst/>
            <a:rect l="l" t="t" r="r" b="b"/>
            <a:pathLst>
              <a:path w="756920" h="2007870">
                <a:moveTo>
                  <a:pt x="212610" y="875233"/>
                </a:moveTo>
                <a:lnTo>
                  <a:pt x="210972" y="867156"/>
                </a:lnTo>
                <a:lnTo>
                  <a:pt x="206514" y="860552"/>
                </a:lnTo>
                <a:lnTo>
                  <a:pt x="199898" y="856094"/>
                </a:lnTo>
                <a:lnTo>
                  <a:pt x="191795" y="854468"/>
                </a:lnTo>
                <a:lnTo>
                  <a:pt x="183705" y="856094"/>
                </a:lnTo>
                <a:lnTo>
                  <a:pt x="177088" y="860552"/>
                </a:lnTo>
                <a:lnTo>
                  <a:pt x="172631" y="867156"/>
                </a:lnTo>
                <a:lnTo>
                  <a:pt x="170992" y="875233"/>
                </a:lnTo>
                <a:lnTo>
                  <a:pt x="170992" y="1986749"/>
                </a:lnTo>
                <a:lnTo>
                  <a:pt x="172631" y="1994839"/>
                </a:lnTo>
                <a:lnTo>
                  <a:pt x="177088" y="2001431"/>
                </a:lnTo>
                <a:lnTo>
                  <a:pt x="183705" y="2005888"/>
                </a:lnTo>
                <a:lnTo>
                  <a:pt x="191795" y="2007527"/>
                </a:lnTo>
                <a:lnTo>
                  <a:pt x="199898" y="2005888"/>
                </a:lnTo>
                <a:lnTo>
                  <a:pt x="206514" y="2001431"/>
                </a:lnTo>
                <a:lnTo>
                  <a:pt x="210972" y="1994839"/>
                </a:lnTo>
                <a:lnTo>
                  <a:pt x="212610" y="1986749"/>
                </a:lnTo>
                <a:lnTo>
                  <a:pt x="212610" y="875233"/>
                </a:lnTo>
                <a:close/>
              </a:path>
              <a:path w="756920" h="2007870">
                <a:moveTo>
                  <a:pt x="383387" y="23660"/>
                </a:moveTo>
                <a:lnTo>
                  <a:pt x="383032" y="15697"/>
                </a:lnTo>
                <a:lnTo>
                  <a:pt x="379717" y="8445"/>
                </a:lnTo>
                <a:lnTo>
                  <a:pt x="373659" y="2832"/>
                </a:lnTo>
                <a:lnTo>
                  <a:pt x="365874" y="0"/>
                </a:lnTo>
                <a:lnTo>
                  <a:pt x="357911" y="368"/>
                </a:lnTo>
                <a:lnTo>
                  <a:pt x="350659" y="3683"/>
                </a:lnTo>
                <a:lnTo>
                  <a:pt x="345033" y="9728"/>
                </a:lnTo>
                <a:lnTo>
                  <a:pt x="1041" y="572427"/>
                </a:lnTo>
                <a:lnTo>
                  <a:pt x="0" y="576122"/>
                </a:lnTo>
                <a:lnTo>
                  <a:pt x="0" y="1986749"/>
                </a:lnTo>
                <a:lnTo>
                  <a:pt x="1625" y="1994839"/>
                </a:lnTo>
                <a:lnTo>
                  <a:pt x="6083" y="2001431"/>
                </a:lnTo>
                <a:lnTo>
                  <a:pt x="12700" y="2005888"/>
                </a:lnTo>
                <a:lnTo>
                  <a:pt x="20802" y="2007527"/>
                </a:lnTo>
                <a:lnTo>
                  <a:pt x="28917" y="2005888"/>
                </a:lnTo>
                <a:lnTo>
                  <a:pt x="35534" y="2001431"/>
                </a:lnTo>
                <a:lnTo>
                  <a:pt x="40005" y="1994839"/>
                </a:lnTo>
                <a:lnTo>
                  <a:pt x="41630" y="1986749"/>
                </a:lnTo>
                <a:lnTo>
                  <a:pt x="41630" y="585812"/>
                </a:lnTo>
                <a:lnTo>
                  <a:pt x="380568" y="31407"/>
                </a:lnTo>
                <a:lnTo>
                  <a:pt x="383387" y="23660"/>
                </a:lnTo>
                <a:close/>
              </a:path>
              <a:path w="756920" h="2007870">
                <a:moveTo>
                  <a:pt x="756920" y="838923"/>
                </a:moveTo>
                <a:lnTo>
                  <a:pt x="756894" y="482879"/>
                </a:lnTo>
                <a:lnTo>
                  <a:pt x="736079" y="462114"/>
                </a:lnTo>
                <a:lnTo>
                  <a:pt x="727989" y="463740"/>
                </a:lnTo>
                <a:lnTo>
                  <a:pt x="721372" y="468198"/>
                </a:lnTo>
                <a:lnTo>
                  <a:pt x="716915" y="474802"/>
                </a:lnTo>
                <a:lnTo>
                  <a:pt x="715276" y="482879"/>
                </a:lnTo>
                <a:lnTo>
                  <a:pt x="715276" y="824699"/>
                </a:lnTo>
                <a:lnTo>
                  <a:pt x="344195" y="1192758"/>
                </a:lnTo>
                <a:lnTo>
                  <a:pt x="341960" y="1198067"/>
                </a:lnTo>
                <a:lnTo>
                  <a:pt x="341960" y="1986749"/>
                </a:lnTo>
                <a:lnTo>
                  <a:pt x="343598" y="1994839"/>
                </a:lnTo>
                <a:lnTo>
                  <a:pt x="348081" y="2001431"/>
                </a:lnTo>
                <a:lnTo>
                  <a:pt x="354698" y="2005888"/>
                </a:lnTo>
                <a:lnTo>
                  <a:pt x="362800" y="2007527"/>
                </a:lnTo>
                <a:lnTo>
                  <a:pt x="370890" y="2005888"/>
                </a:lnTo>
                <a:lnTo>
                  <a:pt x="377507" y="2001431"/>
                </a:lnTo>
                <a:lnTo>
                  <a:pt x="381965" y="1994839"/>
                </a:lnTo>
                <a:lnTo>
                  <a:pt x="383603" y="1986749"/>
                </a:lnTo>
                <a:lnTo>
                  <a:pt x="383603" y="1212253"/>
                </a:lnTo>
                <a:lnTo>
                  <a:pt x="754722" y="844219"/>
                </a:lnTo>
                <a:lnTo>
                  <a:pt x="756920" y="838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427" y="7078757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06" y="254716"/>
                </a:moveTo>
                <a:lnTo>
                  <a:pt x="177168" y="244713"/>
                </a:lnTo>
                <a:lnTo>
                  <a:pt x="217710" y="217431"/>
                </a:lnTo>
                <a:lnTo>
                  <a:pt x="245037" y="176960"/>
                </a:lnTo>
                <a:lnTo>
                  <a:pt x="255056" y="127393"/>
                </a:lnTo>
                <a:lnTo>
                  <a:pt x="245037" y="77805"/>
                </a:lnTo>
                <a:lnTo>
                  <a:pt x="217710" y="37320"/>
                </a:lnTo>
                <a:lnTo>
                  <a:pt x="177168" y="10023"/>
                </a:lnTo>
                <a:lnTo>
                  <a:pt x="127506" y="0"/>
                </a:lnTo>
                <a:lnTo>
                  <a:pt x="77869" y="10023"/>
                </a:lnTo>
                <a:lnTo>
                  <a:pt x="37340" y="37320"/>
                </a:lnTo>
                <a:lnTo>
                  <a:pt x="34464" y="41581"/>
                </a:lnTo>
                <a:lnTo>
                  <a:pt x="127506" y="41581"/>
                </a:lnTo>
                <a:lnTo>
                  <a:pt x="144849" y="43322"/>
                </a:lnTo>
                <a:lnTo>
                  <a:pt x="188279" y="66711"/>
                </a:lnTo>
                <a:lnTo>
                  <a:pt x="211692" y="110074"/>
                </a:lnTo>
                <a:lnTo>
                  <a:pt x="213451" y="127393"/>
                </a:lnTo>
                <a:lnTo>
                  <a:pt x="211692" y="144692"/>
                </a:lnTo>
                <a:lnTo>
                  <a:pt x="188279" y="188039"/>
                </a:lnTo>
                <a:lnTo>
                  <a:pt x="144849" y="211414"/>
                </a:lnTo>
                <a:lnTo>
                  <a:pt x="127506" y="213169"/>
                </a:lnTo>
                <a:lnTo>
                  <a:pt x="34463" y="213169"/>
                </a:lnTo>
                <a:lnTo>
                  <a:pt x="37340" y="217431"/>
                </a:lnTo>
                <a:lnTo>
                  <a:pt x="77869" y="244713"/>
                </a:lnTo>
                <a:lnTo>
                  <a:pt x="127506" y="254716"/>
                </a:lnTo>
                <a:close/>
              </a:path>
              <a:path w="255269" h="255270">
                <a:moveTo>
                  <a:pt x="34463" y="213169"/>
                </a:moveTo>
                <a:lnTo>
                  <a:pt x="127506" y="213169"/>
                </a:lnTo>
                <a:lnTo>
                  <a:pt x="110183" y="211414"/>
                </a:lnTo>
                <a:lnTo>
                  <a:pt x="94079" y="206421"/>
                </a:lnTo>
                <a:lnTo>
                  <a:pt x="56273" y="175328"/>
                </a:lnTo>
                <a:lnTo>
                  <a:pt x="41605" y="127393"/>
                </a:lnTo>
                <a:lnTo>
                  <a:pt x="43348" y="110074"/>
                </a:lnTo>
                <a:lnTo>
                  <a:pt x="66777" y="66711"/>
                </a:lnTo>
                <a:lnTo>
                  <a:pt x="110183" y="43322"/>
                </a:lnTo>
                <a:lnTo>
                  <a:pt x="127506" y="41581"/>
                </a:lnTo>
                <a:lnTo>
                  <a:pt x="34464" y="41581"/>
                </a:lnTo>
                <a:lnTo>
                  <a:pt x="10018" y="77805"/>
                </a:lnTo>
                <a:lnTo>
                  <a:pt x="0" y="127393"/>
                </a:lnTo>
                <a:lnTo>
                  <a:pt x="10018" y="176960"/>
                </a:lnTo>
                <a:lnTo>
                  <a:pt x="34463" y="213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47644" y="7185342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41" y="254716"/>
                </a:moveTo>
                <a:lnTo>
                  <a:pt x="177187" y="244693"/>
                </a:lnTo>
                <a:lnTo>
                  <a:pt x="217728" y="217400"/>
                </a:lnTo>
                <a:lnTo>
                  <a:pt x="245061" y="176926"/>
                </a:lnTo>
                <a:lnTo>
                  <a:pt x="255083" y="127358"/>
                </a:lnTo>
                <a:lnTo>
                  <a:pt x="245061" y="77790"/>
                </a:lnTo>
                <a:lnTo>
                  <a:pt x="217728" y="37316"/>
                </a:lnTo>
                <a:lnTo>
                  <a:pt x="177187" y="10023"/>
                </a:lnTo>
                <a:lnTo>
                  <a:pt x="127541" y="0"/>
                </a:lnTo>
                <a:lnTo>
                  <a:pt x="77895" y="10023"/>
                </a:lnTo>
                <a:lnTo>
                  <a:pt x="37355" y="37316"/>
                </a:lnTo>
                <a:lnTo>
                  <a:pt x="34474" y="41581"/>
                </a:lnTo>
                <a:lnTo>
                  <a:pt x="127541" y="41581"/>
                </a:lnTo>
                <a:lnTo>
                  <a:pt x="144881" y="43317"/>
                </a:lnTo>
                <a:lnTo>
                  <a:pt x="188314" y="66711"/>
                </a:lnTo>
                <a:lnTo>
                  <a:pt x="211705" y="110045"/>
                </a:lnTo>
                <a:lnTo>
                  <a:pt x="213442" y="127358"/>
                </a:lnTo>
                <a:lnTo>
                  <a:pt x="211705" y="144657"/>
                </a:lnTo>
                <a:lnTo>
                  <a:pt x="188314" y="188004"/>
                </a:lnTo>
                <a:lnTo>
                  <a:pt x="144881" y="211399"/>
                </a:lnTo>
                <a:lnTo>
                  <a:pt x="127541" y="213134"/>
                </a:lnTo>
                <a:lnTo>
                  <a:pt x="34474" y="213134"/>
                </a:lnTo>
                <a:lnTo>
                  <a:pt x="37355" y="217400"/>
                </a:lnTo>
                <a:lnTo>
                  <a:pt x="77895" y="244693"/>
                </a:lnTo>
                <a:lnTo>
                  <a:pt x="127541" y="254716"/>
                </a:lnTo>
                <a:close/>
              </a:path>
              <a:path w="255269" h="255270">
                <a:moveTo>
                  <a:pt x="34474" y="213134"/>
                </a:moveTo>
                <a:lnTo>
                  <a:pt x="127541" y="213134"/>
                </a:lnTo>
                <a:lnTo>
                  <a:pt x="110217" y="211399"/>
                </a:lnTo>
                <a:lnTo>
                  <a:pt x="94106" y="206412"/>
                </a:lnTo>
                <a:lnTo>
                  <a:pt x="56275" y="175293"/>
                </a:lnTo>
                <a:lnTo>
                  <a:pt x="41641" y="127358"/>
                </a:lnTo>
                <a:lnTo>
                  <a:pt x="43378" y="110045"/>
                </a:lnTo>
                <a:lnTo>
                  <a:pt x="66768" y="66711"/>
                </a:lnTo>
                <a:lnTo>
                  <a:pt x="110217" y="43317"/>
                </a:lnTo>
                <a:lnTo>
                  <a:pt x="127541" y="41581"/>
                </a:lnTo>
                <a:lnTo>
                  <a:pt x="34474" y="41581"/>
                </a:lnTo>
                <a:lnTo>
                  <a:pt x="10022" y="77790"/>
                </a:lnTo>
                <a:lnTo>
                  <a:pt x="0" y="127358"/>
                </a:lnTo>
                <a:lnTo>
                  <a:pt x="10022" y="176926"/>
                </a:lnTo>
                <a:lnTo>
                  <a:pt x="34474" y="213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30941" y="7929207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50" y="254717"/>
                </a:moveTo>
                <a:lnTo>
                  <a:pt x="177234" y="244693"/>
                </a:lnTo>
                <a:lnTo>
                  <a:pt x="217759" y="217399"/>
                </a:lnTo>
                <a:lnTo>
                  <a:pt x="245076" y="176923"/>
                </a:lnTo>
                <a:lnTo>
                  <a:pt x="255092" y="127354"/>
                </a:lnTo>
                <a:lnTo>
                  <a:pt x="245075" y="77785"/>
                </a:lnTo>
                <a:lnTo>
                  <a:pt x="217750" y="37303"/>
                </a:lnTo>
                <a:lnTo>
                  <a:pt x="177211" y="10009"/>
                </a:lnTo>
                <a:lnTo>
                  <a:pt x="127550" y="0"/>
                </a:lnTo>
                <a:lnTo>
                  <a:pt x="77908" y="10009"/>
                </a:lnTo>
                <a:lnTo>
                  <a:pt x="37373" y="37303"/>
                </a:lnTo>
                <a:lnTo>
                  <a:pt x="34509" y="41544"/>
                </a:lnTo>
                <a:lnTo>
                  <a:pt x="127550" y="41544"/>
                </a:lnTo>
                <a:lnTo>
                  <a:pt x="144895" y="43299"/>
                </a:lnTo>
                <a:lnTo>
                  <a:pt x="188323" y="66679"/>
                </a:lnTo>
                <a:lnTo>
                  <a:pt x="211729" y="110041"/>
                </a:lnTo>
                <a:lnTo>
                  <a:pt x="213487" y="127354"/>
                </a:lnTo>
                <a:lnTo>
                  <a:pt x="211729" y="144667"/>
                </a:lnTo>
                <a:lnTo>
                  <a:pt x="188323" y="188002"/>
                </a:lnTo>
                <a:lnTo>
                  <a:pt x="144895" y="211401"/>
                </a:lnTo>
                <a:lnTo>
                  <a:pt x="127550" y="213137"/>
                </a:lnTo>
                <a:lnTo>
                  <a:pt x="34495" y="213137"/>
                </a:lnTo>
                <a:lnTo>
                  <a:pt x="37393" y="217412"/>
                </a:lnTo>
                <a:lnTo>
                  <a:pt x="77908" y="244693"/>
                </a:lnTo>
                <a:lnTo>
                  <a:pt x="127550" y="254717"/>
                </a:lnTo>
                <a:close/>
              </a:path>
              <a:path w="255269" h="255270">
                <a:moveTo>
                  <a:pt x="34495" y="213137"/>
                </a:moveTo>
                <a:lnTo>
                  <a:pt x="127550" y="213137"/>
                </a:lnTo>
                <a:lnTo>
                  <a:pt x="110226" y="211401"/>
                </a:lnTo>
                <a:lnTo>
                  <a:pt x="94119" y="206412"/>
                </a:lnTo>
                <a:lnTo>
                  <a:pt x="56314" y="175296"/>
                </a:lnTo>
                <a:lnTo>
                  <a:pt x="41650" y="127354"/>
                </a:lnTo>
                <a:lnTo>
                  <a:pt x="43392" y="110041"/>
                </a:lnTo>
                <a:lnTo>
                  <a:pt x="66813" y="66679"/>
                </a:lnTo>
                <a:lnTo>
                  <a:pt x="110226" y="43299"/>
                </a:lnTo>
                <a:lnTo>
                  <a:pt x="127550" y="41544"/>
                </a:lnTo>
                <a:lnTo>
                  <a:pt x="34509" y="41544"/>
                </a:lnTo>
                <a:lnTo>
                  <a:pt x="10039" y="77785"/>
                </a:lnTo>
                <a:lnTo>
                  <a:pt x="0" y="127354"/>
                </a:lnTo>
                <a:lnTo>
                  <a:pt x="10042" y="176928"/>
                </a:lnTo>
                <a:lnTo>
                  <a:pt x="34495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26786" y="8082741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70" h="255270">
                <a:moveTo>
                  <a:pt x="127550" y="254681"/>
                </a:moveTo>
                <a:lnTo>
                  <a:pt x="177187" y="244673"/>
                </a:lnTo>
                <a:lnTo>
                  <a:pt x="217720" y="217381"/>
                </a:lnTo>
                <a:lnTo>
                  <a:pt x="245053" y="176908"/>
                </a:lnTo>
                <a:lnTo>
                  <a:pt x="255092" y="127354"/>
                </a:lnTo>
                <a:lnTo>
                  <a:pt x="245053" y="77785"/>
                </a:lnTo>
                <a:lnTo>
                  <a:pt x="217720" y="37303"/>
                </a:lnTo>
                <a:lnTo>
                  <a:pt x="177187" y="10009"/>
                </a:lnTo>
                <a:lnTo>
                  <a:pt x="127550" y="0"/>
                </a:lnTo>
                <a:lnTo>
                  <a:pt x="77903" y="10009"/>
                </a:lnTo>
                <a:lnTo>
                  <a:pt x="37359" y="37303"/>
                </a:lnTo>
                <a:lnTo>
                  <a:pt x="34496" y="41544"/>
                </a:lnTo>
                <a:lnTo>
                  <a:pt x="127550" y="41544"/>
                </a:lnTo>
                <a:lnTo>
                  <a:pt x="144873" y="43284"/>
                </a:lnTo>
                <a:lnTo>
                  <a:pt x="188287" y="66679"/>
                </a:lnTo>
                <a:lnTo>
                  <a:pt x="211713" y="110041"/>
                </a:lnTo>
                <a:lnTo>
                  <a:pt x="213451" y="127354"/>
                </a:lnTo>
                <a:lnTo>
                  <a:pt x="211713" y="144651"/>
                </a:lnTo>
                <a:lnTo>
                  <a:pt x="188287" y="188002"/>
                </a:lnTo>
                <a:lnTo>
                  <a:pt x="144873" y="211365"/>
                </a:lnTo>
                <a:lnTo>
                  <a:pt x="127550" y="213101"/>
                </a:lnTo>
                <a:lnTo>
                  <a:pt x="34469" y="213101"/>
                </a:lnTo>
                <a:lnTo>
                  <a:pt x="37359" y="217381"/>
                </a:lnTo>
                <a:lnTo>
                  <a:pt x="77903" y="244673"/>
                </a:lnTo>
                <a:lnTo>
                  <a:pt x="127550" y="254681"/>
                </a:lnTo>
                <a:close/>
              </a:path>
              <a:path w="255270" h="255270">
                <a:moveTo>
                  <a:pt x="34469" y="213101"/>
                </a:moveTo>
                <a:lnTo>
                  <a:pt x="127550" y="213101"/>
                </a:lnTo>
                <a:lnTo>
                  <a:pt x="110211" y="211365"/>
                </a:lnTo>
                <a:lnTo>
                  <a:pt x="94101" y="206380"/>
                </a:lnTo>
                <a:lnTo>
                  <a:pt x="56283" y="175277"/>
                </a:lnTo>
                <a:lnTo>
                  <a:pt x="41641" y="127354"/>
                </a:lnTo>
                <a:lnTo>
                  <a:pt x="43380" y="110041"/>
                </a:lnTo>
                <a:lnTo>
                  <a:pt x="66813" y="66679"/>
                </a:lnTo>
                <a:lnTo>
                  <a:pt x="110211" y="43284"/>
                </a:lnTo>
                <a:lnTo>
                  <a:pt x="127550" y="41544"/>
                </a:lnTo>
                <a:lnTo>
                  <a:pt x="34496" y="41544"/>
                </a:lnTo>
                <a:lnTo>
                  <a:pt x="10023" y="77785"/>
                </a:lnTo>
                <a:lnTo>
                  <a:pt x="0" y="127354"/>
                </a:lnTo>
                <a:lnTo>
                  <a:pt x="10023" y="176908"/>
                </a:lnTo>
                <a:lnTo>
                  <a:pt x="34469" y="213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40695" y="8528530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70" h="255270">
                <a:moveTo>
                  <a:pt x="127545" y="254681"/>
                </a:moveTo>
                <a:lnTo>
                  <a:pt x="177206" y="244677"/>
                </a:lnTo>
                <a:lnTo>
                  <a:pt x="217746" y="217390"/>
                </a:lnTo>
                <a:lnTo>
                  <a:pt x="245073" y="176908"/>
                </a:lnTo>
                <a:lnTo>
                  <a:pt x="255091" y="127318"/>
                </a:lnTo>
                <a:lnTo>
                  <a:pt x="245073" y="77755"/>
                </a:lnTo>
                <a:lnTo>
                  <a:pt x="217746" y="37285"/>
                </a:lnTo>
                <a:lnTo>
                  <a:pt x="177206" y="10003"/>
                </a:lnTo>
                <a:lnTo>
                  <a:pt x="127545" y="0"/>
                </a:lnTo>
                <a:lnTo>
                  <a:pt x="77904" y="10003"/>
                </a:lnTo>
                <a:lnTo>
                  <a:pt x="37370" y="37285"/>
                </a:lnTo>
                <a:lnTo>
                  <a:pt x="34494" y="41544"/>
                </a:lnTo>
                <a:lnTo>
                  <a:pt x="127545" y="41544"/>
                </a:lnTo>
                <a:lnTo>
                  <a:pt x="144889" y="43284"/>
                </a:lnTo>
                <a:lnTo>
                  <a:pt x="188316" y="66679"/>
                </a:lnTo>
                <a:lnTo>
                  <a:pt x="211740" y="110021"/>
                </a:lnTo>
                <a:lnTo>
                  <a:pt x="213483" y="127318"/>
                </a:lnTo>
                <a:lnTo>
                  <a:pt x="211740" y="144632"/>
                </a:lnTo>
                <a:lnTo>
                  <a:pt x="188316" y="188002"/>
                </a:lnTo>
                <a:lnTo>
                  <a:pt x="144889" y="211380"/>
                </a:lnTo>
                <a:lnTo>
                  <a:pt x="127545" y="213137"/>
                </a:lnTo>
                <a:lnTo>
                  <a:pt x="34499" y="213137"/>
                </a:lnTo>
                <a:lnTo>
                  <a:pt x="37370" y="217390"/>
                </a:lnTo>
                <a:lnTo>
                  <a:pt x="77904" y="244677"/>
                </a:lnTo>
                <a:lnTo>
                  <a:pt x="127545" y="254681"/>
                </a:lnTo>
                <a:close/>
              </a:path>
              <a:path w="255270" h="255270">
                <a:moveTo>
                  <a:pt x="34499" y="213137"/>
                </a:moveTo>
                <a:lnTo>
                  <a:pt x="127545" y="213137"/>
                </a:lnTo>
                <a:lnTo>
                  <a:pt x="110221" y="211380"/>
                </a:lnTo>
                <a:lnTo>
                  <a:pt x="94114" y="206385"/>
                </a:lnTo>
                <a:lnTo>
                  <a:pt x="56309" y="175275"/>
                </a:lnTo>
                <a:lnTo>
                  <a:pt x="41642" y="127318"/>
                </a:lnTo>
                <a:lnTo>
                  <a:pt x="43385" y="110021"/>
                </a:lnTo>
                <a:lnTo>
                  <a:pt x="66810" y="66679"/>
                </a:lnTo>
                <a:lnTo>
                  <a:pt x="110221" y="43284"/>
                </a:lnTo>
                <a:lnTo>
                  <a:pt x="127545" y="41544"/>
                </a:lnTo>
                <a:lnTo>
                  <a:pt x="34494" y="41544"/>
                </a:lnTo>
                <a:lnTo>
                  <a:pt x="10038" y="77755"/>
                </a:lnTo>
                <a:lnTo>
                  <a:pt x="0" y="127318"/>
                </a:lnTo>
                <a:lnTo>
                  <a:pt x="10038" y="176908"/>
                </a:lnTo>
                <a:lnTo>
                  <a:pt x="34499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8699" y="8010100"/>
            <a:ext cx="250825" cy="255270"/>
          </a:xfrm>
          <a:custGeom>
            <a:avLst/>
            <a:gdLst/>
            <a:ahLst/>
            <a:cxnLst/>
            <a:rect l="l" t="t" r="r" b="b"/>
            <a:pathLst>
              <a:path w="250825" h="255270">
                <a:moveTo>
                  <a:pt x="122980" y="254717"/>
                </a:moveTo>
                <a:lnTo>
                  <a:pt x="172643" y="244694"/>
                </a:lnTo>
                <a:lnTo>
                  <a:pt x="213185" y="217403"/>
                </a:lnTo>
                <a:lnTo>
                  <a:pt x="240512" y="176931"/>
                </a:lnTo>
                <a:lnTo>
                  <a:pt x="250531" y="127363"/>
                </a:lnTo>
                <a:lnTo>
                  <a:pt x="240512" y="77773"/>
                </a:lnTo>
                <a:lnTo>
                  <a:pt x="213185" y="37291"/>
                </a:lnTo>
                <a:lnTo>
                  <a:pt x="172643" y="10004"/>
                </a:lnTo>
                <a:lnTo>
                  <a:pt x="122980" y="0"/>
                </a:lnTo>
                <a:lnTo>
                  <a:pt x="73344" y="10009"/>
                </a:lnTo>
                <a:lnTo>
                  <a:pt x="32815" y="37304"/>
                </a:lnTo>
                <a:lnTo>
                  <a:pt x="29948" y="41553"/>
                </a:lnTo>
                <a:lnTo>
                  <a:pt x="122980" y="41553"/>
                </a:lnTo>
                <a:lnTo>
                  <a:pt x="140320" y="43304"/>
                </a:lnTo>
                <a:lnTo>
                  <a:pt x="183753" y="66679"/>
                </a:lnTo>
                <a:lnTo>
                  <a:pt x="207182" y="110044"/>
                </a:lnTo>
                <a:lnTo>
                  <a:pt x="208926" y="127363"/>
                </a:lnTo>
                <a:lnTo>
                  <a:pt x="207182" y="144661"/>
                </a:lnTo>
                <a:lnTo>
                  <a:pt x="183753" y="188011"/>
                </a:lnTo>
                <a:lnTo>
                  <a:pt x="140320" y="211402"/>
                </a:lnTo>
                <a:lnTo>
                  <a:pt x="122980" y="213137"/>
                </a:lnTo>
                <a:lnTo>
                  <a:pt x="29935" y="213137"/>
                </a:lnTo>
                <a:lnTo>
                  <a:pt x="32815" y="217403"/>
                </a:lnTo>
                <a:lnTo>
                  <a:pt x="73344" y="244694"/>
                </a:lnTo>
                <a:lnTo>
                  <a:pt x="122980" y="254717"/>
                </a:lnTo>
                <a:close/>
              </a:path>
              <a:path w="250825" h="255270">
                <a:moveTo>
                  <a:pt x="29935" y="213137"/>
                </a:moveTo>
                <a:lnTo>
                  <a:pt x="122980" y="213137"/>
                </a:lnTo>
                <a:lnTo>
                  <a:pt x="105658" y="211402"/>
                </a:lnTo>
                <a:lnTo>
                  <a:pt x="89552" y="206416"/>
                </a:lnTo>
                <a:lnTo>
                  <a:pt x="51744" y="175300"/>
                </a:lnTo>
                <a:lnTo>
                  <a:pt x="37080" y="127363"/>
                </a:lnTo>
                <a:lnTo>
                  <a:pt x="38823" y="110044"/>
                </a:lnTo>
                <a:lnTo>
                  <a:pt x="62243" y="66679"/>
                </a:lnTo>
                <a:lnTo>
                  <a:pt x="105658" y="43304"/>
                </a:lnTo>
                <a:lnTo>
                  <a:pt x="122980" y="41553"/>
                </a:lnTo>
                <a:lnTo>
                  <a:pt x="29948" y="41553"/>
                </a:lnTo>
                <a:lnTo>
                  <a:pt x="5493" y="77788"/>
                </a:lnTo>
                <a:lnTo>
                  <a:pt x="0" y="104970"/>
                </a:lnTo>
                <a:lnTo>
                  <a:pt x="0" y="149753"/>
                </a:lnTo>
                <a:lnTo>
                  <a:pt x="5493" y="176931"/>
                </a:lnTo>
                <a:lnTo>
                  <a:pt x="29935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441" y="9635718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06" y="254717"/>
                </a:moveTo>
                <a:lnTo>
                  <a:pt x="177168" y="244708"/>
                </a:lnTo>
                <a:lnTo>
                  <a:pt x="217710" y="217412"/>
                </a:lnTo>
                <a:lnTo>
                  <a:pt x="245037" y="176928"/>
                </a:lnTo>
                <a:lnTo>
                  <a:pt x="255056" y="127354"/>
                </a:lnTo>
                <a:lnTo>
                  <a:pt x="245037" y="77786"/>
                </a:lnTo>
                <a:lnTo>
                  <a:pt x="217710" y="37313"/>
                </a:lnTo>
                <a:lnTo>
                  <a:pt x="177168" y="10022"/>
                </a:lnTo>
                <a:lnTo>
                  <a:pt x="127506" y="0"/>
                </a:lnTo>
                <a:lnTo>
                  <a:pt x="77865" y="10022"/>
                </a:lnTo>
                <a:lnTo>
                  <a:pt x="37337" y="37313"/>
                </a:lnTo>
                <a:lnTo>
                  <a:pt x="34457" y="41579"/>
                </a:lnTo>
                <a:lnTo>
                  <a:pt x="127506" y="41579"/>
                </a:lnTo>
                <a:lnTo>
                  <a:pt x="144845" y="43315"/>
                </a:lnTo>
                <a:lnTo>
                  <a:pt x="188279" y="66706"/>
                </a:lnTo>
                <a:lnTo>
                  <a:pt x="211669" y="110040"/>
                </a:lnTo>
                <a:lnTo>
                  <a:pt x="213406" y="127354"/>
                </a:lnTo>
                <a:lnTo>
                  <a:pt x="211669" y="144668"/>
                </a:lnTo>
                <a:lnTo>
                  <a:pt x="188279" y="188037"/>
                </a:lnTo>
                <a:lnTo>
                  <a:pt x="144850" y="211401"/>
                </a:lnTo>
                <a:lnTo>
                  <a:pt x="127506" y="213137"/>
                </a:lnTo>
                <a:lnTo>
                  <a:pt x="34452" y="213137"/>
                </a:lnTo>
                <a:lnTo>
                  <a:pt x="37337" y="217412"/>
                </a:lnTo>
                <a:lnTo>
                  <a:pt x="77865" y="244708"/>
                </a:lnTo>
                <a:lnTo>
                  <a:pt x="127506" y="254717"/>
                </a:lnTo>
                <a:close/>
              </a:path>
              <a:path w="255269" h="255270">
                <a:moveTo>
                  <a:pt x="34452" y="213137"/>
                </a:moveTo>
                <a:lnTo>
                  <a:pt x="127506" y="213137"/>
                </a:lnTo>
                <a:lnTo>
                  <a:pt x="110182" y="211401"/>
                </a:lnTo>
                <a:lnTo>
                  <a:pt x="94074" y="206416"/>
                </a:lnTo>
                <a:lnTo>
                  <a:pt x="56270" y="175311"/>
                </a:lnTo>
                <a:lnTo>
                  <a:pt x="41605" y="127354"/>
                </a:lnTo>
                <a:lnTo>
                  <a:pt x="43348" y="110040"/>
                </a:lnTo>
                <a:lnTo>
                  <a:pt x="66768" y="66706"/>
                </a:lnTo>
                <a:lnTo>
                  <a:pt x="110182" y="43315"/>
                </a:lnTo>
                <a:lnTo>
                  <a:pt x="127506" y="41579"/>
                </a:lnTo>
                <a:lnTo>
                  <a:pt x="34457" y="41579"/>
                </a:lnTo>
                <a:lnTo>
                  <a:pt x="10016" y="77786"/>
                </a:lnTo>
                <a:lnTo>
                  <a:pt x="0" y="127354"/>
                </a:lnTo>
                <a:lnTo>
                  <a:pt x="10016" y="176928"/>
                </a:lnTo>
                <a:lnTo>
                  <a:pt x="34452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19143" y="8865435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41" y="254717"/>
                </a:moveTo>
                <a:lnTo>
                  <a:pt x="177184" y="244713"/>
                </a:lnTo>
                <a:lnTo>
                  <a:pt x="217719" y="217426"/>
                </a:lnTo>
                <a:lnTo>
                  <a:pt x="245053" y="176943"/>
                </a:lnTo>
                <a:lnTo>
                  <a:pt x="255092" y="127354"/>
                </a:lnTo>
                <a:lnTo>
                  <a:pt x="245053" y="77786"/>
                </a:lnTo>
                <a:lnTo>
                  <a:pt x="217719" y="37313"/>
                </a:lnTo>
                <a:lnTo>
                  <a:pt x="177184" y="10022"/>
                </a:lnTo>
                <a:lnTo>
                  <a:pt x="127541" y="0"/>
                </a:lnTo>
                <a:lnTo>
                  <a:pt x="77884" y="10022"/>
                </a:lnTo>
                <a:lnTo>
                  <a:pt x="37345" y="37313"/>
                </a:lnTo>
                <a:lnTo>
                  <a:pt x="34464" y="41579"/>
                </a:lnTo>
                <a:lnTo>
                  <a:pt x="127541" y="41579"/>
                </a:lnTo>
                <a:lnTo>
                  <a:pt x="144865" y="43315"/>
                </a:lnTo>
                <a:lnTo>
                  <a:pt x="188279" y="66706"/>
                </a:lnTo>
                <a:lnTo>
                  <a:pt x="211707" y="110040"/>
                </a:lnTo>
                <a:lnTo>
                  <a:pt x="213451" y="127354"/>
                </a:lnTo>
                <a:lnTo>
                  <a:pt x="211707" y="144668"/>
                </a:lnTo>
                <a:lnTo>
                  <a:pt x="188279" y="188037"/>
                </a:lnTo>
                <a:lnTo>
                  <a:pt x="144865" y="211394"/>
                </a:lnTo>
                <a:lnTo>
                  <a:pt x="127541" y="213128"/>
                </a:lnTo>
                <a:lnTo>
                  <a:pt x="34444" y="213128"/>
                </a:lnTo>
                <a:lnTo>
                  <a:pt x="37345" y="217426"/>
                </a:lnTo>
                <a:lnTo>
                  <a:pt x="77884" y="244713"/>
                </a:lnTo>
                <a:lnTo>
                  <a:pt x="127541" y="254717"/>
                </a:lnTo>
                <a:close/>
              </a:path>
              <a:path w="255269" h="255270">
                <a:moveTo>
                  <a:pt x="34444" y="213128"/>
                </a:moveTo>
                <a:lnTo>
                  <a:pt x="127541" y="213128"/>
                </a:lnTo>
                <a:lnTo>
                  <a:pt x="110203" y="211394"/>
                </a:lnTo>
                <a:lnTo>
                  <a:pt x="94097" y="206412"/>
                </a:lnTo>
                <a:lnTo>
                  <a:pt x="56278" y="175311"/>
                </a:lnTo>
                <a:lnTo>
                  <a:pt x="41605" y="127354"/>
                </a:lnTo>
                <a:lnTo>
                  <a:pt x="43363" y="110040"/>
                </a:lnTo>
                <a:lnTo>
                  <a:pt x="66777" y="66706"/>
                </a:lnTo>
                <a:lnTo>
                  <a:pt x="110203" y="43315"/>
                </a:lnTo>
                <a:lnTo>
                  <a:pt x="127541" y="41579"/>
                </a:lnTo>
                <a:lnTo>
                  <a:pt x="34464" y="41579"/>
                </a:lnTo>
                <a:lnTo>
                  <a:pt x="10018" y="77786"/>
                </a:lnTo>
                <a:lnTo>
                  <a:pt x="0" y="127354"/>
                </a:lnTo>
                <a:lnTo>
                  <a:pt x="10018" y="176943"/>
                </a:lnTo>
                <a:lnTo>
                  <a:pt x="34444" y="213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96410" y="8920854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41" y="254708"/>
                </a:moveTo>
                <a:lnTo>
                  <a:pt x="177189" y="244705"/>
                </a:lnTo>
                <a:lnTo>
                  <a:pt x="217732" y="217421"/>
                </a:lnTo>
                <a:lnTo>
                  <a:pt x="245068" y="176942"/>
                </a:lnTo>
                <a:lnTo>
                  <a:pt x="255092" y="127354"/>
                </a:lnTo>
                <a:lnTo>
                  <a:pt x="245068" y="77786"/>
                </a:lnTo>
                <a:lnTo>
                  <a:pt x="217732" y="37313"/>
                </a:lnTo>
                <a:lnTo>
                  <a:pt x="177189" y="10022"/>
                </a:lnTo>
                <a:lnTo>
                  <a:pt x="127541" y="0"/>
                </a:lnTo>
                <a:lnTo>
                  <a:pt x="77899" y="10022"/>
                </a:lnTo>
                <a:lnTo>
                  <a:pt x="37358" y="37313"/>
                </a:lnTo>
                <a:lnTo>
                  <a:pt x="34477" y="41579"/>
                </a:lnTo>
                <a:lnTo>
                  <a:pt x="127541" y="41579"/>
                </a:lnTo>
                <a:lnTo>
                  <a:pt x="144881" y="43315"/>
                </a:lnTo>
                <a:lnTo>
                  <a:pt x="188314" y="66706"/>
                </a:lnTo>
                <a:lnTo>
                  <a:pt x="211727" y="110055"/>
                </a:lnTo>
                <a:lnTo>
                  <a:pt x="213487" y="127354"/>
                </a:lnTo>
                <a:lnTo>
                  <a:pt x="211727" y="144668"/>
                </a:lnTo>
                <a:lnTo>
                  <a:pt x="188314" y="188037"/>
                </a:lnTo>
                <a:lnTo>
                  <a:pt x="144881" y="211409"/>
                </a:lnTo>
                <a:lnTo>
                  <a:pt x="127541" y="213164"/>
                </a:lnTo>
                <a:lnTo>
                  <a:pt x="34483" y="213164"/>
                </a:lnTo>
                <a:lnTo>
                  <a:pt x="37358" y="217421"/>
                </a:lnTo>
                <a:lnTo>
                  <a:pt x="77899" y="244705"/>
                </a:lnTo>
                <a:lnTo>
                  <a:pt x="127541" y="254708"/>
                </a:lnTo>
                <a:close/>
              </a:path>
              <a:path w="255269" h="255270">
                <a:moveTo>
                  <a:pt x="34483" y="213164"/>
                </a:moveTo>
                <a:lnTo>
                  <a:pt x="127541" y="213164"/>
                </a:lnTo>
                <a:lnTo>
                  <a:pt x="110204" y="211409"/>
                </a:lnTo>
                <a:lnTo>
                  <a:pt x="94101" y="206416"/>
                </a:lnTo>
                <a:lnTo>
                  <a:pt x="56294" y="175311"/>
                </a:lnTo>
                <a:lnTo>
                  <a:pt x="41641" y="127354"/>
                </a:lnTo>
                <a:lnTo>
                  <a:pt x="43379" y="110055"/>
                </a:lnTo>
                <a:lnTo>
                  <a:pt x="66813" y="66706"/>
                </a:lnTo>
                <a:lnTo>
                  <a:pt x="110204" y="43315"/>
                </a:lnTo>
                <a:lnTo>
                  <a:pt x="127541" y="41579"/>
                </a:lnTo>
                <a:lnTo>
                  <a:pt x="34477" y="41579"/>
                </a:lnTo>
                <a:lnTo>
                  <a:pt x="10023" y="77786"/>
                </a:lnTo>
                <a:lnTo>
                  <a:pt x="0" y="127354"/>
                </a:lnTo>
                <a:lnTo>
                  <a:pt x="10023" y="176942"/>
                </a:lnTo>
                <a:lnTo>
                  <a:pt x="34483" y="213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85513" y="7705612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41" y="254717"/>
                </a:moveTo>
                <a:lnTo>
                  <a:pt x="177183" y="244694"/>
                </a:lnTo>
                <a:lnTo>
                  <a:pt x="217714" y="217403"/>
                </a:lnTo>
                <a:lnTo>
                  <a:pt x="245038" y="176931"/>
                </a:lnTo>
                <a:lnTo>
                  <a:pt x="255056" y="127363"/>
                </a:lnTo>
                <a:lnTo>
                  <a:pt x="245038" y="77793"/>
                </a:lnTo>
                <a:lnTo>
                  <a:pt x="217714" y="37318"/>
                </a:lnTo>
                <a:lnTo>
                  <a:pt x="177183" y="10024"/>
                </a:lnTo>
                <a:lnTo>
                  <a:pt x="127541" y="0"/>
                </a:lnTo>
                <a:lnTo>
                  <a:pt x="77884" y="10024"/>
                </a:lnTo>
                <a:lnTo>
                  <a:pt x="37345" y="37318"/>
                </a:lnTo>
                <a:lnTo>
                  <a:pt x="34468" y="41579"/>
                </a:lnTo>
                <a:lnTo>
                  <a:pt x="127541" y="41579"/>
                </a:lnTo>
                <a:lnTo>
                  <a:pt x="144869" y="43321"/>
                </a:lnTo>
                <a:lnTo>
                  <a:pt x="188279" y="66715"/>
                </a:lnTo>
                <a:lnTo>
                  <a:pt x="211678" y="110064"/>
                </a:lnTo>
                <a:lnTo>
                  <a:pt x="213415" y="127363"/>
                </a:lnTo>
                <a:lnTo>
                  <a:pt x="211677" y="144676"/>
                </a:lnTo>
                <a:lnTo>
                  <a:pt x="188279" y="188011"/>
                </a:lnTo>
                <a:lnTo>
                  <a:pt x="144869" y="211402"/>
                </a:lnTo>
                <a:lnTo>
                  <a:pt x="127541" y="213137"/>
                </a:lnTo>
                <a:lnTo>
                  <a:pt x="34464" y="213137"/>
                </a:lnTo>
                <a:lnTo>
                  <a:pt x="37345" y="217403"/>
                </a:lnTo>
                <a:lnTo>
                  <a:pt x="77884" y="244694"/>
                </a:lnTo>
                <a:lnTo>
                  <a:pt x="127541" y="254717"/>
                </a:lnTo>
                <a:close/>
              </a:path>
              <a:path w="255269" h="255270">
                <a:moveTo>
                  <a:pt x="34464" y="213137"/>
                </a:moveTo>
                <a:lnTo>
                  <a:pt x="127541" y="213137"/>
                </a:lnTo>
                <a:lnTo>
                  <a:pt x="110203" y="211402"/>
                </a:lnTo>
                <a:lnTo>
                  <a:pt x="94097" y="206416"/>
                </a:lnTo>
                <a:lnTo>
                  <a:pt x="56278" y="175305"/>
                </a:lnTo>
                <a:lnTo>
                  <a:pt x="41605" y="127363"/>
                </a:lnTo>
                <a:lnTo>
                  <a:pt x="43368" y="110049"/>
                </a:lnTo>
                <a:lnTo>
                  <a:pt x="66777" y="66715"/>
                </a:lnTo>
                <a:lnTo>
                  <a:pt x="110203" y="43321"/>
                </a:lnTo>
                <a:lnTo>
                  <a:pt x="127541" y="41579"/>
                </a:lnTo>
                <a:lnTo>
                  <a:pt x="34468" y="41579"/>
                </a:lnTo>
                <a:lnTo>
                  <a:pt x="10018" y="77793"/>
                </a:lnTo>
                <a:lnTo>
                  <a:pt x="0" y="127363"/>
                </a:lnTo>
                <a:lnTo>
                  <a:pt x="10018" y="176931"/>
                </a:lnTo>
                <a:lnTo>
                  <a:pt x="34464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1733" y="1995220"/>
            <a:ext cx="4648199" cy="4648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35135">
              <a:lnSpc>
                <a:spcPct val="100000"/>
              </a:lnSpc>
              <a:spcBef>
                <a:spcPts val="100"/>
              </a:spcBef>
              <a:tabLst>
                <a:tab pos="18300065" algn="l"/>
              </a:tabLst>
            </a:pPr>
            <a:r>
              <a:rPr dirty="0" spc="-1005">
                <a:latin typeface="Times New Roman"/>
                <a:cs typeface="Times New Roman"/>
              </a:rPr>
              <a:t> </a:t>
            </a:r>
            <a:r>
              <a:rPr dirty="0" spc="-800"/>
              <a:t>Present, </a:t>
            </a:r>
            <a:r>
              <a:rPr dirty="0" spc="-560"/>
              <a:t>but</a:t>
            </a:r>
            <a:r>
              <a:rPr dirty="0" spc="-600"/>
              <a:t> </a:t>
            </a:r>
            <a:r>
              <a:rPr dirty="0" spc="-585"/>
              <a:t>Inefficient?	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639376" y="2959068"/>
            <a:ext cx="11588750" cy="498411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4870"/>
              </a:lnSpc>
              <a:spcBef>
                <a:spcPts val="300"/>
              </a:spcBef>
            </a:pPr>
            <a:r>
              <a:rPr dirty="0" sz="4100" spc="55">
                <a:solidFill>
                  <a:srgbClr val="FFFFFF"/>
                </a:solidFill>
                <a:latin typeface="Verdana"/>
                <a:cs typeface="Verdana"/>
              </a:rPr>
              <a:t>Attendance, </a:t>
            </a:r>
            <a:r>
              <a:rPr dirty="0" sz="4100" spc="25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dirty="0" sz="4100" spc="20">
                <a:solidFill>
                  <a:srgbClr val="FFFFFF"/>
                </a:solidFill>
                <a:latin typeface="Verdana"/>
                <a:cs typeface="Verdana"/>
              </a:rPr>
              <a:t>essential </a:t>
            </a:r>
            <a:r>
              <a:rPr dirty="0" sz="4100" spc="6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4100" spc="-15">
                <a:solidFill>
                  <a:srgbClr val="FFFFFF"/>
                </a:solidFill>
                <a:latin typeface="Verdana"/>
                <a:cs typeface="Verdana"/>
              </a:rPr>
              <a:t>every  </a:t>
            </a:r>
            <a:r>
              <a:rPr dirty="0" sz="4100" spc="70">
                <a:solidFill>
                  <a:srgbClr val="FFFFFF"/>
                </a:solidFill>
                <a:latin typeface="Verdana"/>
                <a:cs typeface="Verdana"/>
              </a:rPr>
              <a:t>educational</a:t>
            </a:r>
            <a:r>
              <a:rPr dirty="0" sz="41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3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dirty="0" sz="41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5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41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110">
                <a:solidFill>
                  <a:srgbClr val="FFFFFF"/>
                </a:solidFill>
                <a:latin typeface="Verdana"/>
                <a:cs typeface="Verdana"/>
              </a:rPr>
              <a:t>needs</a:t>
            </a:r>
            <a:r>
              <a:rPr dirty="0" sz="41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1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1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16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41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15">
                <a:solidFill>
                  <a:srgbClr val="FFFFFF"/>
                </a:solidFill>
                <a:latin typeface="Verdana"/>
                <a:cs typeface="Verdana"/>
              </a:rPr>
              <a:t>taken  </a:t>
            </a:r>
            <a:r>
              <a:rPr dirty="0" sz="4100" spc="90">
                <a:solidFill>
                  <a:srgbClr val="FFFFFF"/>
                </a:solidFill>
                <a:latin typeface="Verdana"/>
                <a:cs typeface="Verdana"/>
              </a:rPr>
              <a:t>care </a:t>
            </a:r>
            <a:r>
              <a:rPr dirty="0" sz="4100" spc="14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4100" spc="-70">
                <a:solidFill>
                  <a:srgbClr val="FFFFFF"/>
                </a:solidFill>
                <a:latin typeface="Verdana"/>
                <a:cs typeface="Verdana"/>
              </a:rPr>
              <a:t>everyday, </a:t>
            </a:r>
            <a:r>
              <a:rPr dirty="0" sz="4100" spc="-60">
                <a:solidFill>
                  <a:srgbClr val="FFFFFF"/>
                </a:solidFill>
                <a:latin typeface="Verdana"/>
                <a:cs typeface="Verdana"/>
              </a:rPr>
              <a:t>mostly </a:t>
            </a:r>
            <a:r>
              <a:rPr dirty="0" sz="4100" spc="90">
                <a:solidFill>
                  <a:srgbClr val="FFFFFF"/>
                </a:solidFill>
                <a:latin typeface="Verdana"/>
                <a:cs typeface="Verdana"/>
              </a:rPr>
              <a:t>happens </a:t>
            </a:r>
            <a:r>
              <a:rPr dirty="0" sz="4100" spc="-20">
                <a:solidFill>
                  <a:srgbClr val="FFFFFF"/>
                </a:solidFill>
                <a:latin typeface="Verdana"/>
                <a:cs typeface="Verdana"/>
              </a:rPr>
              <a:t>offline,  </a:t>
            </a:r>
            <a:r>
              <a:rPr dirty="0" sz="4100" spc="55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410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dirty="0" sz="4100" spc="-4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4100" spc="35">
                <a:solidFill>
                  <a:srgbClr val="FFFFFF"/>
                </a:solidFill>
                <a:latin typeface="Verdana"/>
                <a:cs typeface="Verdana"/>
              </a:rPr>
              <a:t>lot </a:t>
            </a:r>
            <a:r>
              <a:rPr dirty="0" sz="4100" spc="14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4100" spc="-175">
                <a:solidFill>
                  <a:srgbClr val="FFFFFF"/>
                </a:solidFill>
                <a:latin typeface="Verdana"/>
                <a:cs typeface="Verdana"/>
              </a:rPr>
              <a:t>time, </a:t>
            </a:r>
            <a:r>
              <a:rPr dirty="0" sz="410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dirty="0" sz="4100" spc="25">
                <a:solidFill>
                  <a:srgbClr val="FFFFFF"/>
                </a:solidFill>
                <a:latin typeface="Verdana"/>
                <a:cs typeface="Verdana"/>
              </a:rPr>
              <a:t>requires  </a:t>
            </a:r>
            <a:r>
              <a:rPr dirty="0" sz="4100" spc="-5">
                <a:solidFill>
                  <a:srgbClr val="FFFFFF"/>
                </a:solidFill>
                <a:latin typeface="Verdana"/>
                <a:cs typeface="Verdana"/>
              </a:rPr>
              <a:t>stationary </a:t>
            </a:r>
            <a:r>
              <a:rPr dirty="0" sz="4100" spc="30">
                <a:solidFill>
                  <a:srgbClr val="FFFFFF"/>
                </a:solidFill>
                <a:latin typeface="Verdana"/>
                <a:cs typeface="Verdana"/>
              </a:rPr>
              <a:t>storing </a:t>
            </a:r>
            <a:r>
              <a:rPr dirty="0" sz="4100" spc="50">
                <a:solidFill>
                  <a:srgbClr val="FFFFFF"/>
                </a:solidFill>
                <a:latin typeface="Verdana"/>
                <a:cs typeface="Verdana"/>
              </a:rPr>
              <a:t>reord </a:t>
            </a:r>
            <a:r>
              <a:rPr dirty="0" sz="4100" spc="-2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4100" spc="25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dirty="0" sz="4100" spc="30">
                <a:solidFill>
                  <a:srgbClr val="FFFFFF"/>
                </a:solidFill>
                <a:latin typeface="Verdana"/>
                <a:cs typeface="Verdana"/>
              </a:rPr>
              <a:t>organized  </a:t>
            </a:r>
            <a:r>
              <a:rPr dirty="0" sz="4100" spc="-165">
                <a:solidFill>
                  <a:srgbClr val="FFFFFF"/>
                </a:solidFill>
                <a:latin typeface="Verdana"/>
                <a:cs typeface="Verdana"/>
              </a:rPr>
              <a:t>manner; </a:t>
            </a:r>
            <a:r>
              <a:rPr dirty="0" sz="410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dirty="0" sz="4100" spc="50">
                <a:solidFill>
                  <a:srgbClr val="FFFFFF"/>
                </a:solidFill>
                <a:latin typeface="Verdana"/>
                <a:cs typeface="Verdana"/>
              </a:rPr>
              <a:t>increases </a:t>
            </a:r>
            <a:r>
              <a:rPr dirty="0" sz="4100" spc="145">
                <a:solidFill>
                  <a:srgbClr val="FFFFFF"/>
                </a:solidFill>
                <a:latin typeface="Verdana"/>
                <a:cs typeface="Verdana"/>
              </a:rPr>
              <a:t>chances </a:t>
            </a:r>
            <a:r>
              <a:rPr dirty="0" sz="4100" spc="14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4100" spc="-85">
                <a:solidFill>
                  <a:srgbClr val="FFFFFF"/>
                </a:solidFill>
                <a:latin typeface="Verdana"/>
                <a:cs typeface="Verdana"/>
              </a:rPr>
              <a:t>proxy(  </a:t>
            </a:r>
            <a:r>
              <a:rPr dirty="0" sz="4100" spc="90">
                <a:solidFill>
                  <a:srgbClr val="FFFFFF"/>
                </a:solidFill>
                <a:latin typeface="Verdana"/>
                <a:cs typeface="Verdana"/>
              </a:rPr>
              <a:t>pseudo-presence) </a:t>
            </a:r>
            <a:r>
              <a:rPr dirty="0" sz="4100" spc="8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4100" spc="55">
                <a:solidFill>
                  <a:srgbClr val="FFFFFF"/>
                </a:solidFill>
                <a:latin typeface="Verdana"/>
                <a:cs typeface="Verdana"/>
              </a:rPr>
              <a:t>difficulty </a:t>
            </a:r>
            <a:r>
              <a:rPr dirty="0" sz="4100" spc="-2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dirty="0" sz="4100" spc="-35">
                <a:solidFill>
                  <a:srgbClr val="FFFFFF"/>
                </a:solidFill>
                <a:latin typeface="Verdana"/>
                <a:cs typeface="Verdana"/>
              </a:rPr>
              <a:t>maintaing </a:t>
            </a:r>
            <a:r>
              <a:rPr dirty="0" sz="4100" spc="25">
                <a:solidFill>
                  <a:srgbClr val="FFFFFF"/>
                </a:solidFill>
                <a:latin typeface="Verdana"/>
                <a:cs typeface="Verdana"/>
              </a:rPr>
              <a:t>previous</a:t>
            </a:r>
            <a:r>
              <a:rPr dirty="0" sz="4100" spc="-5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5">
                <a:solidFill>
                  <a:srgbClr val="FFFFFF"/>
                </a:solidFill>
                <a:latin typeface="Verdana"/>
                <a:cs typeface="Verdana"/>
              </a:rPr>
              <a:t>records.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5105399" cy="1323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97" y="2363155"/>
            <a:ext cx="190471" cy="19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2212" y="7291933"/>
            <a:ext cx="1012825" cy="2995295"/>
          </a:xfrm>
          <a:custGeom>
            <a:avLst/>
            <a:gdLst/>
            <a:ahLst/>
            <a:cxnLst/>
            <a:rect l="l" t="t" r="r" b="b"/>
            <a:pathLst>
              <a:path w="1012825" h="2995295">
                <a:moveTo>
                  <a:pt x="482015" y="2348801"/>
                </a:moveTo>
                <a:lnTo>
                  <a:pt x="480555" y="2344382"/>
                </a:lnTo>
                <a:lnTo>
                  <a:pt x="41643" y="1756283"/>
                </a:lnTo>
                <a:lnTo>
                  <a:pt x="41643" y="647598"/>
                </a:lnTo>
                <a:lnTo>
                  <a:pt x="40005" y="639508"/>
                </a:lnTo>
                <a:lnTo>
                  <a:pt x="35547" y="632904"/>
                </a:lnTo>
                <a:lnTo>
                  <a:pt x="28930" y="628459"/>
                </a:lnTo>
                <a:lnTo>
                  <a:pt x="20840" y="626821"/>
                </a:lnTo>
                <a:lnTo>
                  <a:pt x="12725" y="628459"/>
                </a:lnTo>
                <a:lnTo>
                  <a:pt x="6096" y="632904"/>
                </a:lnTo>
                <a:lnTo>
                  <a:pt x="1638" y="639508"/>
                </a:lnTo>
                <a:lnTo>
                  <a:pt x="0" y="647598"/>
                </a:lnTo>
                <a:lnTo>
                  <a:pt x="0" y="1767611"/>
                </a:lnTo>
                <a:lnTo>
                  <a:pt x="1460" y="1772043"/>
                </a:lnTo>
                <a:lnTo>
                  <a:pt x="440372" y="2360142"/>
                </a:lnTo>
                <a:lnTo>
                  <a:pt x="440372" y="2974378"/>
                </a:lnTo>
                <a:lnTo>
                  <a:pt x="442010" y="2982468"/>
                </a:lnTo>
                <a:lnTo>
                  <a:pt x="446468" y="2989059"/>
                </a:lnTo>
                <a:lnTo>
                  <a:pt x="453085" y="2993517"/>
                </a:lnTo>
                <a:lnTo>
                  <a:pt x="461175" y="2995155"/>
                </a:lnTo>
                <a:lnTo>
                  <a:pt x="469290" y="2993517"/>
                </a:lnTo>
                <a:lnTo>
                  <a:pt x="475919" y="2989059"/>
                </a:lnTo>
                <a:lnTo>
                  <a:pt x="480377" y="2982468"/>
                </a:lnTo>
                <a:lnTo>
                  <a:pt x="482015" y="2974378"/>
                </a:lnTo>
                <a:lnTo>
                  <a:pt x="482015" y="2348801"/>
                </a:lnTo>
                <a:close/>
              </a:path>
              <a:path w="1012825" h="2995295">
                <a:moveTo>
                  <a:pt x="824966" y="1721942"/>
                </a:moveTo>
                <a:lnTo>
                  <a:pt x="823506" y="1717522"/>
                </a:lnTo>
                <a:lnTo>
                  <a:pt x="384556" y="1129423"/>
                </a:lnTo>
                <a:lnTo>
                  <a:pt x="384556" y="20777"/>
                </a:lnTo>
                <a:lnTo>
                  <a:pt x="382917" y="12687"/>
                </a:lnTo>
                <a:lnTo>
                  <a:pt x="378460" y="6083"/>
                </a:lnTo>
                <a:lnTo>
                  <a:pt x="371830" y="1638"/>
                </a:lnTo>
                <a:lnTo>
                  <a:pt x="363715" y="0"/>
                </a:lnTo>
                <a:lnTo>
                  <a:pt x="355625" y="1638"/>
                </a:lnTo>
                <a:lnTo>
                  <a:pt x="349008" y="6083"/>
                </a:lnTo>
                <a:lnTo>
                  <a:pt x="344551" y="12687"/>
                </a:lnTo>
                <a:lnTo>
                  <a:pt x="342912" y="20777"/>
                </a:lnTo>
                <a:lnTo>
                  <a:pt x="342912" y="1140752"/>
                </a:lnTo>
                <a:lnTo>
                  <a:pt x="344373" y="1145184"/>
                </a:lnTo>
                <a:lnTo>
                  <a:pt x="783323" y="1733283"/>
                </a:lnTo>
                <a:lnTo>
                  <a:pt x="783323" y="2974378"/>
                </a:lnTo>
                <a:lnTo>
                  <a:pt x="784948" y="2982468"/>
                </a:lnTo>
                <a:lnTo>
                  <a:pt x="789419" y="2989059"/>
                </a:lnTo>
                <a:lnTo>
                  <a:pt x="796048" y="2993517"/>
                </a:lnTo>
                <a:lnTo>
                  <a:pt x="804164" y="2995155"/>
                </a:lnTo>
                <a:lnTo>
                  <a:pt x="812253" y="2993517"/>
                </a:lnTo>
                <a:lnTo>
                  <a:pt x="818870" y="2989059"/>
                </a:lnTo>
                <a:lnTo>
                  <a:pt x="823328" y="2982468"/>
                </a:lnTo>
                <a:lnTo>
                  <a:pt x="824966" y="2974378"/>
                </a:lnTo>
                <a:lnTo>
                  <a:pt x="824966" y="1721942"/>
                </a:lnTo>
                <a:close/>
              </a:path>
              <a:path w="1012825" h="2995295">
                <a:moveTo>
                  <a:pt x="1012621" y="1220393"/>
                </a:moveTo>
                <a:lnTo>
                  <a:pt x="1010424" y="1215034"/>
                </a:lnTo>
                <a:lnTo>
                  <a:pt x="703770" y="908900"/>
                </a:lnTo>
                <a:lnTo>
                  <a:pt x="703770" y="130733"/>
                </a:lnTo>
                <a:lnTo>
                  <a:pt x="702132" y="122631"/>
                </a:lnTo>
                <a:lnTo>
                  <a:pt x="697674" y="116027"/>
                </a:lnTo>
                <a:lnTo>
                  <a:pt x="691057" y="111569"/>
                </a:lnTo>
                <a:lnTo>
                  <a:pt x="682967" y="109931"/>
                </a:lnTo>
                <a:lnTo>
                  <a:pt x="674878" y="111569"/>
                </a:lnTo>
                <a:lnTo>
                  <a:pt x="668261" y="116027"/>
                </a:lnTo>
                <a:lnTo>
                  <a:pt x="663803" y="122631"/>
                </a:lnTo>
                <a:lnTo>
                  <a:pt x="662165" y="130733"/>
                </a:lnTo>
                <a:lnTo>
                  <a:pt x="662165" y="923048"/>
                </a:lnTo>
                <a:lnTo>
                  <a:pt x="664324" y="928281"/>
                </a:lnTo>
                <a:lnTo>
                  <a:pt x="970965" y="1234478"/>
                </a:lnTo>
                <a:lnTo>
                  <a:pt x="970965" y="2974378"/>
                </a:lnTo>
                <a:lnTo>
                  <a:pt x="972604" y="2982468"/>
                </a:lnTo>
                <a:lnTo>
                  <a:pt x="977074" y="2989059"/>
                </a:lnTo>
                <a:lnTo>
                  <a:pt x="983703" y="2993517"/>
                </a:lnTo>
                <a:lnTo>
                  <a:pt x="991819" y="2995155"/>
                </a:lnTo>
                <a:lnTo>
                  <a:pt x="999909" y="2993517"/>
                </a:lnTo>
                <a:lnTo>
                  <a:pt x="1006525" y="2989059"/>
                </a:lnTo>
                <a:lnTo>
                  <a:pt x="1010983" y="2982468"/>
                </a:lnTo>
                <a:lnTo>
                  <a:pt x="1012621" y="2974378"/>
                </a:lnTo>
                <a:lnTo>
                  <a:pt x="1012621" y="1220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7689" y="8142344"/>
            <a:ext cx="41910" cy="2145030"/>
          </a:xfrm>
          <a:custGeom>
            <a:avLst/>
            <a:gdLst/>
            <a:ahLst/>
            <a:cxnLst/>
            <a:rect l="l" t="t" r="r" b="b"/>
            <a:pathLst>
              <a:path w="41910" h="2145029">
                <a:moveTo>
                  <a:pt x="20802" y="2144733"/>
                </a:moveTo>
                <a:lnTo>
                  <a:pt x="28918" y="2143100"/>
                </a:lnTo>
                <a:lnTo>
                  <a:pt x="35541" y="2138647"/>
                </a:lnTo>
                <a:lnTo>
                  <a:pt x="40004" y="2132044"/>
                </a:lnTo>
                <a:lnTo>
                  <a:pt x="41641" y="2123961"/>
                </a:lnTo>
                <a:lnTo>
                  <a:pt x="41641" y="20807"/>
                </a:lnTo>
                <a:lnTo>
                  <a:pt x="40004" y="12704"/>
                </a:lnTo>
                <a:lnTo>
                  <a:pt x="35541" y="6090"/>
                </a:lnTo>
                <a:lnTo>
                  <a:pt x="28918" y="1633"/>
                </a:lnTo>
                <a:lnTo>
                  <a:pt x="20802" y="0"/>
                </a:lnTo>
                <a:lnTo>
                  <a:pt x="12708" y="1633"/>
                </a:lnTo>
                <a:lnTo>
                  <a:pt x="6095" y="6090"/>
                </a:lnTo>
                <a:lnTo>
                  <a:pt x="1635" y="12704"/>
                </a:lnTo>
                <a:lnTo>
                  <a:pt x="0" y="20807"/>
                </a:lnTo>
                <a:lnTo>
                  <a:pt x="0" y="2123961"/>
                </a:lnTo>
                <a:lnTo>
                  <a:pt x="1635" y="2132044"/>
                </a:lnTo>
                <a:lnTo>
                  <a:pt x="6095" y="2138647"/>
                </a:lnTo>
                <a:lnTo>
                  <a:pt x="12708" y="2143100"/>
                </a:lnTo>
                <a:lnTo>
                  <a:pt x="20802" y="2144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0877" y="8223239"/>
            <a:ext cx="332105" cy="2064385"/>
          </a:xfrm>
          <a:custGeom>
            <a:avLst/>
            <a:gdLst/>
            <a:ahLst/>
            <a:cxnLst/>
            <a:rect l="l" t="t" r="r" b="b"/>
            <a:pathLst>
              <a:path w="332105" h="2064384">
                <a:moveTo>
                  <a:pt x="311049" y="2063840"/>
                </a:moveTo>
                <a:lnTo>
                  <a:pt x="319164" y="2062206"/>
                </a:lnTo>
                <a:lnTo>
                  <a:pt x="325787" y="2057753"/>
                </a:lnTo>
                <a:lnTo>
                  <a:pt x="330251" y="2051150"/>
                </a:lnTo>
                <a:lnTo>
                  <a:pt x="331887" y="2043067"/>
                </a:lnTo>
                <a:lnTo>
                  <a:pt x="331887" y="1292129"/>
                </a:lnTo>
                <a:lnTo>
                  <a:pt x="330591" y="1288016"/>
                </a:lnTo>
                <a:lnTo>
                  <a:pt x="41641" y="873135"/>
                </a:lnTo>
                <a:lnTo>
                  <a:pt x="41605" y="20772"/>
                </a:lnTo>
                <a:lnTo>
                  <a:pt x="39974" y="12689"/>
                </a:lnTo>
                <a:lnTo>
                  <a:pt x="35523" y="6086"/>
                </a:lnTo>
                <a:lnTo>
                  <a:pt x="28912" y="1633"/>
                </a:lnTo>
                <a:lnTo>
                  <a:pt x="20802" y="0"/>
                </a:lnTo>
                <a:lnTo>
                  <a:pt x="12708" y="1633"/>
                </a:lnTo>
                <a:lnTo>
                  <a:pt x="6095" y="6086"/>
                </a:lnTo>
                <a:lnTo>
                  <a:pt x="1635" y="12689"/>
                </a:lnTo>
                <a:lnTo>
                  <a:pt x="0" y="20772"/>
                </a:lnTo>
                <a:lnTo>
                  <a:pt x="0" y="883913"/>
                </a:lnTo>
                <a:lnTo>
                  <a:pt x="1295" y="888054"/>
                </a:lnTo>
                <a:lnTo>
                  <a:pt x="290246" y="1302899"/>
                </a:lnTo>
                <a:lnTo>
                  <a:pt x="290246" y="2043067"/>
                </a:lnTo>
                <a:lnTo>
                  <a:pt x="291882" y="2051150"/>
                </a:lnTo>
                <a:lnTo>
                  <a:pt x="296341" y="2057753"/>
                </a:lnTo>
                <a:lnTo>
                  <a:pt x="302954" y="2062206"/>
                </a:lnTo>
                <a:lnTo>
                  <a:pt x="311049" y="2063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42144" y="9848856"/>
            <a:ext cx="41910" cy="438784"/>
          </a:xfrm>
          <a:custGeom>
            <a:avLst/>
            <a:gdLst/>
            <a:ahLst/>
            <a:cxnLst/>
            <a:rect l="l" t="t" r="r" b="b"/>
            <a:pathLst>
              <a:path w="41910" h="438784">
                <a:moveTo>
                  <a:pt x="20802" y="438222"/>
                </a:moveTo>
                <a:lnTo>
                  <a:pt x="28918" y="436589"/>
                </a:lnTo>
                <a:lnTo>
                  <a:pt x="35541" y="432136"/>
                </a:lnTo>
                <a:lnTo>
                  <a:pt x="40004" y="425533"/>
                </a:lnTo>
                <a:lnTo>
                  <a:pt x="41641" y="417450"/>
                </a:lnTo>
                <a:lnTo>
                  <a:pt x="41641" y="20807"/>
                </a:lnTo>
                <a:lnTo>
                  <a:pt x="40004" y="12704"/>
                </a:lnTo>
                <a:lnTo>
                  <a:pt x="35541" y="6090"/>
                </a:lnTo>
                <a:lnTo>
                  <a:pt x="28918" y="1633"/>
                </a:lnTo>
                <a:lnTo>
                  <a:pt x="20802" y="0"/>
                </a:lnTo>
                <a:lnTo>
                  <a:pt x="12708" y="1633"/>
                </a:lnTo>
                <a:lnTo>
                  <a:pt x="6095" y="6090"/>
                </a:lnTo>
                <a:lnTo>
                  <a:pt x="1635" y="12704"/>
                </a:lnTo>
                <a:lnTo>
                  <a:pt x="0" y="20807"/>
                </a:lnTo>
                <a:lnTo>
                  <a:pt x="0" y="417450"/>
                </a:lnTo>
                <a:lnTo>
                  <a:pt x="1635" y="425533"/>
                </a:lnTo>
                <a:lnTo>
                  <a:pt x="6095" y="432136"/>
                </a:lnTo>
                <a:lnTo>
                  <a:pt x="12708" y="436589"/>
                </a:lnTo>
                <a:lnTo>
                  <a:pt x="20802" y="438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0524" y="9056847"/>
            <a:ext cx="247015" cy="1230630"/>
          </a:xfrm>
          <a:custGeom>
            <a:avLst/>
            <a:gdLst/>
            <a:ahLst/>
            <a:cxnLst/>
            <a:rect l="l" t="t" r="r" b="b"/>
            <a:pathLst>
              <a:path w="247014" h="1230629">
                <a:moveTo>
                  <a:pt x="226122" y="1230231"/>
                </a:moveTo>
                <a:lnTo>
                  <a:pt x="234217" y="1228598"/>
                </a:lnTo>
                <a:lnTo>
                  <a:pt x="240829" y="1224144"/>
                </a:lnTo>
                <a:lnTo>
                  <a:pt x="245289" y="1217542"/>
                </a:lnTo>
                <a:lnTo>
                  <a:pt x="246925" y="1209459"/>
                </a:lnTo>
                <a:lnTo>
                  <a:pt x="246925" y="266084"/>
                </a:lnTo>
                <a:lnTo>
                  <a:pt x="245289" y="261417"/>
                </a:lnTo>
                <a:lnTo>
                  <a:pt x="36797" y="7502"/>
                </a:lnTo>
                <a:lnTo>
                  <a:pt x="30407" y="2287"/>
                </a:lnTo>
                <a:lnTo>
                  <a:pt x="22765" y="0"/>
                </a:lnTo>
                <a:lnTo>
                  <a:pt x="14816" y="738"/>
                </a:lnTo>
                <a:lnTo>
                  <a:pt x="7506" y="4603"/>
                </a:lnTo>
                <a:lnTo>
                  <a:pt x="2288" y="11003"/>
                </a:lnTo>
                <a:lnTo>
                  <a:pt x="0" y="18641"/>
                </a:lnTo>
                <a:lnTo>
                  <a:pt x="740" y="26572"/>
                </a:lnTo>
                <a:lnTo>
                  <a:pt x="4610" y="33851"/>
                </a:lnTo>
                <a:lnTo>
                  <a:pt x="205284" y="278281"/>
                </a:lnTo>
                <a:lnTo>
                  <a:pt x="205284" y="1209459"/>
                </a:lnTo>
                <a:lnTo>
                  <a:pt x="206920" y="1217542"/>
                </a:lnTo>
                <a:lnTo>
                  <a:pt x="211383" y="1224144"/>
                </a:lnTo>
                <a:lnTo>
                  <a:pt x="218007" y="1228598"/>
                </a:lnTo>
                <a:lnTo>
                  <a:pt x="226122" y="12302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32151" y="8279561"/>
            <a:ext cx="756920" cy="2007870"/>
          </a:xfrm>
          <a:custGeom>
            <a:avLst/>
            <a:gdLst/>
            <a:ahLst/>
            <a:cxnLst/>
            <a:rect l="l" t="t" r="r" b="b"/>
            <a:pathLst>
              <a:path w="756920" h="2007870">
                <a:moveTo>
                  <a:pt x="212610" y="875233"/>
                </a:moveTo>
                <a:lnTo>
                  <a:pt x="210972" y="867156"/>
                </a:lnTo>
                <a:lnTo>
                  <a:pt x="206514" y="860552"/>
                </a:lnTo>
                <a:lnTo>
                  <a:pt x="199898" y="856094"/>
                </a:lnTo>
                <a:lnTo>
                  <a:pt x="191795" y="854468"/>
                </a:lnTo>
                <a:lnTo>
                  <a:pt x="183705" y="856094"/>
                </a:lnTo>
                <a:lnTo>
                  <a:pt x="177088" y="860552"/>
                </a:lnTo>
                <a:lnTo>
                  <a:pt x="172631" y="867156"/>
                </a:lnTo>
                <a:lnTo>
                  <a:pt x="170992" y="875233"/>
                </a:lnTo>
                <a:lnTo>
                  <a:pt x="170992" y="1986749"/>
                </a:lnTo>
                <a:lnTo>
                  <a:pt x="172631" y="1994839"/>
                </a:lnTo>
                <a:lnTo>
                  <a:pt x="177088" y="2001431"/>
                </a:lnTo>
                <a:lnTo>
                  <a:pt x="183705" y="2005888"/>
                </a:lnTo>
                <a:lnTo>
                  <a:pt x="191795" y="2007527"/>
                </a:lnTo>
                <a:lnTo>
                  <a:pt x="199898" y="2005888"/>
                </a:lnTo>
                <a:lnTo>
                  <a:pt x="206514" y="2001431"/>
                </a:lnTo>
                <a:lnTo>
                  <a:pt x="210972" y="1994839"/>
                </a:lnTo>
                <a:lnTo>
                  <a:pt x="212610" y="1986749"/>
                </a:lnTo>
                <a:lnTo>
                  <a:pt x="212610" y="875233"/>
                </a:lnTo>
                <a:close/>
              </a:path>
              <a:path w="756920" h="2007870">
                <a:moveTo>
                  <a:pt x="383387" y="23660"/>
                </a:moveTo>
                <a:lnTo>
                  <a:pt x="383032" y="15697"/>
                </a:lnTo>
                <a:lnTo>
                  <a:pt x="379717" y="8445"/>
                </a:lnTo>
                <a:lnTo>
                  <a:pt x="373659" y="2832"/>
                </a:lnTo>
                <a:lnTo>
                  <a:pt x="365874" y="0"/>
                </a:lnTo>
                <a:lnTo>
                  <a:pt x="357911" y="368"/>
                </a:lnTo>
                <a:lnTo>
                  <a:pt x="350659" y="3683"/>
                </a:lnTo>
                <a:lnTo>
                  <a:pt x="345033" y="9728"/>
                </a:lnTo>
                <a:lnTo>
                  <a:pt x="1041" y="572427"/>
                </a:lnTo>
                <a:lnTo>
                  <a:pt x="0" y="576122"/>
                </a:lnTo>
                <a:lnTo>
                  <a:pt x="0" y="1986749"/>
                </a:lnTo>
                <a:lnTo>
                  <a:pt x="1625" y="1994839"/>
                </a:lnTo>
                <a:lnTo>
                  <a:pt x="6083" y="2001431"/>
                </a:lnTo>
                <a:lnTo>
                  <a:pt x="12700" y="2005888"/>
                </a:lnTo>
                <a:lnTo>
                  <a:pt x="20802" y="2007527"/>
                </a:lnTo>
                <a:lnTo>
                  <a:pt x="28917" y="2005888"/>
                </a:lnTo>
                <a:lnTo>
                  <a:pt x="35534" y="2001431"/>
                </a:lnTo>
                <a:lnTo>
                  <a:pt x="40005" y="1994839"/>
                </a:lnTo>
                <a:lnTo>
                  <a:pt x="41630" y="1986749"/>
                </a:lnTo>
                <a:lnTo>
                  <a:pt x="41630" y="585812"/>
                </a:lnTo>
                <a:lnTo>
                  <a:pt x="380568" y="31407"/>
                </a:lnTo>
                <a:lnTo>
                  <a:pt x="383387" y="23660"/>
                </a:lnTo>
                <a:close/>
              </a:path>
              <a:path w="756920" h="2007870">
                <a:moveTo>
                  <a:pt x="756920" y="838923"/>
                </a:moveTo>
                <a:lnTo>
                  <a:pt x="756894" y="482879"/>
                </a:lnTo>
                <a:lnTo>
                  <a:pt x="736079" y="462114"/>
                </a:lnTo>
                <a:lnTo>
                  <a:pt x="727989" y="463740"/>
                </a:lnTo>
                <a:lnTo>
                  <a:pt x="721372" y="468198"/>
                </a:lnTo>
                <a:lnTo>
                  <a:pt x="716915" y="474802"/>
                </a:lnTo>
                <a:lnTo>
                  <a:pt x="715276" y="482879"/>
                </a:lnTo>
                <a:lnTo>
                  <a:pt x="715276" y="824699"/>
                </a:lnTo>
                <a:lnTo>
                  <a:pt x="344195" y="1192758"/>
                </a:lnTo>
                <a:lnTo>
                  <a:pt x="341960" y="1198067"/>
                </a:lnTo>
                <a:lnTo>
                  <a:pt x="341960" y="1986749"/>
                </a:lnTo>
                <a:lnTo>
                  <a:pt x="343598" y="1994839"/>
                </a:lnTo>
                <a:lnTo>
                  <a:pt x="348081" y="2001431"/>
                </a:lnTo>
                <a:lnTo>
                  <a:pt x="354698" y="2005888"/>
                </a:lnTo>
                <a:lnTo>
                  <a:pt x="362800" y="2007527"/>
                </a:lnTo>
                <a:lnTo>
                  <a:pt x="370890" y="2005888"/>
                </a:lnTo>
                <a:lnTo>
                  <a:pt x="377507" y="2001431"/>
                </a:lnTo>
                <a:lnTo>
                  <a:pt x="381965" y="1994839"/>
                </a:lnTo>
                <a:lnTo>
                  <a:pt x="383603" y="1986749"/>
                </a:lnTo>
                <a:lnTo>
                  <a:pt x="383603" y="1212253"/>
                </a:lnTo>
                <a:lnTo>
                  <a:pt x="754722" y="844219"/>
                </a:lnTo>
                <a:lnTo>
                  <a:pt x="756920" y="838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427" y="7078757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06" y="254716"/>
                </a:moveTo>
                <a:lnTo>
                  <a:pt x="177168" y="244713"/>
                </a:lnTo>
                <a:lnTo>
                  <a:pt x="217710" y="217431"/>
                </a:lnTo>
                <a:lnTo>
                  <a:pt x="245037" y="176960"/>
                </a:lnTo>
                <a:lnTo>
                  <a:pt x="255056" y="127393"/>
                </a:lnTo>
                <a:lnTo>
                  <a:pt x="245037" y="77805"/>
                </a:lnTo>
                <a:lnTo>
                  <a:pt x="217710" y="37320"/>
                </a:lnTo>
                <a:lnTo>
                  <a:pt x="177168" y="10023"/>
                </a:lnTo>
                <a:lnTo>
                  <a:pt x="127506" y="0"/>
                </a:lnTo>
                <a:lnTo>
                  <a:pt x="77869" y="10023"/>
                </a:lnTo>
                <a:lnTo>
                  <a:pt x="37340" y="37320"/>
                </a:lnTo>
                <a:lnTo>
                  <a:pt x="34464" y="41581"/>
                </a:lnTo>
                <a:lnTo>
                  <a:pt x="127506" y="41581"/>
                </a:lnTo>
                <a:lnTo>
                  <a:pt x="144849" y="43322"/>
                </a:lnTo>
                <a:lnTo>
                  <a:pt x="188279" y="66711"/>
                </a:lnTo>
                <a:lnTo>
                  <a:pt x="211692" y="110074"/>
                </a:lnTo>
                <a:lnTo>
                  <a:pt x="213451" y="127393"/>
                </a:lnTo>
                <a:lnTo>
                  <a:pt x="211692" y="144692"/>
                </a:lnTo>
                <a:lnTo>
                  <a:pt x="188279" y="188039"/>
                </a:lnTo>
                <a:lnTo>
                  <a:pt x="144849" y="211414"/>
                </a:lnTo>
                <a:lnTo>
                  <a:pt x="127506" y="213169"/>
                </a:lnTo>
                <a:lnTo>
                  <a:pt x="34463" y="213169"/>
                </a:lnTo>
                <a:lnTo>
                  <a:pt x="37340" y="217431"/>
                </a:lnTo>
                <a:lnTo>
                  <a:pt x="77869" y="244713"/>
                </a:lnTo>
                <a:lnTo>
                  <a:pt x="127506" y="254716"/>
                </a:lnTo>
                <a:close/>
              </a:path>
              <a:path w="255269" h="255270">
                <a:moveTo>
                  <a:pt x="34463" y="213169"/>
                </a:moveTo>
                <a:lnTo>
                  <a:pt x="127506" y="213169"/>
                </a:lnTo>
                <a:lnTo>
                  <a:pt x="110183" y="211414"/>
                </a:lnTo>
                <a:lnTo>
                  <a:pt x="94079" y="206421"/>
                </a:lnTo>
                <a:lnTo>
                  <a:pt x="56273" y="175328"/>
                </a:lnTo>
                <a:lnTo>
                  <a:pt x="41605" y="127393"/>
                </a:lnTo>
                <a:lnTo>
                  <a:pt x="43348" y="110074"/>
                </a:lnTo>
                <a:lnTo>
                  <a:pt x="66777" y="66711"/>
                </a:lnTo>
                <a:lnTo>
                  <a:pt x="110183" y="43322"/>
                </a:lnTo>
                <a:lnTo>
                  <a:pt x="127506" y="41581"/>
                </a:lnTo>
                <a:lnTo>
                  <a:pt x="34464" y="41581"/>
                </a:lnTo>
                <a:lnTo>
                  <a:pt x="10018" y="77805"/>
                </a:lnTo>
                <a:lnTo>
                  <a:pt x="0" y="127393"/>
                </a:lnTo>
                <a:lnTo>
                  <a:pt x="10018" y="176960"/>
                </a:lnTo>
                <a:lnTo>
                  <a:pt x="34463" y="213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47644" y="7185342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41" y="254716"/>
                </a:moveTo>
                <a:lnTo>
                  <a:pt x="177187" y="244693"/>
                </a:lnTo>
                <a:lnTo>
                  <a:pt x="217728" y="217400"/>
                </a:lnTo>
                <a:lnTo>
                  <a:pt x="245061" y="176926"/>
                </a:lnTo>
                <a:lnTo>
                  <a:pt x="255083" y="127358"/>
                </a:lnTo>
                <a:lnTo>
                  <a:pt x="245061" y="77790"/>
                </a:lnTo>
                <a:lnTo>
                  <a:pt x="217728" y="37316"/>
                </a:lnTo>
                <a:lnTo>
                  <a:pt x="177187" y="10023"/>
                </a:lnTo>
                <a:lnTo>
                  <a:pt x="127541" y="0"/>
                </a:lnTo>
                <a:lnTo>
                  <a:pt x="77895" y="10023"/>
                </a:lnTo>
                <a:lnTo>
                  <a:pt x="37355" y="37316"/>
                </a:lnTo>
                <a:lnTo>
                  <a:pt x="34474" y="41581"/>
                </a:lnTo>
                <a:lnTo>
                  <a:pt x="127541" y="41581"/>
                </a:lnTo>
                <a:lnTo>
                  <a:pt x="144881" y="43317"/>
                </a:lnTo>
                <a:lnTo>
                  <a:pt x="188314" y="66711"/>
                </a:lnTo>
                <a:lnTo>
                  <a:pt x="211705" y="110045"/>
                </a:lnTo>
                <a:lnTo>
                  <a:pt x="213442" y="127358"/>
                </a:lnTo>
                <a:lnTo>
                  <a:pt x="211705" y="144657"/>
                </a:lnTo>
                <a:lnTo>
                  <a:pt x="188314" y="188004"/>
                </a:lnTo>
                <a:lnTo>
                  <a:pt x="144881" y="211399"/>
                </a:lnTo>
                <a:lnTo>
                  <a:pt x="127541" y="213134"/>
                </a:lnTo>
                <a:lnTo>
                  <a:pt x="34474" y="213134"/>
                </a:lnTo>
                <a:lnTo>
                  <a:pt x="37355" y="217400"/>
                </a:lnTo>
                <a:lnTo>
                  <a:pt x="77895" y="244693"/>
                </a:lnTo>
                <a:lnTo>
                  <a:pt x="127541" y="254716"/>
                </a:lnTo>
                <a:close/>
              </a:path>
              <a:path w="255269" h="255270">
                <a:moveTo>
                  <a:pt x="34474" y="213134"/>
                </a:moveTo>
                <a:lnTo>
                  <a:pt x="127541" y="213134"/>
                </a:lnTo>
                <a:lnTo>
                  <a:pt x="110217" y="211399"/>
                </a:lnTo>
                <a:lnTo>
                  <a:pt x="94106" y="206412"/>
                </a:lnTo>
                <a:lnTo>
                  <a:pt x="56275" y="175293"/>
                </a:lnTo>
                <a:lnTo>
                  <a:pt x="41641" y="127358"/>
                </a:lnTo>
                <a:lnTo>
                  <a:pt x="43378" y="110045"/>
                </a:lnTo>
                <a:lnTo>
                  <a:pt x="66768" y="66711"/>
                </a:lnTo>
                <a:lnTo>
                  <a:pt x="110217" y="43317"/>
                </a:lnTo>
                <a:lnTo>
                  <a:pt x="127541" y="41581"/>
                </a:lnTo>
                <a:lnTo>
                  <a:pt x="34474" y="41581"/>
                </a:lnTo>
                <a:lnTo>
                  <a:pt x="10022" y="77790"/>
                </a:lnTo>
                <a:lnTo>
                  <a:pt x="0" y="127358"/>
                </a:lnTo>
                <a:lnTo>
                  <a:pt x="10022" y="176926"/>
                </a:lnTo>
                <a:lnTo>
                  <a:pt x="34474" y="213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30941" y="7929207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50" y="254717"/>
                </a:moveTo>
                <a:lnTo>
                  <a:pt x="177234" y="244693"/>
                </a:lnTo>
                <a:lnTo>
                  <a:pt x="217759" y="217399"/>
                </a:lnTo>
                <a:lnTo>
                  <a:pt x="245076" y="176923"/>
                </a:lnTo>
                <a:lnTo>
                  <a:pt x="255092" y="127354"/>
                </a:lnTo>
                <a:lnTo>
                  <a:pt x="245075" y="77785"/>
                </a:lnTo>
                <a:lnTo>
                  <a:pt x="217750" y="37303"/>
                </a:lnTo>
                <a:lnTo>
                  <a:pt x="177211" y="10009"/>
                </a:lnTo>
                <a:lnTo>
                  <a:pt x="127550" y="0"/>
                </a:lnTo>
                <a:lnTo>
                  <a:pt x="77908" y="10009"/>
                </a:lnTo>
                <a:lnTo>
                  <a:pt x="37373" y="37303"/>
                </a:lnTo>
                <a:lnTo>
                  <a:pt x="34509" y="41544"/>
                </a:lnTo>
                <a:lnTo>
                  <a:pt x="127550" y="41544"/>
                </a:lnTo>
                <a:lnTo>
                  <a:pt x="144895" y="43299"/>
                </a:lnTo>
                <a:lnTo>
                  <a:pt x="188323" y="66679"/>
                </a:lnTo>
                <a:lnTo>
                  <a:pt x="211729" y="110041"/>
                </a:lnTo>
                <a:lnTo>
                  <a:pt x="213487" y="127354"/>
                </a:lnTo>
                <a:lnTo>
                  <a:pt x="211729" y="144667"/>
                </a:lnTo>
                <a:lnTo>
                  <a:pt x="188323" y="188002"/>
                </a:lnTo>
                <a:lnTo>
                  <a:pt x="144895" y="211401"/>
                </a:lnTo>
                <a:lnTo>
                  <a:pt x="127550" y="213137"/>
                </a:lnTo>
                <a:lnTo>
                  <a:pt x="34495" y="213137"/>
                </a:lnTo>
                <a:lnTo>
                  <a:pt x="37393" y="217412"/>
                </a:lnTo>
                <a:lnTo>
                  <a:pt x="77908" y="244693"/>
                </a:lnTo>
                <a:lnTo>
                  <a:pt x="127550" y="254717"/>
                </a:lnTo>
                <a:close/>
              </a:path>
              <a:path w="255269" h="255270">
                <a:moveTo>
                  <a:pt x="34495" y="213137"/>
                </a:moveTo>
                <a:lnTo>
                  <a:pt x="127550" y="213137"/>
                </a:lnTo>
                <a:lnTo>
                  <a:pt x="110226" y="211401"/>
                </a:lnTo>
                <a:lnTo>
                  <a:pt x="94119" y="206412"/>
                </a:lnTo>
                <a:lnTo>
                  <a:pt x="56314" y="175296"/>
                </a:lnTo>
                <a:lnTo>
                  <a:pt x="41650" y="127354"/>
                </a:lnTo>
                <a:lnTo>
                  <a:pt x="43392" y="110041"/>
                </a:lnTo>
                <a:lnTo>
                  <a:pt x="66813" y="66679"/>
                </a:lnTo>
                <a:lnTo>
                  <a:pt x="110226" y="43299"/>
                </a:lnTo>
                <a:lnTo>
                  <a:pt x="127550" y="41544"/>
                </a:lnTo>
                <a:lnTo>
                  <a:pt x="34509" y="41544"/>
                </a:lnTo>
                <a:lnTo>
                  <a:pt x="10039" y="77785"/>
                </a:lnTo>
                <a:lnTo>
                  <a:pt x="0" y="127354"/>
                </a:lnTo>
                <a:lnTo>
                  <a:pt x="10042" y="176928"/>
                </a:lnTo>
                <a:lnTo>
                  <a:pt x="34495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26786" y="8082741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70" h="255270">
                <a:moveTo>
                  <a:pt x="127550" y="254681"/>
                </a:moveTo>
                <a:lnTo>
                  <a:pt x="177187" y="244673"/>
                </a:lnTo>
                <a:lnTo>
                  <a:pt x="217720" y="217381"/>
                </a:lnTo>
                <a:lnTo>
                  <a:pt x="245053" y="176908"/>
                </a:lnTo>
                <a:lnTo>
                  <a:pt x="255092" y="127354"/>
                </a:lnTo>
                <a:lnTo>
                  <a:pt x="245053" y="77785"/>
                </a:lnTo>
                <a:lnTo>
                  <a:pt x="217720" y="37303"/>
                </a:lnTo>
                <a:lnTo>
                  <a:pt x="177187" y="10009"/>
                </a:lnTo>
                <a:lnTo>
                  <a:pt x="127550" y="0"/>
                </a:lnTo>
                <a:lnTo>
                  <a:pt x="77903" y="10009"/>
                </a:lnTo>
                <a:lnTo>
                  <a:pt x="37359" y="37303"/>
                </a:lnTo>
                <a:lnTo>
                  <a:pt x="34496" y="41544"/>
                </a:lnTo>
                <a:lnTo>
                  <a:pt x="127550" y="41544"/>
                </a:lnTo>
                <a:lnTo>
                  <a:pt x="144873" y="43284"/>
                </a:lnTo>
                <a:lnTo>
                  <a:pt x="188287" y="66679"/>
                </a:lnTo>
                <a:lnTo>
                  <a:pt x="211713" y="110041"/>
                </a:lnTo>
                <a:lnTo>
                  <a:pt x="213451" y="127354"/>
                </a:lnTo>
                <a:lnTo>
                  <a:pt x="211713" y="144651"/>
                </a:lnTo>
                <a:lnTo>
                  <a:pt x="188287" y="188002"/>
                </a:lnTo>
                <a:lnTo>
                  <a:pt x="144873" y="211365"/>
                </a:lnTo>
                <a:lnTo>
                  <a:pt x="127550" y="213101"/>
                </a:lnTo>
                <a:lnTo>
                  <a:pt x="34469" y="213101"/>
                </a:lnTo>
                <a:lnTo>
                  <a:pt x="37359" y="217381"/>
                </a:lnTo>
                <a:lnTo>
                  <a:pt x="77903" y="244673"/>
                </a:lnTo>
                <a:lnTo>
                  <a:pt x="127550" y="254681"/>
                </a:lnTo>
                <a:close/>
              </a:path>
              <a:path w="255270" h="255270">
                <a:moveTo>
                  <a:pt x="34469" y="213101"/>
                </a:moveTo>
                <a:lnTo>
                  <a:pt x="127550" y="213101"/>
                </a:lnTo>
                <a:lnTo>
                  <a:pt x="110211" y="211365"/>
                </a:lnTo>
                <a:lnTo>
                  <a:pt x="94101" y="206380"/>
                </a:lnTo>
                <a:lnTo>
                  <a:pt x="56283" y="175277"/>
                </a:lnTo>
                <a:lnTo>
                  <a:pt x="41641" y="127354"/>
                </a:lnTo>
                <a:lnTo>
                  <a:pt x="43380" y="110041"/>
                </a:lnTo>
                <a:lnTo>
                  <a:pt x="66813" y="66679"/>
                </a:lnTo>
                <a:lnTo>
                  <a:pt x="110211" y="43284"/>
                </a:lnTo>
                <a:lnTo>
                  <a:pt x="127550" y="41544"/>
                </a:lnTo>
                <a:lnTo>
                  <a:pt x="34496" y="41544"/>
                </a:lnTo>
                <a:lnTo>
                  <a:pt x="10023" y="77785"/>
                </a:lnTo>
                <a:lnTo>
                  <a:pt x="0" y="127354"/>
                </a:lnTo>
                <a:lnTo>
                  <a:pt x="10023" y="176908"/>
                </a:lnTo>
                <a:lnTo>
                  <a:pt x="34469" y="213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40695" y="8528530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70" h="255270">
                <a:moveTo>
                  <a:pt x="127545" y="254681"/>
                </a:moveTo>
                <a:lnTo>
                  <a:pt x="177206" y="244677"/>
                </a:lnTo>
                <a:lnTo>
                  <a:pt x="217746" y="217390"/>
                </a:lnTo>
                <a:lnTo>
                  <a:pt x="245073" y="176908"/>
                </a:lnTo>
                <a:lnTo>
                  <a:pt x="255091" y="127318"/>
                </a:lnTo>
                <a:lnTo>
                  <a:pt x="245073" y="77755"/>
                </a:lnTo>
                <a:lnTo>
                  <a:pt x="217746" y="37285"/>
                </a:lnTo>
                <a:lnTo>
                  <a:pt x="177206" y="10003"/>
                </a:lnTo>
                <a:lnTo>
                  <a:pt x="127545" y="0"/>
                </a:lnTo>
                <a:lnTo>
                  <a:pt x="77904" y="10003"/>
                </a:lnTo>
                <a:lnTo>
                  <a:pt x="37370" y="37285"/>
                </a:lnTo>
                <a:lnTo>
                  <a:pt x="34494" y="41544"/>
                </a:lnTo>
                <a:lnTo>
                  <a:pt x="127545" y="41544"/>
                </a:lnTo>
                <a:lnTo>
                  <a:pt x="144889" y="43284"/>
                </a:lnTo>
                <a:lnTo>
                  <a:pt x="188316" y="66679"/>
                </a:lnTo>
                <a:lnTo>
                  <a:pt x="211740" y="110021"/>
                </a:lnTo>
                <a:lnTo>
                  <a:pt x="213483" y="127318"/>
                </a:lnTo>
                <a:lnTo>
                  <a:pt x="211740" y="144632"/>
                </a:lnTo>
                <a:lnTo>
                  <a:pt x="188316" y="188002"/>
                </a:lnTo>
                <a:lnTo>
                  <a:pt x="144889" y="211380"/>
                </a:lnTo>
                <a:lnTo>
                  <a:pt x="127545" y="213137"/>
                </a:lnTo>
                <a:lnTo>
                  <a:pt x="34499" y="213137"/>
                </a:lnTo>
                <a:lnTo>
                  <a:pt x="37370" y="217390"/>
                </a:lnTo>
                <a:lnTo>
                  <a:pt x="77904" y="244677"/>
                </a:lnTo>
                <a:lnTo>
                  <a:pt x="127545" y="254681"/>
                </a:lnTo>
                <a:close/>
              </a:path>
              <a:path w="255270" h="255270">
                <a:moveTo>
                  <a:pt x="34499" y="213137"/>
                </a:moveTo>
                <a:lnTo>
                  <a:pt x="127545" y="213137"/>
                </a:lnTo>
                <a:lnTo>
                  <a:pt x="110221" y="211380"/>
                </a:lnTo>
                <a:lnTo>
                  <a:pt x="94114" y="206385"/>
                </a:lnTo>
                <a:lnTo>
                  <a:pt x="56309" y="175275"/>
                </a:lnTo>
                <a:lnTo>
                  <a:pt x="41642" y="127318"/>
                </a:lnTo>
                <a:lnTo>
                  <a:pt x="43385" y="110021"/>
                </a:lnTo>
                <a:lnTo>
                  <a:pt x="66810" y="66679"/>
                </a:lnTo>
                <a:lnTo>
                  <a:pt x="110221" y="43284"/>
                </a:lnTo>
                <a:lnTo>
                  <a:pt x="127545" y="41544"/>
                </a:lnTo>
                <a:lnTo>
                  <a:pt x="34494" y="41544"/>
                </a:lnTo>
                <a:lnTo>
                  <a:pt x="10038" y="77755"/>
                </a:lnTo>
                <a:lnTo>
                  <a:pt x="0" y="127318"/>
                </a:lnTo>
                <a:lnTo>
                  <a:pt x="10038" y="176908"/>
                </a:lnTo>
                <a:lnTo>
                  <a:pt x="34499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8699" y="8010100"/>
            <a:ext cx="250825" cy="255270"/>
          </a:xfrm>
          <a:custGeom>
            <a:avLst/>
            <a:gdLst/>
            <a:ahLst/>
            <a:cxnLst/>
            <a:rect l="l" t="t" r="r" b="b"/>
            <a:pathLst>
              <a:path w="250825" h="255270">
                <a:moveTo>
                  <a:pt x="122980" y="254717"/>
                </a:moveTo>
                <a:lnTo>
                  <a:pt x="172643" y="244694"/>
                </a:lnTo>
                <a:lnTo>
                  <a:pt x="213185" y="217403"/>
                </a:lnTo>
                <a:lnTo>
                  <a:pt x="240512" y="176931"/>
                </a:lnTo>
                <a:lnTo>
                  <a:pt x="250531" y="127363"/>
                </a:lnTo>
                <a:lnTo>
                  <a:pt x="240512" y="77773"/>
                </a:lnTo>
                <a:lnTo>
                  <a:pt x="213185" y="37291"/>
                </a:lnTo>
                <a:lnTo>
                  <a:pt x="172643" y="10004"/>
                </a:lnTo>
                <a:lnTo>
                  <a:pt x="122980" y="0"/>
                </a:lnTo>
                <a:lnTo>
                  <a:pt x="73344" y="10009"/>
                </a:lnTo>
                <a:lnTo>
                  <a:pt x="32815" y="37304"/>
                </a:lnTo>
                <a:lnTo>
                  <a:pt x="29948" y="41553"/>
                </a:lnTo>
                <a:lnTo>
                  <a:pt x="122980" y="41553"/>
                </a:lnTo>
                <a:lnTo>
                  <a:pt x="140320" y="43304"/>
                </a:lnTo>
                <a:lnTo>
                  <a:pt x="183753" y="66679"/>
                </a:lnTo>
                <a:lnTo>
                  <a:pt x="207182" y="110044"/>
                </a:lnTo>
                <a:lnTo>
                  <a:pt x="208926" y="127363"/>
                </a:lnTo>
                <a:lnTo>
                  <a:pt x="207182" y="144661"/>
                </a:lnTo>
                <a:lnTo>
                  <a:pt x="183753" y="188011"/>
                </a:lnTo>
                <a:lnTo>
                  <a:pt x="140320" y="211402"/>
                </a:lnTo>
                <a:lnTo>
                  <a:pt x="122980" y="213137"/>
                </a:lnTo>
                <a:lnTo>
                  <a:pt x="29935" y="213137"/>
                </a:lnTo>
                <a:lnTo>
                  <a:pt x="32815" y="217403"/>
                </a:lnTo>
                <a:lnTo>
                  <a:pt x="73344" y="244694"/>
                </a:lnTo>
                <a:lnTo>
                  <a:pt x="122980" y="254717"/>
                </a:lnTo>
                <a:close/>
              </a:path>
              <a:path w="250825" h="255270">
                <a:moveTo>
                  <a:pt x="29935" y="213137"/>
                </a:moveTo>
                <a:lnTo>
                  <a:pt x="122980" y="213137"/>
                </a:lnTo>
                <a:lnTo>
                  <a:pt x="105658" y="211402"/>
                </a:lnTo>
                <a:lnTo>
                  <a:pt x="89552" y="206416"/>
                </a:lnTo>
                <a:lnTo>
                  <a:pt x="51744" y="175300"/>
                </a:lnTo>
                <a:lnTo>
                  <a:pt x="37080" y="127363"/>
                </a:lnTo>
                <a:lnTo>
                  <a:pt x="38823" y="110044"/>
                </a:lnTo>
                <a:lnTo>
                  <a:pt x="62243" y="66679"/>
                </a:lnTo>
                <a:lnTo>
                  <a:pt x="105658" y="43304"/>
                </a:lnTo>
                <a:lnTo>
                  <a:pt x="122980" y="41553"/>
                </a:lnTo>
                <a:lnTo>
                  <a:pt x="29948" y="41553"/>
                </a:lnTo>
                <a:lnTo>
                  <a:pt x="5493" y="77788"/>
                </a:lnTo>
                <a:lnTo>
                  <a:pt x="0" y="104970"/>
                </a:lnTo>
                <a:lnTo>
                  <a:pt x="0" y="149753"/>
                </a:lnTo>
                <a:lnTo>
                  <a:pt x="5493" y="176931"/>
                </a:lnTo>
                <a:lnTo>
                  <a:pt x="29935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441" y="9635718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06" y="254717"/>
                </a:moveTo>
                <a:lnTo>
                  <a:pt x="177168" y="244708"/>
                </a:lnTo>
                <a:lnTo>
                  <a:pt x="217710" y="217412"/>
                </a:lnTo>
                <a:lnTo>
                  <a:pt x="245037" y="176928"/>
                </a:lnTo>
                <a:lnTo>
                  <a:pt x="255056" y="127354"/>
                </a:lnTo>
                <a:lnTo>
                  <a:pt x="245037" y="77786"/>
                </a:lnTo>
                <a:lnTo>
                  <a:pt x="217710" y="37313"/>
                </a:lnTo>
                <a:lnTo>
                  <a:pt x="177168" y="10022"/>
                </a:lnTo>
                <a:lnTo>
                  <a:pt x="127506" y="0"/>
                </a:lnTo>
                <a:lnTo>
                  <a:pt x="77865" y="10022"/>
                </a:lnTo>
                <a:lnTo>
                  <a:pt x="37337" y="37313"/>
                </a:lnTo>
                <a:lnTo>
                  <a:pt x="34457" y="41579"/>
                </a:lnTo>
                <a:lnTo>
                  <a:pt x="127506" y="41579"/>
                </a:lnTo>
                <a:lnTo>
                  <a:pt x="144845" y="43315"/>
                </a:lnTo>
                <a:lnTo>
                  <a:pt x="188279" y="66706"/>
                </a:lnTo>
                <a:lnTo>
                  <a:pt x="211669" y="110040"/>
                </a:lnTo>
                <a:lnTo>
                  <a:pt x="213406" y="127354"/>
                </a:lnTo>
                <a:lnTo>
                  <a:pt x="211669" y="144668"/>
                </a:lnTo>
                <a:lnTo>
                  <a:pt x="188279" y="188037"/>
                </a:lnTo>
                <a:lnTo>
                  <a:pt x="144850" y="211401"/>
                </a:lnTo>
                <a:lnTo>
                  <a:pt x="127506" y="213137"/>
                </a:lnTo>
                <a:lnTo>
                  <a:pt x="34452" y="213137"/>
                </a:lnTo>
                <a:lnTo>
                  <a:pt x="37337" y="217412"/>
                </a:lnTo>
                <a:lnTo>
                  <a:pt x="77865" y="244708"/>
                </a:lnTo>
                <a:lnTo>
                  <a:pt x="127506" y="254717"/>
                </a:lnTo>
                <a:close/>
              </a:path>
              <a:path w="255269" h="255270">
                <a:moveTo>
                  <a:pt x="34452" y="213137"/>
                </a:moveTo>
                <a:lnTo>
                  <a:pt x="127506" y="213137"/>
                </a:lnTo>
                <a:lnTo>
                  <a:pt x="110182" y="211401"/>
                </a:lnTo>
                <a:lnTo>
                  <a:pt x="94074" y="206416"/>
                </a:lnTo>
                <a:lnTo>
                  <a:pt x="56270" y="175311"/>
                </a:lnTo>
                <a:lnTo>
                  <a:pt x="41605" y="127354"/>
                </a:lnTo>
                <a:lnTo>
                  <a:pt x="43348" y="110040"/>
                </a:lnTo>
                <a:lnTo>
                  <a:pt x="66768" y="66706"/>
                </a:lnTo>
                <a:lnTo>
                  <a:pt x="110182" y="43315"/>
                </a:lnTo>
                <a:lnTo>
                  <a:pt x="127506" y="41579"/>
                </a:lnTo>
                <a:lnTo>
                  <a:pt x="34457" y="41579"/>
                </a:lnTo>
                <a:lnTo>
                  <a:pt x="10016" y="77786"/>
                </a:lnTo>
                <a:lnTo>
                  <a:pt x="0" y="127354"/>
                </a:lnTo>
                <a:lnTo>
                  <a:pt x="10016" y="176928"/>
                </a:lnTo>
                <a:lnTo>
                  <a:pt x="34452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19143" y="8865435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41" y="254717"/>
                </a:moveTo>
                <a:lnTo>
                  <a:pt x="177184" y="244713"/>
                </a:lnTo>
                <a:lnTo>
                  <a:pt x="217719" y="217426"/>
                </a:lnTo>
                <a:lnTo>
                  <a:pt x="245053" y="176943"/>
                </a:lnTo>
                <a:lnTo>
                  <a:pt x="255092" y="127354"/>
                </a:lnTo>
                <a:lnTo>
                  <a:pt x="245053" y="77786"/>
                </a:lnTo>
                <a:lnTo>
                  <a:pt x="217719" y="37313"/>
                </a:lnTo>
                <a:lnTo>
                  <a:pt x="177184" y="10022"/>
                </a:lnTo>
                <a:lnTo>
                  <a:pt x="127541" y="0"/>
                </a:lnTo>
                <a:lnTo>
                  <a:pt x="77884" y="10022"/>
                </a:lnTo>
                <a:lnTo>
                  <a:pt x="37345" y="37313"/>
                </a:lnTo>
                <a:lnTo>
                  <a:pt x="34464" y="41579"/>
                </a:lnTo>
                <a:lnTo>
                  <a:pt x="127541" y="41579"/>
                </a:lnTo>
                <a:lnTo>
                  <a:pt x="144865" y="43315"/>
                </a:lnTo>
                <a:lnTo>
                  <a:pt x="188279" y="66706"/>
                </a:lnTo>
                <a:lnTo>
                  <a:pt x="211707" y="110040"/>
                </a:lnTo>
                <a:lnTo>
                  <a:pt x="213451" y="127354"/>
                </a:lnTo>
                <a:lnTo>
                  <a:pt x="211707" y="144668"/>
                </a:lnTo>
                <a:lnTo>
                  <a:pt x="188279" y="188037"/>
                </a:lnTo>
                <a:lnTo>
                  <a:pt x="144865" y="211394"/>
                </a:lnTo>
                <a:lnTo>
                  <a:pt x="127541" y="213128"/>
                </a:lnTo>
                <a:lnTo>
                  <a:pt x="34444" y="213128"/>
                </a:lnTo>
                <a:lnTo>
                  <a:pt x="37345" y="217426"/>
                </a:lnTo>
                <a:lnTo>
                  <a:pt x="77884" y="244713"/>
                </a:lnTo>
                <a:lnTo>
                  <a:pt x="127541" y="254717"/>
                </a:lnTo>
                <a:close/>
              </a:path>
              <a:path w="255269" h="255270">
                <a:moveTo>
                  <a:pt x="34444" y="213128"/>
                </a:moveTo>
                <a:lnTo>
                  <a:pt x="127541" y="213128"/>
                </a:lnTo>
                <a:lnTo>
                  <a:pt x="110203" y="211394"/>
                </a:lnTo>
                <a:lnTo>
                  <a:pt x="94097" y="206412"/>
                </a:lnTo>
                <a:lnTo>
                  <a:pt x="56278" y="175311"/>
                </a:lnTo>
                <a:lnTo>
                  <a:pt x="41605" y="127354"/>
                </a:lnTo>
                <a:lnTo>
                  <a:pt x="43363" y="110040"/>
                </a:lnTo>
                <a:lnTo>
                  <a:pt x="66777" y="66706"/>
                </a:lnTo>
                <a:lnTo>
                  <a:pt x="110203" y="43315"/>
                </a:lnTo>
                <a:lnTo>
                  <a:pt x="127541" y="41579"/>
                </a:lnTo>
                <a:lnTo>
                  <a:pt x="34464" y="41579"/>
                </a:lnTo>
                <a:lnTo>
                  <a:pt x="10018" y="77786"/>
                </a:lnTo>
                <a:lnTo>
                  <a:pt x="0" y="127354"/>
                </a:lnTo>
                <a:lnTo>
                  <a:pt x="10018" y="176943"/>
                </a:lnTo>
                <a:lnTo>
                  <a:pt x="34444" y="213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96410" y="8920854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41" y="254708"/>
                </a:moveTo>
                <a:lnTo>
                  <a:pt x="177189" y="244705"/>
                </a:lnTo>
                <a:lnTo>
                  <a:pt x="217732" y="217421"/>
                </a:lnTo>
                <a:lnTo>
                  <a:pt x="245068" y="176942"/>
                </a:lnTo>
                <a:lnTo>
                  <a:pt x="255092" y="127354"/>
                </a:lnTo>
                <a:lnTo>
                  <a:pt x="245068" y="77786"/>
                </a:lnTo>
                <a:lnTo>
                  <a:pt x="217732" y="37313"/>
                </a:lnTo>
                <a:lnTo>
                  <a:pt x="177189" y="10022"/>
                </a:lnTo>
                <a:lnTo>
                  <a:pt x="127541" y="0"/>
                </a:lnTo>
                <a:lnTo>
                  <a:pt x="77899" y="10022"/>
                </a:lnTo>
                <a:lnTo>
                  <a:pt x="37358" y="37313"/>
                </a:lnTo>
                <a:lnTo>
                  <a:pt x="34477" y="41579"/>
                </a:lnTo>
                <a:lnTo>
                  <a:pt x="127541" y="41579"/>
                </a:lnTo>
                <a:lnTo>
                  <a:pt x="144881" y="43315"/>
                </a:lnTo>
                <a:lnTo>
                  <a:pt x="188314" y="66706"/>
                </a:lnTo>
                <a:lnTo>
                  <a:pt x="211727" y="110055"/>
                </a:lnTo>
                <a:lnTo>
                  <a:pt x="213487" y="127354"/>
                </a:lnTo>
                <a:lnTo>
                  <a:pt x="211727" y="144668"/>
                </a:lnTo>
                <a:lnTo>
                  <a:pt x="188314" y="188037"/>
                </a:lnTo>
                <a:lnTo>
                  <a:pt x="144881" y="211409"/>
                </a:lnTo>
                <a:lnTo>
                  <a:pt x="127541" y="213164"/>
                </a:lnTo>
                <a:lnTo>
                  <a:pt x="34483" y="213164"/>
                </a:lnTo>
                <a:lnTo>
                  <a:pt x="37358" y="217421"/>
                </a:lnTo>
                <a:lnTo>
                  <a:pt x="77899" y="244705"/>
                </a:lnTo>
                <a:lnTo>
                  <a:pt x="127541" y="254708"/>
                </a:lnTo>
                <a:close/>
              </a:path>
              <a:path w="255269" h="255270">
                <a:moveTo>
                  <a:pt x="34483" y="213164"/>
                </a:moveTo>
                <a:lnTo>
                  <a:pt x="127541" y="213164"/>
                </a:lnTo>
                <a:lnTo>
                  <a:pt x="110204" y="211409"/>
                </a:lnTo>
                <a:lnTo>
                  <a:pt x="94101" y="206416"/>
                </a:lnTo>
                <a:lnTo>
                  <a:pt x="56294" y="175311"/>
                </a:lnTo>
                <a:lnTo>
                  <a:pt x="41641" y="127354"/>
                </a:lnTo>
                <a:lnTo>
                  <a:pt x="43379" y="110055"/>
                </a:lnTo>
                <a:lnTo>
                  <a:pt x="66813" y="66706"/>
                </a:lnTo>
                <a:lnTo>
                  <a:pt x="110204" y="43315"/>
                </a:lnTo>
                <a:lnTo>
                  <a:pt x="127541" y="41579"/>
                </a:lnTo>
                <a:lnTo>
                  <a:pt x="34477" y="41579"/>
                </a:lnTo>
                <a:lnTo>
                  <a:pt x="10023" y="77786"/>
                </a:lnTo>
                <a:lnTo>
                  <a:pt x="0" y="127354"/>
                </a:lnTo>
                <a:lnTo>
                  <a:pt x="10023" y="176942"/>
                </a:lnTo>
                <a:lnTo>
                  <a:pt x="34483" y="213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85513" y="7705612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69" h="255270">
                <a:moveTo>
                  <a:pt x="127541" y="254717"/>
                </a:moveTo>
                <a:lnTo>
                  <a:pt x="177183" y="244694"/>
                </a:lnTo>
                <a:lnTo>
                  <a:pt x="217714" y="217403"/>
                </a:lnTo>
                <a:lnTo>
                  <a:pt x="245038" y="176931"/>
                </a:lnTo>
                <a:lnTo>
                  <a:pt x="255056" y="127363"/>
                </a:lnTo>
                <a:lnTo>
                  <a:pt x="245038" y="77793"/>
                </a:lnTo>
                <a:lnTo>
                  <a:pt x="217714" y="37318"/>
                </a:lnTo>
                <a:lnTo>
                  <a:pt x="177183" y="10024"/>
                </a:lnTo>
                <a:lnTo>
                  <a:pt x="127541" y="0"/>
                </a:lnTo>
                <a:lnTo>
                  <a:pt x="77884" y="10024"/>
                </a:lnTo>
                <a:lnTo>
                  <a:pt x="37345" y="37318"/>
                </a:lnTo>
                <a:lnTo>
                  <a:pt x="34468" y="41579"/>
                </a:lnTo>
                <a:lnTo>
                  <a:pt x="127541" y="41579"/>
                </a:lnTo>
                <a:lnTo>
                  <a:pt x="144869" y="43321"/>
                </a:lnTo>
                <a:lnTo>
                  <a:pt x="188279" y="66715"/>
                </a:lnTo>
                <a:lnTo>
                  <a:pt x="211678" y="110064"/>
                </a:lnTo>
                <a:lnTo>
                  <a:pt x="213415" y="127363"/>
                </a:lnTo>
                <a:lnTo>
                  <a:pt x="211677" y="144676"/>
                </a:lnTo>
                <a:lnTo>
                  <a:pt x="188279" y="188011"/>
                </a:lnTo>
                <a:lnTo>
                  <a:pt x="144869" y="211402"/>
                </a:lnTo>
                <a:lnTo>
                  <a:pt x="127541" y="213137"/>
                </a:lnTo>
                <a:lnTo>
                  <a:pt x="34464" y="213137"/>
                </a:lnTo>
                <a:lnTo>
                  <a:pt x="37345" y="217403"/>
                </a:lnTo>
                <a:lnTo>
                  <a:pt x="77884" y="244694"/>
                </a:lnTo>
                <a:lnTo>
                  <a:pt x="127541" y="254717"/>
                </a:lnTo>
                <a:close/>
              </a:path>
              <a:path w="255269" h="255270">
                <a:moveTo>
                  <a:pt x="34464" y="213137"/>
                </a:moveTo>
                <a:lnTo>
                  <a:pt x="127541" y="213137"/>
                </a:lnTo>
                <a:lnTo>
                  <a:pt x="110203" y="211402"/>
                </a:lnTo>
                <a:lnTo>
                  <a:pt x="94097" y="206416"/>
                </a:lnTo>
                <a:lnTo>
                  <a:pt x="56278" y="175305"/>
                </a:lnTo>
                <a:lnTo>
                  <a:pt x="41605" y="127363"/>
                </a:lnTo>
                <a:lnTo>
                  <a:pt x="43368" y="110049"/>
                </a:lnTo>
                <a:lnTo>
                  <a:pt x="66777" y="66715"/>
                </a:lnTo>
                <a:lnTo>
                  <a:pt x="110203" y="43321"/>
                </a:lnTo>
                <a:lnTo>
                  <a:pt x="127541" y="41579"/>
                </a:lnTo>
                <a:lnTo>
                  <a:pt x="34468" y="41579"/>
                </a:lnTo>
                <a:lnTo>
                  <a:pt x="10018" y="77793"/>
                </a:lnTo>
                <a:lnTo>
                  <a:pt x="0" y="127363"/>
                </a:lnTo>
                <a:lnTo>
                  <a:pt x="10018" y="176931"/>
                </a:lnTo>
                <a:lnTo>
                  <a:pt x="34464" y="21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2875" y="1967880"/>
            <a:ext cx="5676899" cy="4695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35135">
              <a:lnSpc>
                <a:spcPct val="100000"/>
              </a:lnSpc>
              <a:spcBef>
                <a:spcPts val="100"/>
              </a:spcBef>
              <a:tabLst>
                <a:tab pos="18300065" algn="l"/>
              </a:tabLst>
            </a:pPr>
            <a:r>
              <a:rPr dirty="0" spc="-785">
                <a:latin typeface="Times New Roman"/>
                <a:cs typeface="Times New Roman"/>
              </a:rPr>
              <a:t> </a:t>
            </a:r>
            <a:r>
              <a:rPr dirty="0" spc="-1090"/>
              <a:t>Our</a:t>
            </a:r>
            <a:r>
              <a:rPr dirty="0" spc="-780"/>
              <a:t> </a:t>
            </a:r>
            <a:r>
              <a:rPr dirty="0" spc="-710"/>
              <a:t>Solution	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653123" y="4204472"/>
            <a:ext cx="10933430" cy="4504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200" spc="65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4200" spc="40">
                <a:solidFill>
                  <a:srgbClr val="FFFFFF"/>
                </a:solidFill>
                <a:latin typeface="Verdana"/>
                <a:cs typeface="Verdana"/>
              </a:rPr>
              <a:t>facial </a:t>
            </a:r>
            <a:r>
              <a:rPr dirty="0" sz="4200" spc="75">
                <a:solidFill>
                  <a:srgbClr val="FFFFFF"/>
                </a:solidFill>
                <a:latin typeface="Verdana"/>
                <a:cs typeface="Verdana"/>
              </a:rPr>
              <a:t>recognition </a:t>
            </a:r>
            <a:r>
              <a:rPr dirty="0" sz="4200" spc="10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dirty="0" sz="4200" spc="6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dirty="0" sz="4200" spc="110">
                <a:solidFill>
                  <a:srgbClr val="FFFFFF"/>
                </a:solidFill>
                <a:latin typeface="Verdana"/>
                <a:cs typeface="Verdana"/>
              </a:rPr>
              <a:t>attendance </a:t>
            </a:r>
            <a:r>
              <a:rPr dirty="0" sz="4200" spc="-15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dirty="0" sz="4200" spc="-35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4200" spc="-120">
                <a:solidFill>
                  <a:srgbClr val="FFFFFF"/>
                </a:solidFill>
                <a:latin typeface="Verdana"/>
                <a:cs typeface="Verdana"/>
              </a:rPr>
              <a:t>will  </a:t>
            </a:r>
            <a:r>
              <a:rPr dirty="0" sz="4200" spc="5">
                <a:solidFill>
                  <a:srgbClr val="FFFFFF"/>
                </a:solidFill>
                <a:latin typeface="Verdana"/>
                <a:cs typeface="Verdana"/>
              </a:rPr>
              <a:t>save </a:t>
            </a:r>
            <a:r>
              <a:rPr dirty="0" sz="4200" spc="-4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4200" spc="40">
                <a:solidFill>
                  <a:srgbClr val="FFFFFF"/>
                </a:solidFill>
                <a:latin typeface="Verdana"/>
                <a:cs typeface="Verdana"/>
              </a:rPr>
              <a:t>lot </a:t>
            </a:r>
            <a:r>
              <a:rPr dirty="0" sz="4200" spc="14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4200" spc="-175">
                <a:solidFill>
                  <a:srgbClr val="FFFFFF"/>
                </a:solidFill>
                <a:latin typeface="Verdana"/>
                <a:cs typeface="Verdana"/>
              </a:rPr>
              <a:t>time, </a:t>
            </a:r>
            <a:r>
              <a:rPr dirty="0" sz="4200" spc="5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dirty="0" sz="4200" spc="-12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4200" spc="-35">
                <a:solidFill>
                  <a:srgbClr val="FFFFFF"/>
                </a:solidFill>
                <a:latin typeface="Verdana"/>
                <a:cs typeface="Verdana"/>
              </a:rPr>
              <a:t>eliminate </a:t>
            </a:r>
            <a:r>
              <a:rPr dirty="0" sz="4200" spc="-20">
                <a:solidFill>
                  <a:srgbClr val="FFFFFF"/>
                </a:solidFill>
                <a:latin typeface="Verdana"/>
                <a:cs typeface="Verdana"/>
              </a:rPr>
              <a:t>any  </a:t>
            </a:r>
            <a:r>
              <a:rPr dirty="0" sz="4200" spc="155">
                <a:solidFill>
                  <a:srgbClr val="FFFFFF"/>
                </a:solidFill>
                <a:latin typeface="Verdana"/>
                <a:cs typeface="Verdana"/>
              </a:rPr>
              <a:t>chances</a:t>
            </a:r>
            <a:r>
              <a:rPr dirty="0" sz="42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14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42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50">
                <a:solidFill>
                  <a:srgbClr val="FFFFFF"/>
                </a:solidFill>
                <a:latin typeface="Verdana"/>
                <a:cs typeface="Verdana"/>
              </a:rPr>
              <a:t>discrepency/proxy</a:t>
            </a:r>
            <a:r>
              <a:rPr dirty="0" sz="42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42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105">
                <a:solidFill>
                  <a:srgbClr val="FFFFFF"/>
                </a:solidFill>
                <a:latin typeface="Verdana"/>
                <a:cs typeface="Verdana"/>
              </a:rPr>
              <a:t>make  </a:t>
            </a:r>
            <a:r>
              <a:rPr dirty="0" sz="4200" spc="2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4200" spc="11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dirty="0" sz="4200" spc="-6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15">
                <a:solidFill>
                  <a:srgbClr val="FFFFFF"/>
                </a:solidFill>
                <a:latin typeface="Verdana"/>
                <a:cs typeface="Verdana"/>
              </a:rPr>
              <a:t>error-free.</a:t>
            </a:r>
            <a:endParaRPr sz="4200">
              <a:latin typeface="Verdana"/>
              <a:cs typeface="Verdana"/>
            </a:endParaRPr>
          </a:p>
          <a:p>
            <a:pPr marL="12700" marR="34925">
              <a:lnSpc>
                <a:spcPts val="5040"/>
              </a:lnSpc>
              <a:spcBef>
                <a:spcPts val="160"/>
              </a:spcBef>
            </a:pPr>
            <a:r>
              <a:rPr dirty="0" sz="4200" spc="-2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42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14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42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42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42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90">
                <a:solidFill>
                  <a:srgbClr val="FFFFFF"/>
                </a:solidFill>
                <a:latin typeface="Verdana"/>
                <a:cs typeface="Verdana"/>
              </a:rPr>
              <a:t>being</a:t>
            </a:r>
            <a:r>
              <a:rPr dirty="0" sz="42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30">
                <a:solidFill>
                  <a:srgbClr val="FFFFFF"/>
                </a:solidFill>
                <a:latin typeface="Verdana"/>
                <a:cs typeface="Verdana"/>
              </a:rPr>
              <a:t>widely</a:t>
            </a:r>
            <a:r>
              <a:rPr dirty="0" sz="42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11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42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145">
                <a:solidFill>
                  <a:srgbClr val="FFFFFF"/>
                </a:solidFill>
                <a:latin typeface="Verdana"/>
                <a:cs typeface="Verdana"/>
              </a:rPr>
              <a:t>due</a:t>
            </a:r>
            <a:r>
              <a:rPr dirty="0" sz="42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1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2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Verdana"/>
                <a:cs typeface="Verdana"/>
              </a:rPr>
              <a:t>its  </a:t>
            </a:r>
            <a:r>
              <a:rPr dirty="0" sz="4200" spc="105">
                <a:solidFill>
                  <a:srgbClr val="FFFFFF"/>
                </a:solidFill>
                <a:latin typeface="Verdana"/>
                <a:cs typeface="Verdana"/>
              </a:rPr>
              <a:t>contactless </a:t>
            </a:r>
            <a:r>
              <a:rPr dirty="0" sz="4200" spc="8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4200" spc="15">
                <a:solidFill>
                  <a:srgbClr val="FFFFFF"/>
                </a:solidFill>
                <a:latin typeface="Verdana"/>
                <a:cs typeface="Verdana"/>
              </a:rPr>
              <a:t>non-invasive</a:t>
            </a:r>
            <a:r>
              <a:rPr dirty="0" sz="4200" spc="-10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200" spc="20">
                <a:solidFill>
                  <a:srgbClr val="FFFFFF"/>
                </a:solidFill>
                <a:latin typeface="Verdana"/>
                <a:cs typeface="Verdana"/>
              </a:rPr>
              <a:t>process.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"/>
            <a:ext cx="5105399" cy="1323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9757" y="4391100"/>
            <a:ext cx="1933575" cy="1933575"/>
          </a:xfrm>
          <a:custGeom>
            <a:avLst/>
            <a:gdLst/>
            <a:ahLst/>
            <a:cxnLst/>
            <a:rect l="l" t="t" r="r" b="b"/>
            <a:pathLst>
              <a:path w="1933575" h="1933575">
                <a:moveTo>
                  <a:pt x="966787" y="1933575"/>
                </a:moveTo>
                <a:lnTo>
                  <a:pt x="918535" y="1932391"/>
                </a:lnTo>
                <a:lnTo>
                  <a:pt x="870895" y="1928879"/>
                </a:lnTo>
                <a:lnTo>
                  <a:pt x="823922" y="1923092"/>
                </a:lnTo>
                <a:lnTo>
                  <a:pt x="777673" y="1915087"/>
                </a:lnTo>
                <a:lnTo>
                  <a:pt x="732203" y="1904918"/>
                </a:lnTo>
                <a:lnTo>
                  <a:pt x="687566" y="1892642"/>
                </a:lnTo>
                <a:lnTo>
                  <a:pt x="643819" y="1878313"/>
                </a:lnTo>
                <a:lnTo>
                  <a:pt x="601017" y="1861987"/>
                </a:lnTo>
                <a:lnTo>
                  <a:pt x="559214" y="1843719"/>
                </a:lnTo>
                <a:lnTo>
                  <a:pt x="518467" y="1823565"/>
                </a:lnTo>
                <a:lnTo>
                  <a:pt x="478831" y="1801580"/>
                </a:lnTo>
                <a:lnTo>
                  <a:pt x="440361" y="1777819"/>
                </a:lnTo>
                <a:lnTo>
                  <a:pt x="403113" y="1752338"/>
                </a:lnTo>
                <a:lnTo>
                  <a:pt x="367142" y="1725193"/>
                </a:lnTo>
                <a:lnTo>
                  <a:pt x="332504" y="1696438"/>
                </a:lnTo>
                <a:lnTo>
                  <a:pt x="299253" y="1666129"/>
                </a:lnTo>
                <a:lnTo>
                  <a:pt x="267445" y="1634321"/>
                </a:lnTo>
                <a:lnTo>
                  <a:pt x="237136" y="1601070"/>
                </a:lnTo>
                <a:lnTo>
                  <a:pt x="208381" y="1566432"/>
                </a:lnTo>
                <a:lnTo>
                  <a:pt x="181236" y="1530461"/>
                </a:lnTo>
                <a:lnTo>
                  <a:pt x="155755" y="1493213"/>
                </a:lnTo>
                <a:lnTo>
                  <a:pt x="131995" y="1454743"/>
                </a:lnTo>
                <a:lnTo>
                  <a:pt x="110009" y="1415107"/>
                </a:lnTo>
                <a:lnTo>
                  <a:pt x="89855" y="1374360"/>
                </a:lnTo>
                <a:lnTo>
                  <a:pt x="71587" y="1332558"/>
                </a:lnTo>
                <a:lnTo>
                  <a:pt x="55261" y="1289755"/>
                </a:lnTo>
                <a:lnTo>
                  <a:pt x="40932" y="1246008"/>
                </a:lnTo>
                <a:lnTo>
                  <a:pt x="28656" y="1201371"/>
                </a:lnTo>
                <a:lnTo>
                  <a:pt x="18487" y="1155901"/>
                </a:lnTo>
                <a:lnTo>
                  <a:pt x="10482" y="1109652"/>
                </a:lnTo>
                <a:lnTo>
                  <a:pt x="4695" y="1062679"/>
                </a:lnTo>
                <a:lnTo>
                  <a:pt x="1183" y="1015039"/>
                </a:lnTo>
                <a:lnTo>
                  <a:pt x="0" y="966787"/>
                </a:lnTo>
                <a:lnTo>
                  <a:pt x="1183" y="918535"/>
                </a:lnTo>
                <a:lnTo>
                  <a:pt x="4695" y="870895"/>
                </a:lnTo>
                <a:lnTo>
                  <a:pt x="10482" y="823922"/>
                </a:lnTo>
                <a:lnTo>
                  <a:pt x="18487" y="777673"/>
                </a:lnTo>
                <a:lnTo>
                  <a:pt x="28656" y="732203"/>
                </a:lnTo>
                <a:lnTo>
                  <a:pt x="40932" y="687566"/>
                </a:lnTo>
                <a:lnTo>
                  <a:pt x="55261" y="643819"/>
                </a:lnTo>
                <a:lnTo>
                  <a:pt x="71587" y="601017"/>
                </a:lnTo>
                <a:lnTo>
                  <a:pt x="89855" y="559214"/>
                </a:lnTo>
                <a:lnTo>
                  <a:pt x="110009" y="518467"/>
                </a:lnTo>
                <a:lnTo>
                  <a:pt x="131995" y="478831"/>
                </a:lnTo>
                <a:lnTo>
                  <a:pt x="155755" y="440361"/>
                </a:lnTo>
                <a:lnTo>
                  <a:pt x="181236" y="403113"/>
                </a:lnTo>
                <a:lnTo>
                  <a:pt x="208381" y="367142"/>
                </a:lnTo>
                <a:lnTo>
                  <a:pt x="237136" y="332504"/>
                </a:lnTo>
                <a:lnTo>
                  <a:pt x="267445" y="299253"/>
                </a:lnTo>
                <a:lnTo>
                  <a:pt x="299253" y="267445"/>
                </a:lnTo>
                <a:lnTo>
                  <a:pt x="332504" y="237136"/>
                </a:lnTo>
                <a:lnTo>
                  <a:pt x="367142" y="208381"/>
                </a:lnTo>
                <a:lnTo>
                  <a:pt x="403113" y="181236"/>
                </a:lnTo>
                <a:lnTo>
                  <a:pt x="440361" y="155755"/>
                </a:lnTo>
                <a:lnTo>
                  <a:pt x="478831" y="131995"/>
                </a:lnTo>
                <a:lnTo>
                  <a:pt x="518467" y="110009"/>
                </a:lnTo>
                <a:lnTo>
                  <a:pt x="559214" y="89855"/>
                </a:lnTo>
                <a:lnTo>
                  <a:pt x="601017" y="71587"/>
                </a:lnTo>
                <a:lnTo>
                  <a:pt x="643819" y="55261"/>
                </a:lnTo>
                <a:lnTo>
                  <a:pt x="687566" y="40932"/>
                </a:lnTo>
                <a:lnTo>
                  <a:pt x="732203" y="28656"/>
                </a:lnTo>
                <a:lnTo>
                  <a:pt x="777673" y="18487"/>
                </a:lnTo>
                <a:lnTo>
                  <a:pt x="823922" y="10482"/>
                </a:lnTo>
                <a:lnTo>
                  <a:pt x="870895" y="4695"/>
                </a:lnTo>
                <a:lnTo>
                  <a:pt x="918535" y="1183"/>
                </a:lnTo>
                <a:lnTo>
                  <a:pt x="966787" y="0"/>
                </a:lnTo>
                <a:lnTo>
                  <a:pt x="1015039" y="1183"/>
                </a:lnTo>
                <a:lnTo>
                  <a:pt x="1062679" y="4695"/>
                </a:lnTo>
                <a:lnTo>
                  <a:pt x="1109652" y="10482"/>
                </a:lnTo>
                <a:lnTo>
                  <a:pt x="1155901" y="18487"/>
                </a:lnTo>
                <a:lnTo>
                  <a:pt x="1201371" y="28656"/>
                </a:lnTo>
                <a:lnTo>
                  <a:pt x="1246008" y="40932"/>
                </a:lnTo>
                <a:lnTo>
                  <a:pt x="1289755" y="55261"/>
                </a:lnTo>
                <a:lnTo>
                  <a:pt x="1332558" y="71587"/>
                </a:lnTo>
                <a:lnTo>
                  <a:pt x="1374360" y="89855"/>
                </a:lnTo>
                <a:lnTo>
                  <a:pt x="1415107" y="110009"/>
                </a:lnTo>
                <a:lnTo>
                  <a:pt x="1454743" y="131995"/>
                </a:lnTo>
                <a:lnTo>
                  <a:pt x="1493213" y="155755"/>
                </a:lnTo>
                <a:lnTo>
                  <a:pt x="1530461" y="181236"/>
                </a:lnTo>
                <a:lnTo>
                  <a:pt x="1566432" y="208381"/>
                </a:lnTo>
                <a:lnTo>
                  <a:pt x="1601070" y="237136"/>
                </a:lnTo>
                <a:lnTo>
                  <a:pt x="1634321" y="267445"/>
                </a:lnTo>
                <a:lnTo>
                  <a:pt x="1666129" y="299253"/>
                </a:lnTo>
                <a:lnTo>
                  <a:pt x="1696438" y="332504"/>
                </a:lnTo>
                <a:lnTo>
                  <a:pt x="1725193" y="367142"/>
                </a:lnTo>
                <a:lnTo>
                  <a:pt x="1752338" y="403113"/>
                </a:lnTo>
                <a:lnTo>
                  <a:pt x="1777819" y="440361"/>
                </a:lnTo>
                <a:lnTo>
                  <a:pt x="1801580" y="478831"/>
                </a:lnTo>
                <a:lnTo>
                  <a:pt x="1823565" y="518467"/>
                </a:lnTo>
                <a:lnTo>
                  <a:pt x="1843719" y="559214"/>
                </a:lnTo>
                <a:lnTo>
                  <a:pt x="1861987" y="601017"/>
                </a:lnTo>
                <a:lnTo>
                  <a:pt x="1878313" y="643819"/>
                </a:lnTo>
                <a:lnTo>
                  <a:pt x="1892642" y="687566"/>
                </a:lnTo>
                <a:lnTo>
                  <a:pt x="1904918" y="732203"/>
                </a:lnTo>
                <a:lnTo>
                  <a:pt x="1915087" y="777673"/>
                </a:lnTo>
                <a:lnTo>
                  <a:pt x="1923092" y="823922"/>
                </a:lnTo>
                <a:lnTo>
                  <a:pt x="1928879" y="870895"/>
                </a:lnTo>
                <a:lnTo>
                  <a:pt x="1932391" y="918535"/>
                </a:lnTo>
                <a:lnTo>
                  <a:pt x="1933575" y="966787"/>
                </a:lnTo>
                <a:lnTo>
                  <a:pt x="1932391" y="1015039"/>
                </a:lnTo>
                <a:lnTo>
                  <a:pt x="1928879" y="1062679"/>
                </a:lnTo>
                <a:lnTo>
                  <a:pt x="1923092" y="1109652"/>
                </a:lnTo>
                <a:lnTo>
                  <a:pt x="1915087" y="1155901"/>
                </a:lnTo>
                <a:lnTo>
                  <a:pt x="1904918" y="1201371"/>
                </a:lnTo>
                <a:lnTo>
                  <a:pt x="1892642" y="1246008"/>
                </a:lnTo>
                <a:lnTo>
                  <a:pt x="1878313" y="1289755"/>
                </a:lnTo>
                <a:lnTo>
                  <a:pt x="1861987" y="1332558"/>
                </a:lnTo>
                <a:lnTo>
                  <a:pt x="1843719" y="1374360"/>
                </a:lnTo>
                <a:lnTo>
                  <a:pt x="1823565" y="1415107"/>
                </a:lnTo>
                <a:lnTo>
                  <a:pt x="1801580" y="1454743"/>
                </a:lnTo>
                <a:lnTo>
                  <a:pt x="1777819" y="1493213"/>
                </a:lnTo>
                <a:lnTo>
                  <a:pt x="1752338" y="1530461"/>
                </a:lnTo>
                <a:lnTo>
                  <a:pt x="1725193" y="1566432"/>
                </a:lnTo>
                <a:lnTo>
                  <a:pt x="1696438" y="1601070"/>
                </a:lnTo>
                <a:lnTo>
                  <a:pt x="1666129" y="1634321"/>
                </a:lnTo>
                <a:lnTo>
                  <a:pt x="1634321" y="1666129"/>
                </a:lnTo>
                <a:lnTo>
                  <a:pt x="1601070" y="1696438"/>
                </a:lnTo>
                <a:lnTo>
                  <a:pt x="1566432" y="1725193"/>
                </a:lnTo>
                <a:lnTo>
                  <a:pt x="1530461" y="1752338"/>
                </a:lnTo>
                <a:lnTo>
                  <a:pt x="1493213" y="1777819"/>
                </a:lnTo>
                <a:lnTo>
                  <a:pt x="1454743" y="1801580"/>
                </a:lnTo>
                <a:lnTo>
                  <a:pt x="1415107" y="1823565"/>
                </a:lnTo>
                <a:lnTo>
                  <a:pt x="1374360" y="1843719"/>
                </a:lnTo>
                <a:lnTo>
                  <a:pt x="1332558" y="1861987"/>
                </a:lnTo>
                <a:lnTo>
                  <a:pt x="1289755" y="1878313"/>
                </a:lnTo>
                <a:lnTo>
                  <a:pt x="1246008" y="1892642"/>
                </a:lnTo>
                <a:lnTo>
                  <a:pt x="1201371" y="1904918"/>
                </a:lnTo>
                <a:lnTo>
                  <a:pt x="1155901" y="1915087"/>
                </a:lnTo>
                <a:lnTo>
                  <a:pt x="1109652" y="1923092"/>
                </a:lnTo>
                <a:lnTo>
                  <a:pt x="1062679" y="1928879"/>
                </a:lnTo>
                <a:lnTo>
                  <a:pt x="1015039" y="1932391"/>
                </a:lnTo>
                <a:lnTo>
                  <a:pt x="966787" y="1933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35165" y="4391100"/>
            <a:ext cx="1933575" cy="1933575"/>
          </a:xfrm>
          <a:custGeom>
            <a:avLst/>
            <a:gdLst/>
            <a:ahLst/>
            <a:cxnLst/>
            <a:rect l="l" t="t" r="r" b="b"/>
            <a:pathLst>
              <a:path w="1933575" h="1933575">
                <a:moveTo>
                  <a:pt x="966787" y="1933575"/>
                </a:moveTo>
                <a:lnTo>
                  <a:pt x="918535" y="1932391"/>
                </a:lnTo>
                <a:lnTo>
                  <a:pt x="870895" y="1928879"/>
                </a:lnTo>
                <a:lnTo>
                  <a:pt x="823922" y="1923092"/>
                </a:lnTo>
                <a:lnTo>
                  <a:pt x="777673" y="1915087"/>
                </a:lnTo>
                <a:lnTo>
                  <a:pt x="732203" y="1904918"/>
                </a:lnTo>
                <a:lnTo>
                  <a:pt x="687566" y="1892642"/>
                </a:lnTo>
                <a:lnTo>
                  <a:pt x="643819" y="1878313"/>
                </a:lnTo>
                <a:lnTo>
                  <a:pt x="601017" y="1861987"/>
                </a:lnTo>
                <a:lnTo>
                  <a:pt x="559214" y="1843719"/>
                </a:lnTo>
                <a:lnTo>
                  <a:pt x="518467" y="1823565"/>
                </a:lnTo>
                <a:lnTo>
                  <a:pt x="478831" y="1801580"/>
                </a:lnTo>
                <a:lnTo>
                  <a:pt x="440361" y="1777819"/>
                </a:lnTo>
                <a:lnTo>
                  <a:pt x="403113" y="1752338"/>
                </a:lnTo>
                <a:lnTo>
                  <a:pt x="367142" y="1725193"/>
                </a:lnTo>
                <a:lnTo>
                  <a:pt x="332504" y="1696438"/>
                </a:lnTo>
                <a:lnTo>
                  <a:pt x="299253" y="1666129"/>
                </a:lnTo>
                <a:lnTo>
                  <a:pt x="267445" y="1634321"/>
                </a:lnTo>
                <a:lnTo>
                  <a:pt x="237136" y="1601070"/>
                </a:lnTo>
                <a:lnTo>
                  <a:pt x="208381" y="1566432"/>
                </a:lnTo>
                <a:lnTo>
                  <a:pt x="181236" y="1530461"/>
                </a:lnTo>
                <a:lnTo>
                  <a:pt x="155755" y="1493213"/>
                </a:lnTo>
                <a:lnTo>
                  <a:pt x="131995" y="1454743"/>
                </a:lnTo>
                <a:lnTo>
                  <a:pt x="110009" y="1415107"/>
                </a:lnTo>
                <a:lnTo>
                  <a:pt x="89855" y="1374360"/>
                </a:lnTo>
                <a:lnTo>
                  <a:pt x="71587" y="1332558"/>
                </a:lnTo>
                <a:lnTo>
                  <a:pt x="55261" y="1289755"/>
                </a:lnTo>
                <a:lnTo>
                  <a:pt x="40932" y="1246008"/>
                </a:lnTo>
                <a:lnTo>
                  <a:pt x="28656" y="1201371"/>
                </a:lnTo>
                <a:lnTo>
                  <a:pt x="18487" y="1155901"/>
                </a:lnTo>
                <a:lnTo>
                  <a:pt x="10482" y="1109652"/>
                </a:lnTo>
                <a:lnTo>
                  <a:pt x="4695" y="1062679"/>
                </a:lnTo>
                <a:lnTo>
                  <a:pt x="1183" y="1015039"/>
                </a:lnTo>
                <a:lnTo>
                  <a:pt x="0" y="966787"/>
                </a:lnTo>
                <a:lnTo>
                  <a:pt x="1183" y="918535"/>
                </a:lnTo>
                <a:lnTo>
                  <a:pt x="4695" y="870895"/>
                </a:lnTo>
                <a:lnTo>
                  <a:pt x="10482" y="823922"/>
                </a:lnTo>
                <a:lnTo>
                  <a:pt x="18487" y="777673"/>
                </a:lnTo>
                <a:lnTo>
                  <a:pt x="28656" y="732203"/>
                </a:lnTo>
                <a:lnTo>
                  <a:pt x="40932" y="687566"/>
                </a:lnTo>
                <a:lnTo>
                  <a:pt x="55261" y="643819"/>
                </a:lnTo>
                <a:lnTo>
                  <a:pt x="71587" y="601017"/>
                </a:lnTo>
                <a:lnTo>
                  <a:pt x="89855" y="559214"/>
                </a:lnTo>
                <a:lnTo>
                  <a:pt x="110009" y="518467"/>
                </a:lnTo>
                <a:lnTo>
                  <a:pt x="131995" y="478831"/>
                </a:lnTo>
                <a:lnTo>
                  <a:pt x="155755" y="440361"/>
                </a:lnTo>
                <a:lnTo>
                  <a:pt x="181236" y="403113"/>
                </a:lnTo>
                <a:lnTo>
                  <a:pt x="208381" y="367142"/>
                </a:lnTo>
                <a:lnTo>
                  <a:pt x="237136" y="332504"/>
                </a:lnTo>
                <a:lnTo>
                  <a:pt x="267445" y="299253"/>
                </a:lnTo>
                <a:lnTo>
                  <a:pt x="299253" y="267445"/>
                </a:lnTo>
                <a:lnTo>
                  <a:pt x="332504" y="237136"/>
                </a:lnTo>
                <a:lnTo>
                  <a:pt x="367142" y="208381"/>
                </a:lnTo>
                <a:lnTo>
                  <a:pt x="403113" y="181236"/>
                </a:lnTo>
                <a:lnTo>
                  <a:pt x="440361" y="155755"/>
                </a:lnTo>
                <a:lnTo>
                  <a:pt x="478831" y="131995"/>
                </a:lnTo>
                <a:lnTo>
                  <a:pt x="518467" y="110009"/>
                </a:lnTo>
                <a:lnTo>
                  <a:pt x="559214" y="89855"/>
                </a:lnTo>
                <a:lnTo>
                  <a:pt x="601017" y="71587"/>
                </a:lnTo>
                <a:lnTo>
                  <a:pt x="643819" y="55261"/>
                </a:lnTo>
                <a:lnTo>
                  <a:pt x="687566" y="40932"/>
                </a:lnTo>
                <a:lnTo>
                  <a:pt x="732203" y="28656"/>
                </a:lnTo>
                <a:lnTo>
                  <a:pt x="777673" y="18487"/>
                </a:lnTo>
                <a:lnTo>
                  <a:pt x="823922" y="10482"/>
                </a:lnTo>
                <a:lnTo>
                  <a:pt x="870895" y="4695"/>
                </a:lnTo>
                <a:lnTo>
                  <a:pt x="918535" y="1183"/>
                </a:lnTo>
                <a:lnTo>
                  <a:pt x="966787" y="0"/>
                </a:lnTo>
                <a:lnTo>
                  <a:pt x="1015039" y="1183"/>
                </a:lnTo>
                <a:lnTo>
                  <a:pt x="1062679" y="4695"/>
                </a:lnTo>
                <a:lnTo>
                  <a:pt x="1109652" y="10482"/>
                </a:lnTo>
                <a:lnTo>
                  <a:pt x="1155901" y="18487"/>
                </a:lnTo>
                <a:lnTo>
                  <a:pt x="1201371" y="28656"/>
                </a:lnTo>
                <a:lnTo>
                  <a:pt x="1246008" y="40932"/>
                </a:lnTo>
                <a:lnTo>
                  <a:pt x="1289755" y="55261"/>
                </a:lnTo>
                <a:lnTo>
                  <a:pt x="1332558" y="71587"/>
                </a:lnTo>
                <a:lnTo>
                  <a:pt x="1374360" y="89855"/>
                </a:lnTo>
                <a:lnTo>
                  <a:pt x="1415107" y="110009"/>
                </a:lnTo>
                <a:lnTo>
                  <a:pt x="1454743" y="131995"/>
                </a:lnTo>
                <a:lnTo>
                  <a:pt x="1493213" y="155755"/>
                </a:lnTo>
                <a:lnTo>
                  <a:pt x="1530461" y="181236"/>
                </a:lnTo>
                <a:lnTo>
                  <a:pt x="1566432" y="208381"/>
                </a:lnTo>
                <a:lnTo>
                  <a:pt x="1601070" y="237136"/>
                </a:lnTo>
                <a:lnTo>
                  <a:pt x="1634321" y="267445"/>
                </a:lnTo>
                <a:lnTo>
                  <a:pt x="1666129" y="299253"/>
                </a:lnTo>
                <a:lnTo>
                  <a:pt x="1696438" y="332504"/>
                </a:lnTo>
                <a:lnTo>
                  <a:pt x="1725193" y="367142"/>
                </a:lnTo>
                <a:lnTo>
                  <a:pt x="1752338" y="403113"/>
                </a:lnTo>
                <a:lnTo>
                  <a:pt x="1777819" y="440361"/>
                </a:lnTo>
                <a:lnTo>
                  <a:pt x="1801580" y="478831"/>
                </a:lnTo>
                <a:lnTo>
                  <a:pt x="1823565" y="518467"/>
                </a:lnTo>
                <a:lnTo>
                  <a:pt x="1843719" y="559214"/>
                </a:lnTo>
                <a:lnTo>
                  <a:pt x="1861987" y="601017"/>
                </a:lnTo>
                <a:lnTo>
                  <a:pt x="1878313" y="643819"/>
                </a:lnTo>
                <a:lnTo>
                  <a:pt x="1892642" y="687566"/>
                </a:lnTo>
                <a:lnTo>
                  <a:pt x="1904918" y="732203"/>
                </a:lnTo>
                <a:lnTo>
                  <a:pt x="1915087" y="777673"/>
                </a:lnTo>
                <a:lnTo>
                  <a:pt x="1923092" y="823922"/>
                </a:lnTo>
                <a:lnTo>
                  <a:pt x="1928879" y="870895"/>
                </a:lnTo>
                <a:lnTo>
                  <a:pt x="1932391" y="918535"/>
                </a:lnTo>
                <a:lnTo>
                  <a:pt x="1933575" y="966787"/>
                </a:lnTo>
                <a:lnTo>
                  <a:pt x="1932391" y="1015039"/>
                </a:lnTo>
                <a:lnTo>
                  <a:pt x="1928879" y="1062679"/>
                </a:lnTo>
                <a:lnTo>
                  <a:pt x="1923092" y="1109652"/>
                </a:lnTo>
                <a:lnTo>
                  <a:pt x="1915087" y="1155901"/>
                </a:lnTo>
                <a:lnTo>
                  <a:pt x="1904918" y="1201371"/>
                </a:lnTo>
                <a:lnTo>
                  <a:pt x="1892642" y="1246008"/>
                </a:lnTo>
                <a:lnTo>
                  <a:pt x="1878313" y="1289755"/>
                </a:lnTo>
                <a:lnTo>
                  <a:pt x="1861987" y="1332558"/>
                </a:lnTo>
                <a:lnTo>
                  <a:pt x="1843719" y="1374360"/>
                </a:lnTo>
                <a:lnTo>
                  <a:pt x="1823565" y="1415107"/>
                </a:lnTo>
                <a:lnTo>
                  <a:pt x="1801580" y="1454743"/>
                </a:lnTo>
                <a:lnTo>
                  <a:pt x="1777819" y="1493213"/>
                </a:lnTo>
                <a:lnTo>
                  <a:pt x="1752338" y="1530461"/>
                </a:lnTo>
                <a:lnTo>
                  <a:pt x="1725193" y="1566432"/>
                </a:lnTo>
                <a:lnTo>
                  <a:pt x="1696438" y="1601070"/>
                </a:lnTo>
                <a:lnTo>
                  <a:pt x="1666129" y="1634321"/>
                </a:lnTo>
                <a:lnTo>
                  <a:pt x="1634321" y="1666129"/>
                </a:lnTo>
                <a:lnTo>
                  <a:pt x="1601070" y="1696438"/>
                </a:lnTo>
                <a:lnTo>
                  <a:pt x="1566432" y="1725193"/>
                </a:lnTo>
                <a:lnTo>
                  <a:pt x="1530461" y="1752338"/>
                </a:lnTo>
                <a:lnTo>
                  <a:pt x="1493213" y="1777819"/>
                </a:lnTo>
                <a:lnTo>
                  <a:pt x="1454743" y="1801580"/>
                </a:lnTo>
                <a:lnTo>
                  <a:pt x="1415107" y="1823565"/>
                </a:lnTo>
                <a:lnTo>
                  <a:pt x="1374360" y="1843719"/>
                </a:lnTo>
                <a:lnTo>
                  <a:pt x="1332558" y="1861987"/>
                </a:lnTo>
                <a:lnTo>
                  <a:pt x="1289755" y="1878313"/>
                </a:lnTo>
                <a:lnTo>
                  <a:pt x="1246008" y="1892642"/>
                </a:lnTo>
                <a:lnTo>
                  <a:pt x="1201371" y="1904918"/>
                </a:lnTo>
                <a:lnTo>
                  <a:pt x="1155901" y="1915087"/>
                </a:lnTo>
                <a:lnTo>
                  <a:pt x="1109652" y="1923092"/>
                </a:lnTo>
                <a:lnTo>
                  <a:pt x="1062679" y="1928879"/>
                </a:lnTo>
                <a:lnTo>
                  <a:pt x="1015039" y="1932391"/>
                </a:lnTo>
                <a:lnTo>
                  <a:pt x="966787" y="1933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851086" y="0"/>
            <a:ext cx="1035685" cy="3063240"/>
          </a:xfrm>
          <a:custGeom>
            <a:avLst/>
            <a:gdLst/>
            <a:ahLst/>
            <a:cxnLst/>
            <a:rect l="l" t="t" r="r" b="b"/>
            <a:pathLst>
              <a:path w="1035684" h="3063240">
                <a:moveTo>
                  <a:pt x="358241" y="2117941"/>
                </a:moveTo>
                <a:lnTo>
                  <a:pt x="356031" y="2112594"/>
                </a:lnTo>
                <a:lnTo>
                  <a:pt x="42570" y="1799120"/>
                </a:lnTo>
                <a:lnTo>
                  <a:pt x="42570" y="17894"/>
                </a:lnTo>
                <a:lnTo>
                  <a:pt x="40906" y="9613"/>
                </a:lnTo>
                <a:lnTo>
                  <a:pt x="36334" y="2857"/>
                </a:lnTo>
                <a:lnTo>
                  <a:pt x="32105" y="0"/>
                </a:lnTo>
                <a:lnTo>
                  <a:pt x="10464" y="0"/>
                </a:lnTo>
                <a:lnTo>
                  <a:pt x="6235" y="2857"/>
                </a:lnTo>
                <a:lnTo>
                  <a:pt x="1676" y="9613"/>
                </a:lnTo>
                <a:lnTo>
                  <a:pt x="0" y="17894"/>
                </a:lnTo>
                <a:lnTo>
                  <a:pt x="0" y="1813547"/>
                </a:lnTo>
                <a:lnTo>
                  <a:pt x="2247" y="1819033"/>
                </a:lnTo>
                <a:lnTo>
                  <a:pt x="315709" y="2132431"/>
                </a:lnTo>
                <a:lnTo>
                  <a:pt x="315709" y="2929077"/>
                </a:lnTo>
                <a:lnTo>
                  <a:pt x="317385" y="2937370"/>
                </a:lnTo>
                <a:lnTo>
                  <a:pt x="321945" y="2944139"/>
                </a:lnTo>
                <a:lnTo>
                  <a:pt x="328701" y="2948698"/>
                </a:lnTo>
                <a:lnTo>
                  <a:pt x="336981" y="2950375"/>
                </a:lnTo>
                <a:lnTo>
                  <a:pt x="345249" y="2948698"/>
                </a:lnTo>
                <a:lnTo>
                  <a:pt x="352018" y="2944139"/>
                </a:lnTo>
                <a:lnTo>
                  <a:pt x="356577" y="2937370"/>
                </a:lnTo>
                <a:lnTo>
                  <a:pt x="358241" y="2929077"/>
                </a:lnTo>
                <a:lnTo>
                  <a:pt x="358241" y="2117941"/>
                </a:lnTo>
                <a:close/>
              </a:path>
              <a:path w="1035684" h="3063240">
                <a:moveTo>
                  <a:pt x="684593" y="1895068"/>
                </a:moveTo>
                <a:lnTo>
                  <a:pt x="683094" y="1890534"/>
                </a:lnTo>
                <a:lnTo>
                  <a:pt x="234403" y="1288465"/>
                </a:lnTo>
                <a:lnTo>
                  <a:pt x="234403" y="17894"/>
                </a:lnTo>
                <a:lnTo>
                  <a:pt x="232727" y="9613"/>
                </a:lnTo>
                <a:lnTo>
                  <a:pt x="228168" y="2857"/>
                </a:lnTo>
                <a:lnTo>
                  <a:pt x="223926" y="0"/>
                </a:lnTo>
                <a:lnTo>
                  <a:pt x="202285" y="0"/>
                </a:lnTo>
                <a:lnTo>
                  <a:pt x="198056" y="2857"/>
                </a:lnTo>
                <a:lnTo>
                  <a:pt x="193497" y="9613"/>
                </a:lnTo>
                <a:lnTo>
                  <a:pt x="191820" y="17894"/>
                </a:lnTo>
                <a:lnTo>
                  <a:pt x="191820" y="1300073"/>
                </a:lnTo>
                <a:lnTo>
                  <a:pt x="193319" y="1304607"/>
                </a:lnTo>
                <a:lnTo>
                  <a:pt x="642023" y="1906663"/>
                </a:lnTo>
                <a:lnTo>
                  <a:pt x="642023" y="3041650"/>
                </a:lnTo>
                <a:lnTo>
                  <a:pt x="643699" y="3049930"/>
                </a:lnTo>
                <a:lnTo>
                  <a:pt x="648258" y="3056686"/>
                </a:lnTo>
                <a:lnTo>
                  <a:pt x="655027" y="3061246"/>
                </a:lnTo>
                <a:lnTo>
                  <a:pt x="663321" y="3062922"/>
                </a:lnTo>
                <a:lnTo>
                  <a:pt x="671601" y="3061246"/>
                </a:lnTo>
                <a:lnTo>
                  <a:pt x="678357" y="3056686"/>
                </a:lnTo>
                <a:lnTo>
                  <a:pt x="682917" y="3049930"/>
                </a:lnTo>
                <a:lnTo>
                  <a:pt x="684593" y="3041650"/>
                </a:lnTo>
                <a:lnTo>
                  <a:pt x="684593" y="1895068"/>
                </a:lnTo>
                <a:close/>
              </a:path>
              <a:path w="1035684" h="3063240">
                <a:moveTo>
                  <a:pt x="1035126" y="1253324"/>
                </a:moveTo>
                <a:lnTo>
                  <a:pt x="1033627" y="1248791"/>
                </a:lnTo>
                <a:lnTo>
                  <a:pt x="1030884" y="1245158"/>
                </a:lnTo>
                <a:lnTo>
                  <a:pt x="584962" y="646722"/>
                </a:lnTo>
                <a:lnTo>
                  <a:pt x="584962" y="17894"/>
                </a:lnTo>
                <a:lnTo>
                  <a:pt x="583285" y="9613"/>
                </a:lnTo>
                <a:lnTo>
                  <a:pt x="578726" y="2857"/>
                </a:lnTo>
                <a:lnTo>
                  <a:pt x="574497" y="0"/>
                </a:lnTo>
                <a:lnTo>
                  <a:pt x="552869" y="0"/>
                </a:lnTo>
                <a:lnTo>
                  <a:pt x="548627" y="2857"/>
                </a:lnTo>
                <a:lnTo>
                  <a:pt x="544068" y="9613"/>
                </a:lnTo>
                <a:lnTo>
                  <a:pt x="542391" y="17894"/>
                </a:lnTo>
                <a:lnTo>
                  <a:pt x="542391" y="658329"/>
                </a:lnTo>
                <a:lnTo>
                  <a:pt x="543890" y="662851"/>
                </a:lnTo>
                <a:lnTo>
                  <a:pt x="992555" y="1264920"/>
                </a:lnTo>
                <a:lnTo>
                  <a:pt x="992555" y="2399944"/>
                </a:lnTo>
                <a:lnTo>
                  <a:pt x="994232" y="2408212"/>
                </a:lnTo>
                <a:lnTo>
                  <a:pt x="998791" y="2414981"/>
                </a:lnTo>
                <a:lnTo>
                  <a:pt x="1005547" y="2419540"/>
                </a:lnTo>
                <a:lnTo>
                  <a:pt x="1013828" y="2421204"/>
                </a:lnTo>
                <a:lnTo>
                  <a:pt x="1022121" y="2419540"/>
                </a:lnTo>
                <a:lnTo>
                  <a:pt x="1028890" y="2414981"/>
                </a:lnTo>
                <a:lnTo>
                  <a:pt x="1033449" y="2408212"/>
                </a:lnTo>
                <a:lnTo>
                  <a:pt x="1035126" y="2399944"/>
                </a:lnTo>
                <a:lnTo>
                  <a:pt x="1035126" y="1253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672723" y="0"/>
            <a:ext cx="43180" cy="2192655"/>
          </a:xfrm>
          <a:custGeom>
            <a:avLst/>
            <a:gdLst/>
            <a:ahLst/>
            <a:cxnLst/>
            <a:rect l="l" t="t" r="r" b="b"/>
            <a:pathLst>
              <a:path w="43180" h="2192655">
                <a:moveTo>
                  <a:pt x="32104" y="0"/>
                </a:moveTo>
                <a:lnTo>
                  <a:pt x="10473" y="0"/>
                </a:lnTo>
                <a:lnTo>
                  <a:pt x="6235" y="2853"/>
                </a:lnTo>
                <a:lnTo>
                  <a:pt x="1672" y="9613"/>
                </a:lnTo>
                <a:lnTo>
                  <a:pt x="0" y="17887"/>
                </a:lnTo>
                <a:lnTo>
                  <a:pt x="0" y="2170994"/>
                </a:lnTo>
                <a:lnTo>
                  <a:pt x="1672" y="2179290"/>
                </a:lnTo>
                <a:lnTo>
                  <a:pt x="6235" y="2186060"/>
                </a:lnTo>
                <a:lnTo>
                  <a:pt x="13005" y="2190623"/>
                </a:lnTo>
                <a:lnTo>
                  <a:pt x="21301" y="2192296"/>
                </a:lnTo>
                <a:lnTo>
                  <a:pt x="29576" y="2190623"/>
                </a:lnTo>
                <a:lnTo>
                  <a:pt x="36335" y="2186060"/>
                </a:lnTo>
                <a:lnTo>
                  <a:pt x="40894" y="2179290"/>
                </a:lnTo>
                <a:lnTo>
                  <a:pt x="42566" y="2170994"/>
                </a:lnTo>
                <a:lnTo>
                  <a:pt x="42566" y="17887"/>
                </a:lnTo>
                <a:lnTo>
                  <a:pt x="40894" y="9613"/>
                </a:lnTo>
                <a:lnTo>
                  <a:pt x="36335" y="2853"/>
                </a:lnTo>
                <a:lnTo>
                  <a:pt x="32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14102" y="0"/>
            <a:ext cx="339725" cy="2110105"/>
          </a:xfrm>
          <a:custGeom>
            <a:avLst/>
            <a:gdLst/>
            <a:ahLst/>
            <a:cxnLst/>
            <a:rect l="l" t="t" r="r" b="b"/>
            <a:pathLst>
              <a:path w="339725" h="2110105">
                <a:moveTo>
                  <a:pt x="32104" y="0"/>
                </a:moveTo>
                <a:lnTo>
                  <a:pt x="10473" y="0"/>
                </a:lnTo>
                <a:lnTo>
                  <a:pt x="6235" y="2853"/>
                </a:lnTo>
                <a:lnTo>
                  <a:pt x="1672" y="9613"/>
                </a:lnTo>
                <a:lnTo>
                  <a:pt x="0" y="17887"/>
                </a:lnTo>
                <a:lnTo>
                  <a:pt x="0" y="786662"/>
                </a:lnTo>
                <a:lnTo>
                  <a:pt x="1324" y="790873"/>
                </a:lnTo>
                <a:lnTo>
                  <a:pt x="296696" y="1215607"/>
                </a:lnTo>
                <a:lnTo>
                  <a:pt x="296732" y="2088215"/>
                </a:lnTo>
                <a:lnTo>
                  <a:pt x="298399" y="2096490"/>
                </a:lnTo>
                <a:lnTo>
                  <a:pt x="302950" y="2103250"/>
                </a:lnTo>
                <a:lnTo>
                  <a:pt x="309707" y="2107809"/>
                </a:lnTo>
                <a:lnTo>
                  <a:pt x="317997" y="2109481"/>
                </a:lnTo>
                <a:lnTo>
                  <a:pt x="326272" y="2107809"/>
                </a:lnTo>
                <a:lnTo>
                  <a:pt x="333032" y="2103250"/>
                </a:lnTo>
                <a:lnTo>
                  <a:pt x="337590" y="2096490"/>
                </a:lnTo>
                <a:lnTo>
                  <a:pt x="339262" y="2088215"/>
                </a:lnTo>
                <a:lnTo>
                  <a:pt x="339262" y="1204573"/>
                </a:lnTo>
                <a:lnTo>
                  <a:pt x="337938" y="1200334"/>
                </a:lnTo>
                <a:lnTo>
                  <a:pt x="42566" y="775636"/>
                </a:lnTo>
                <a:lnTo>
                  <a:pt x="42566" y="17887"/>
                </a:lnTo>
                <a:lnTo>
                  <a:pt x="40894" y="9613"/>
                </a:lnTo>
                <a:lnTo>
                  <a:pt x="36335" y="2853"/>
                </a:lnTo>
                <a:lnTo>
                  <a:pt x="32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588170" y="0"/>
            <a:ext cx="43180" cy="445770"/>
          </a:xfrm>
          <a:custGeom>
            <a:avLst/>
            <a:gdLst/>
            <a:ahLst/>
            <a:cxnLst/>
            <a:rect l="l" t="t" r="r" b="b"/>
            <a:pathLst>
              <a:path w="43180" h="445770">
                <a:moveTo>
                  <a:pt x="32104" y="0"/>
                </a:moveTo>
                <a:lnTo>
                  <a:pt x="10473" y="0"/>
                </a:lnTo>
                <a:lnTo>
                  <a:pt x="6235" y="2853"/>
                </a:lnTo>
                <a:lnTo>
                  <a:pt x="1672" y="9613"/>
                </a:lnTo>
                <a:lnTo>
                  <a:pt x="0" y="17887"/>
                </a:lnTo>
                <a:lnTo>
                  <a:pt x="0" y="423951"/>
                </a:lnTo>
                <a:lnTo>
                  <a:pt x="1672" y="432247"/>
                </a:lnTo>
                <a:lnTo>
                  <a:pt x="6235" y="439018"/>
                </a:lnTo>
                <a:lnTo>
                  <a:pt x="13005" y="443580"/>
                </a:lnTo>
                <a:lnTo>
                  <a:pt x="21301" y="445253"/>
                </a:lnTo>
                <a:lnTo>
                  <a:pt x="29576" y="443580"/>
                </a:lnTo>
                <a:lnTo>
                  <a:pt x="36335" y="439018"/>
                </a:lnTo>
                <a:lnTo>
                  <a:pt x="40894" y="432247"/>
                </a:lnTo>
                <a:lnTo>
                  <a:pt x="42566" y="423951"/>
                </a:lnTo>
                <a:lnTo>
                  <a:pt x="42566" y="17887"/>
                </a:lnTo>
                <a:lnTo>
                  <a:pt x="40894" y="9613"/>
                </a:lnTo>
                <a:lnTo>
                  <a:pt x="36335" y="2853"/>
                </a:lnTo>
                <a:lnTo>
                  <a:pt x="32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226646" y="0"/>
            <a:ext cx="252729" cy="1256665"/>
          </a:xfrm>
          <a:custGeom>
            <a:avLst/>
            <a:gdLst/>
            <a:ahLst/>
            <a:cxnLst/>
            <a:rect l="l" t="t" r="r" b="b"/>
            <a:pathLst>
              <a:path w="252730" h="1256665">
                <a:moveTo>
                  <a:pt x="32093" y="0"/>
                </a:moveTo>
                <a:lnTo>
                  <a:pt x="10461" y="0"/>
                </a:lnTo>
                <a:lnTo>
                  <a:pt x="6230" y="2853"/>
                </a:lnTo>
                <a:lnTo>
                  <a:pt x="1672" y="9613"/>
                </a:lnTo>
                <a:lnTo>
                  <a:pt x="0" y="17887"/>
                </a:lnTo>
                <a:lnTo>
                  <a:pt x="0" y="983669"/>
                </a:lnTo>
                <a:lnTo>
                  <a:pt x="1671" y="988446"/>
                </a:lnTo>
                <a:lnTo>
                  <a:pt x="214760" y="1248392"/>
                </a:lnTo>
                <a:lnTo>
                  <a:pt x="221328" y="1253731"/>
                </a:lnTo>
                <a:lnTo>
                  <a:pt x="229141" y="1256073"/>
                </a:lnTo>
                <a:lnTo>
                  <a:pt x="237267" y="1255317"/>
                </a:lnTo>
                <a:lnTo>
                  <a:pt x="244739" y="1251361"/>
                </a:lnTo>
                <a:lnTo>
                  <a:pt x="250072" y="1244808"/>
                </a:lnTo>
                <a:lnTo>
                  <a:pt x="252412" y="1236988"/>
                </a:lnTo>
                <a:lnTo>
                  <a:pt x="251655" y="1228869"/>
                </a:lnTo>
                <a:lnTo>
                  <a:pt x="247699" y="1221417"/>
                </a:lnTo>
                <a:lnTo>
                  <a:pt x="42566" y="971182"/>
                </a:lnTo>
                <a:lnTo>
                  <a:pt x="42566" y="17887"/>
                </a:lnTo>
                <a:lnTo>
                  <a:pt x="40893" y="9613"/>
                </a:lnTo>
                <a:lnTo>
                  <a:pt x="36331" y="2853"/>
                </a:lnTo>
                <a:lnTo>
                  <a:pt x="32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742757" y="0"/>
            <a:ext cx="774065" cy="2052320"/>
          </a:xfrm>
          <a:custGeom>
            <a:avLst/>
            <a:gdLst/>
            <a:ahLst/>
            <a:cxnLst/>
            <a:rect l="l" t="t" r="r" b="b"/>
            <a:pathLst>
              <a:path w="774065" h="2052320">
                <a:moveTo>
                  <a:pt x="424180" y="17894"/>
                </a:moveTo>
                <a:lnTo>
                  <a:pt x="422503" y="9613"/>
                </a:lnTo>
                <a:lnTo>
                  <a:pt x="417931" y="2857"/>
                </a:lnTo>
                <a:lnTo>
                  <a:pt x="413689" y="0"/>
                </a:lnTo>
                <a:lnTo>
                  <a:pt x="392074" y="0"/>
                </a:lnTo>
                <a:lnTo>
                  <a:pt x="387845" y="2857"/>
                </a:lnTo>
                <a:lnTo>
                  <a:pt x="383286" y="9613"/>
                </a:lnTo>
                <a:lnTo>
                  <a:pt x="381609" y="17894"/>
                </a:lnTo>
                <a:lnTo>
                  <a:pt x="381609" y="810793"/>
                </a:lnTo>
                <a:lnTo>
                  <a:pt x="6311" y="1183563"/>
                </a:lnTo>
                <a:lnTo>
                  <a:pt x="2247" y="1187564"/>
                </a:lnTo>
                <a:lnTo>
                  <a:pt x="0" y="1192987"/>
                </a:lnTo>
                <a:lnTo>
                  <a:pt x="25" y="1557477"/>
                </a:lnTo>
                <a:lnTo>
                  <a:pt x="1701" y="1565757"/>
                </a:lnTo>
                <a:lnTo>
                  <a:pt x="6248" y="1572514"/>
                </a:lnTo>
                <a:lnTo>
                  <a:pt x="13004" y="1577073"/>
                </a:lnTo>
                <a:lnTo>
                  <a:pt x="21297" y="1578749"/>
                </a:lnTo>
                <a:lnTo>
                  <a:pt x="29578" y="1577073"/>
                </a:lnTo>
                <a:lnTo>
                  <a:pt x="36334" y="1572514"/>
                </a:lnTo>
                <a:lnTo>
                  <a:pt x="40894" y="1565757"/>
                </a:lnTo>
                <a:lnTo>
                  <a:pt x="42557" y="1557477"/>
                </a:lnTo>
                <a:lnTo>
                  <a:pt x="42557" y="1207554"/>
                </a:lnTo>
                <a:lnTo>
                  <a:pt x="421894" y="830745"/>
                </a:lnTo>
                <a:lnTo>
                  <a:pt x="424180" y="825322"/>
                </a:lnTo>
                <a:lnTo>
                  <a:pt x="424180" y="17894"/>
                </a:lnTo>
                <a:close/>
              </a:path>
              <a:path w="774065" h="2052320">
                <a:moveTo>
                  <a:pt x="598944" y="17894"/>
                </a:moveTo>
                <a:lnTo>
                  <a:pt x="597268" y="9613"/>
                </a:lnTo>
                <a:lnTo>
                  <a:pt x="592721" y="2857"/>
                </a:lnTo>
                <a:lnTo>
                  <a:pt x="588479" y="0"/>
                </a:lnTo>
                <a:lnTo>
                  <a:pt x="566877" y="0"/>
                </a:lnTo>
                <a:lnTo>
                  <a:pt x="562635" y="2857"/>
                </a:lnTo>
                <a:lnTo>
                  <a:pt x="558076" y="9613"/>
                </a:lnTo>
                <a:lnTo>
                  <a:pt x="556412" y="17894"/>
                </a:lnTo>
                <a:lnTo>
                  <a:pt x="556412" y="1155814"/>
                </a:lnTo>
                <a:lnTo>
                  <a:pt x="558076" y="1164082"/>
                </a:lnTo>
                <a:lnTo>
                  <a:pt x="562635" y="1170838"/>
                </a:lnTo>
                <a:lnTo>
                  <a:pt x="569404" y="1175397"/>
                </a:lnTo>
                <a:lnTo>
                  <a:pt x="577684" y="1177074"/>
                </a:lnTo>
                <a:lnTo>
                  <a:pt x="585952" y="1175397"/>
                </a:lnTo>
                <a:lnTo>
                  <a:pt x="592721" y="1170838"/>
                </a:lnTo>
                <a:lnTo>
                  <a:pt x="597268" y="1164082"/>
                </a:lnTo>
                <a:lnTo>
                  <a:pt x="598944" y="1155814"/>
                </a:lnTo>
                <a:lnTo>
                  <a:pt x="598944" y="17894"/>
                </a:lnTo>
                <a:close/>
              </a:path>
              <a:path w="774065" h="2052320">
                <a:moveTo>
                  <a:pt x="773747" y="17894"/>
                </a:moveTo>
                <a:lnTo>
                  <a:pt x="772071" y="9613"/>
                </a:lnTo>
                <a:lnTo>
                  <a:pt x="767511" y="2857"/>
                </a:lnTo>
                <a:lnTo>
                  <a:pt x="763282" y="0"/>
                </a:lnTo>
                <a:lnTo>
                  <a:pt x="741654" y="0"/>
                </a:lnTo>
                <a:lnTo>
                  <a:pt x="737412" y="2857"/>
                </a:lnTo>
                <a:lnTo>
                  <a:pt x="732853" y="9613"/>
                </a:lnTo>
                <a:lnTo>
                  <a:pt x="731177" y="17894"/>
                </a:lnTo>
                <a:lnTo>
                  <a:pt x="731177" y="1452105"/>
                </a:lnTo>
                <a:lnTo>
                  <a:pt x="384721" y="2019681"/>
                </a:lnTo>
                <a:lnTo>
                  <a:pt x="381838" y="2027618"/>
                </a:lnTo>
                <a:lnTo>
                  <a:pt x="382193" y="2035759"/>
                </a:lnTo>
                <a:lnTo>
                  <a:pt x="385584" y="2043188"/>
                </a:lnTo>
                <a:lnTo>
                  <a:pt x="391782" y="2048929"/>
                </a:lnTo>
                <a:lnTo>
                  <a:pt x="399732" y="2051824"/>
                </a:lnTo>
                <a:lnTo>
                  <a:pt x="407873" y="2051456"/>
                </a:lnTo>
                <a:lnTo>
                  <a:pt x="770648" y="1469161"/>
                </a:lnTo>
                <a:lnTo>
                  <a:pt x="773747" y="1462036"/>
                </a:lnTo>
                <a:lnTo>
                  <a:pt x="773747" y="17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84034" y="3020378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5">
                <a:moveTo>
                  <a:pt x="130385" y="0"/>
                </a:moveTo>
                <a:lnTo>
                  <a:pt x="79619" y="10240"/>
                </a:lnTo>
                <a:lnTo>
                  <a:pt x="38176" y="38171"/>
                </a:lnTo>
                <a:lnTo>
                  <a:pt x="10241" y="79602"/>
                </a:lnTo>
                <a:lnTo>
                  <a:pt x="0" y="130347"/>
                </a:lnTo>
                <a:lnTo>
                  <a:pt x="10241" y="181113"/>
                </a:lnTo>
                <a:lnTo>
                  <a:pt x="38176" y="222559"/>
                </a:lnTo>
                <a:lnTo>
                  <a:pt x="79619" y="250504"/>
                </a:lnTo>
                <a:lnTo>
                  <a:pt x="130385" y="260766"/>
                </a:lnTo>
                <a:lnTo>
                  <a:pt x="181124" y="250504"/>
                </a:lnTo>
                <a:lnTo>
                  <a:pt x="222554" y="222559"/>
                </a:lnTo>
                <a:lnTo>
                  <a:pt x="225494" y="218197"/>
                </a:lnTo>
                <a:lnTo>
                  <a:pt x="130385" y="218197"/>
                </a:lnTo>
                <a:lnTo>
                  <a:pt x="112656" y="216415"/>
                </a:lnTo>
                <a:lnTo>
                  <a:pt x="68261" y="192470"/>
                </a:lnTo>
                <a:lnTo>
                  <a:pt x="44328" y="148077"/>
                </a:lnTo>
                <a:lnTo>
                  <a:pt x="42530" y="130347"/>
                </a:lnTo>
                <a:lnTo>
                  <a:pt x="44328" y="112637"/>
                </a:lnTo>
                <a:lnTo>
                  <a:pt x="68261" y="68260"/>
                </a:lnTo>
                <a:lnTo>
                  <a:pt x="112656" y="44330"/>
                </a:lnTo>
                <a:lnTo>
                  <a:pt x="130385" y="42533"/>
                </a:lnTo>
                <a:lnTo>
                  <a:pt x="225495" y="42533"/>
                </a:lnTo>
                <a:lnTo>
                  <a:pt x="222554" y="38171"/>
                </a:lnTo>
                <a:lnTo>
                  <a:pt x="181124" y="10240"/>
                </a:lnTo>
                <a:lnTo>
                  <a:pt x="130385" y="0"/>
                </a:lnTo>
                <a:close/>
              </a:path>
              <a:path w="260984" h="260985">
                <a:moveTo>
                  <a:pt x="225495" y="42533"/>
                </a:moveTo>
                <a:lnTo>
                  <a:pt x="130385" y="42533"/>
                </a:lnTo>
                <a:lnTo>
                  <a:pt x="148092" y="44330"/>
                </a:lnTo>
                <a:lnTo>
                  <a:pt x="164554" y="49442"/>
                </a:lnTo>
                <a:lnTo>
                  <a:pt x="203200" y="81273"/>
                </a:lnTo>
                <a:lnTo>
                  <a:pt x="218194" y="130347"/>
                </a:lnTo>
                <a:lnTo>
                  <a:pt x="216413" y="148077"/>
                </a:lnTo>
                <a:lnTo>
                  <a:pt x="192463" y="192470"/>
                </a:lnTo>
                <a:lnTo>
                  <a:pt x="148092" y="216415"/>
                </a:lnTo>
                <a:lnTo>
                  <a:pt x="130385" y="218197"/>
                </a:lnTo>
                <a:lnTo>
                  <a:pt x="225494" y="218197"/>
                </a:lnTo>
                <a:lnTo>
                  <a:pt x="250483" y="181113"/>
                </a:lnTo>
                <a:lnTo>
                  <a:pt x="260724" y="130347"/>
                </a:lnTo>
                <a:lnTo>
                  <a:pt x="250483" y="79602"/>
                </a:lnTo>
                <a:lnTo>
                  <a:pt x="225495" y="42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57695" y="2911262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5">
                <a:moveTo>
                  <a:pt x="130376" y="0"/>
                </a:moveTo>
                <a:lnTo>
                  <a:pt x="79626" y="10261"/>
                </a:lnTo>
                <a:lnTo>
                  <a:pt x="38185" y="38202"/>
                </a:lnTo>
                <a:lnTo>
                  <a:pt x="10245" y="79637"/>
                </a:lnTo>
                <a:lnTo>
                  <a:pt x="0" y="130382"/>
                </a:lnTo>
                <a:lnTo>
                  <a:pt x="10245" y="181128"/>
                </a:lnTo>
                <a:lnTo>
                  <a:pt x="38185" y="222564"/>
                </a:lnTo>
                <a:lnTo>
                  <a:pt x="79626" y="250505"/>
                </a:lnTo>
                <a:lnTo>
                  <a:pt x="130376" y="260766"/>
                </a:lnTo>
                <a:lnTo>
                  <a:pt x="181125" y="250505"/>
                </a:lnTo>
                <a:lnTo>
                  <a:pt x="222566" y="222564"/>
                </a:lnTo>
                <a:lnTo>
                  <a:pt x="225511" y="218197"/>
                </a:lnTo>
                <a:lnTo>
                  <a:pt x="130376" y="218197"/>
                </a:lnTo>
                <a:lnTo>
                  <a:pt x="112651" y="216420"/>
                </a:lnTo>
                <a:lnTo>
                  <a:pt x="68252" y="192470"/>
                </a:lnTo>
                <a:lnTo>
                  <a:pt x="44342" y="148107"/>
                </a:lnTo>
                <a:lnTo>
                  <a:pt x="42566" y="130382"/>
                </a:lnTo>
                <a:lnTo>
                  <a:pt x="44342" y="112673"/>
                </a:lnTo>
                <a:lnTo>
                  <a:pt x="68252" y="68296"/>
                </a:lnTo>
                <a:lnTo>
                  <a:pt x="112651" y="44346"/>
                </a:lnTo>
                <a:lnTo>
                  <a:pt x="130376" y="42569"/>
                </a:lnTo>
                <a:lnTo>
                  <a:pt x="225511" y="42569"/>
                </a:lnTo>
                <a:lnTo>
                  <a:pt x="222566" y="38202"/>
                </a:lnTo>
                <a:lnTo>
                  <a:pt x="181125" y="10261"/>
                </a:lnTo>
                <a:lnTo>
                  <a:pt x="130376" y="0"/>
                </a:lnTo>
                <a:close/>
              </a:path>
              <a:path w="260984" h="260985">
                <a:moveTo>
                  <a:pt x="225511" y="42569"/>
                </a:moveTo>
                <a:lnTo>
                  <a:pt x="130376" y="42569"/>
                </a:lnTo>
                <a:lnTo>
                  <a:pt x="148085" y="44346"/>
                </a:lnTo>
                <a:lnTo>
                  <a:pt x="164554" y="49451"/>
                </a:lnTo>
                <a:lnTo>
                  <a:pt x="203226" y="81309"/>
                </a:lnTo>
                <a:lnTo>
                  <a:pt x="218185" y="130382"/>
                </a:lnTo>
                <a:lnTo>
                  <a:pt x="216409" y="148107"/>
                </a:lnTo>
                <a:lnTo>
                  <a:pt x="192499" y="192470"/>
                </a:lnTo>
                <a:lnTo>
                  <a:pt x="148085" y="216420"/>
                </a:lnTo>
                <a:lnTo>
                  <a:pt x="130376" y="218197"/>
                </a:lnTo>
                <a:lnTo>
                  <a:pt x="225511" y="218197"/>
                </a:lnTo>
                <a:lnTo>
                  <a:pt x="250506" y="181128"/>
                </a:lnTo>
                <a:lnTo>
                  <a:pt x="260752" y="130382"/>
                </a:lnTo>
                <a:lnTo>
                  <a:pt x="250506" y="79637"/>
                </a:lnTo>
                <a:lnTo>
                  <a:pt x="225511" y="425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563650" y="2149728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5">
                <a:moveTo>
                  <a:pt x="130376" y="0"/>
                </a:moveTo>
                <a:lnTo>
                  <a:pt x="79588" y="10262"/>
                </a:lnTo>
                <a:lnTo>
                  <a:pt x="38162" y="38204"/>
                </a:lnTo>
                <a:lnTo>
                  <a:pt x="10239" y="79641"/>
                </a:lnTo>
                <a:lnTo>
                  <a:pt x="0" y="130388"/>
                </a:lnTo>
                <a:lnTo>
                  <a:pt x="10240" y="181134"/>
                </a:lnTo>
                <a:lnTo>
                  <a:pt x="38171" y="222577"/>
                </a:lnTo>
                <a:lnTo>
                  <a:pt x="79611" y="250520"/>
                </a:lnTo>
                <a:lnTo>
                  <a:pt x="130376" y="260767"/>
                </a:lnTo>
                <a:lnTo>
                  <a:pt x="181121" y="250520"/>
                </a:lnTo>
                <a:lnTo>
                  <a:pt x="222557" y="222577"/>
                </a:lnTo>
                <a:lnTo>
                  <a:pt x="225484" y="218236"/>
                </a:lnTo>
                <a:lnTo>
                  <a:pt x="130376" y="218236"/>
                </a:lnTo>
                <a:lnTo>
                  <a:pt x="112646" y="216439"/>
                </a:lnTo>
                <a:lnTo>
                  <a:pt x="68252" y="192504"/>
                </a:lnTo>
                <a:lnTo>
                  <a:pt x="44326" y="148112"/>
                </a:lnTo>
                <a:lnTo>
                  <a:pt x="42530" y="130388"/>
                </a:lnTo>
                <a:lnTo>
                  <a:pt x="44326" y="112663"/>
                </a:lnTo>
                <a:lnTo>
                  <a:pt x="68252" y="68299"/>
                </a:lnTo>
                <a:lnTo>
                  <a:pt x="112646" y="44345"/>
                </a:lnTo>
                <a:lnTo>
                  <a:pt x="130376" y="42567"/>
                </a:lnTo>
                <a:lnTo>
                  <a:pt x="225499" y="42567"/>
                </a:lnTo>
                <a:lnTo>
                  <a:pt x="222537" y="38190"/>
                </a:lnTo>
                <a:lnTo>
                  <a:pt x="181121" y="10262"/>
                </a:lnTo>
                <a:lnTo>
                  <a:pt x="130376" y="0"/>
                </a:lnTo>
                <a:close/>
              </a:path>
              <a:path w="260984" h="260985">
                <a:moveTo>
                  <a:pt x="225499" y="42567"/>
                </a:moveTo>
                <a:lnTo>
                  <a:pt x="130376" y="42567"/>
                </a:lnTo>
                <a:lnTo>
                  <a:pt x="148084" y="44345"/>
                </a:lnTo>
                <a:lnTo>
                  <a:pt x="164550" y="49452"/>
                </a:lnTo>
                <a:lnTo>
                  <a:pt x="203195" y="81307"/>
                </a:lnTo>
                <a:lnTo>
                  <a:pt x="218185" y="130388"/>
                </a:lnTo>
                <a:lnTo>
                  <a:pt x="216404" y="148112"/>
                </a:lnTo>
                <a:lnTo>
                  <a:pt x="192463" y="192504"/>
                </a:lnTo>
                <a:lnTo>
                  <a:pt x="148084" y="216439"/>
                </a:lnTo>
                <a:lnTo>
                  <a:pt x="130376" y="218236"/>
                </a:lnTo>
                <a:lnTo>
                  <a:pt x="225484" y="218236"/>
                </a:lnTo>
                <a:lnTo>
                  <a:pt x="250499" y="181134"/>
                </a:lnTo>
                <a:lnTo>
                  <a:pt x="260761" y="130388"/>
                </a:lnTo>
                <a:lnTo>
                  <a:pt x="250495" y="79636"/>
                </a:lnTo>
                <a:lnTo>
                  <a:pt x="225499" y="4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954563" y="1992584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5">
                <a:moveTo>
                  <a:pt x="130376" y="0"/>
                </a:moveTo>
                <a:lnTo>
                  <a:pt x="79635" y="10246"/>
                </a:lnTo>
                <a:lnTo>
                  <a:pt x="38202" y="38186"/>
                </a:lnTo>
                <a:lnTo>
                  <a:pt x="10261" y="79621"/>
                </a:lnTo>
                <a:lnTo>
                  <a:pt x="0" y="130351"/>
                </a:lnTo>
                <a:lnTo>
                  <a:pt x="10261" y="181098"/>
                </a:lnTo>
                <a:lnTo>
                  <a:pt x="38202" y="222541"/>
                </a:lnTo>
                <a:lnTo>
                  <a:pt x="79635" y="250484"/>
                </a:lnTo>
                <a:lnTo>
                  <a:pt x="130376" y="260730"/>
                </a:lnTo>
                <a:lnTo>
                  <a:pt x="181126" y="250484"/>
                </a:lnTo>
                <a:lnTo>
                  <a:pt x="222571" y="222541"/>
                </a:lnTo>
                <a:lnTo>
                  <a:pt x="225498" y="218199"/>
                </a:lnTo>
                <a:lnTo>
                  <a:pt x="130376" y="218199"/>
                </a:lnTo>
                <a:lnTo>
                  <a:pt x="112668" y="216418"/>
                </a:lnTo>
                <a:lnTo>
                  <a:pt x="68289" y="192467"/>
                </a:lnTo>
                <a:lnTo>
                  <a:pt x="44342" y="148075"/>
                </a:lnTo>
                <a:lnTo>
                  <a:pt x="42566" y="130351"/>
                </a:lnTo>
                <a:lnTo>
                  <a:pt x="44342" y="112643"/>
                </a:lnTo>
                <a:lnTo>
                  <a:pt x="68289" y="68263"/>
                </a:lnTo>
                <a:lnTo>
                  <a:pt x="112668" y="44344"/>
                </a:lnTo>
                <a:lnTo>
                  <a:pt x="130376" y="42567"/>
                </a:lnTo>
                <a:lnTo>
                  <a:pt x="225526" y="42567"/>
                </a:lnTo>
                <a:lnTo>
                  <a:pt x="222571" y="38186"/>
                </a:lnTo>
                <a:lnTo>
                  <a:pt x="181126" y="10246"/>
                </a:lnTo>
                <a:lnTo>
                  <a:pt x="130376" y="0"/>
                </a:lnTo>
                <a:close/>
              </a:path>
              <a:path w="260984" h="260985">
                <a:moveTo>
                  <a:pt x="225526" y="42567"/>
                </a:moveTo>
                <a:lnTo>
                  <a:pt x="130376" y="42567"/>
                </a:lnTo>
                <a:lnTo>
                  <a:pt x="148100" y="44344"/>
                </a:lnTo>
                <a:lnTo>
                  <a:pt x="164568" y="49448"/>
                </a:lnTo>
                <a:lnTo>
                  <a:pt x="203227" y="81290"/>
                </a:lnTo>
                <a:lnTo>
                  <a:pt x="218194" y="130351"/>
                </a:lnTo>
                <a:lnTo>
                  <a:pt x="216417" y="148075"/>
                </a:lnTo>
                <a:lnTo>
                  <a:pt x="192463" y="192467"/>
                </a:lnTo>
                <a:lnTo>
                  <a:pt x="148100" y="216418"/>
                </a:lnTo>
                <a:lnTo>
                  <a:pt x="130376" y="218199"/>
                </a:lnTo>
                <a:lnTo>
                  <a:pt x="225498" y="218199"/>
                </a:lnTo>
                <a:lnTo>
                  <a:pt x="250514" y="181098"/>
                </a:lnTo>
                <a:lnTo>
                  <a:pt x="260761" y="130351"/>
                </a:lnTo>
                <a:lnTo>
                  <a:pt x="250514" y="79621"/>
                </a:lnTo>
                <a:lnTo>
                  <a:pt x="225526" y="4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33678" y="1536206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5">
                <a:moveTo>
                  <a:pt x="130380" y="0"/>
                </a:moveTo>
                <a:lnTo>
                  <a:pt x="79616" y="10241"/>
                </a:lnTo>
                <a:lnTo>
                  <a:pt x="38175" y="38177"/>
                </a:lnTo>
                <a:lnTo>
                  <a:pt x="10241" y="79621"/>
                </a:lnTo>
                <a:lnTo>
                  <a:pt x="0" y="130388"/>
                </a:lnTo>
                <a:lnTo>
                  <a:pt x="10241" y="181129"/>
                </a:lnTo>
                <a:lnTo>
                  <a:pt x="38175" y="222559"/>
                </a:lnTo>
                <a:lnTo>
                  <a:pt x="79616" y="250489"/>
                </a:lnTo>
                <a:lnTo>
                  <a:pt x="130380" y="260730"/>
                </a:lnTo>
                <a:lnTo>
                  <a:pt x="181124" y="250489"/>
                </a:lnTo>
                <a:lnTo>
                  <a:pt x="222559" y="222559"/>
                </a:lnTo>
                <a:lnTo>
                  <a:pt x="225499" y="218199"/>
                </a:lnTo>
                <a:lnTo>
                  <a:pt x="130380" y="218199"/>
                </a:lnTo>
                <a:lnTo>
                  <a:pt x="112650" y="216418"/>
                </a:lnTo>
                <a:lnTo>
                  <a:pt x="68259" y="192467"/>
                </a:lnTo>
                <a:lnTo>
                  <a:pt x="44314" y="148096"/>
                </a:lnTo>
                <a:lnTo>
                  <a:pt x="42532" y="130388"/>
                </a:lnTo>
                <a:lnTo>
                  <a:pt x="44314" y="112663"/>
                </a:lnTo>
                <a:lnTo>
                  <a:pt x="68259" y="68263"/>
                </a:lnTo>
                <a:lnTo>
                  <a:pt x="112650" y="44329"/>
                </a:lnTo>
                <a:lnTo>
                  <a:pt x="130380" y="42531"/>
                </a:lnTo>
                <a:lnTo>
                  <a:pt x="225494" y="42531"/>
                </a:lnTo>
                <a:lnTo>
                  <a:pt x="222559" y="38177"/>
                </a:lnTo>
                <a:lnTo>
                  <a:pt x="181124" y="10241"/>
                </a:lnTo>
                <a:lnTo>
                  <a:pt x="130380" y="0"/>
                </a:lnTo>
                <a:close/>
              </a:path>
              <a:path w="260984" h="260985">
                <a:moveTo>
                  <a:pt x="225494" y="42531"/>
                </a:moveTo>
                <a:lnTo>
                  <a:pt x="130380" y="42531"/>
                </a:lnTo>
                <a:lnTo>
                  <a:pt x="148089" y="44329"/>
                </a:lnTo>
                <a:lnTo>
                  <a:pt x="164554" y="49443"/>
                </a:lnTo>
                <a:lnTo>
                  <a:pt x="203199" y="81292"/>
                </a:lnTo>
                <a:lnTo>
                  <a:pt x="218192" y="130388"/>
                </a:lnTo>
                <a:lnTo>
                  <a:pt x="216411" y="148096"/>
                </a:lnTo>
                <a:lnTo>
                  <a:pt x="192465" y="192467"/>
                </a:lnTo>
                <a:lnTo>
                  <a:pt x="148089" y="216418"/>
                </a:lnTo>
                <a:lnTo>
                  <a:pt x="130380" y="218199"/>
                </a:lnTo>
                <a:lnTo>
                  <a:pt x="225499" y="218199"/>
                </a:lnTo>
                <a:lnTo>
                  <a:pt x="250499" y="181129"/>
                </a:lnTo>
                <a:lnTo>
                  <a:pt x="260760" y="130388"/>
                </a:lnTo>
                <a:lnTo>
                  <a:pt x="250499" y="79621"/>
                </a:lnTo>
                <a:lnTo>
                  <a:pt x="225494" y="425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001714" y="2066913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5">
                <a:moveTo>
                  <a:pt x="130385" y="0"/>
                </a:moveTo>
                <a:lnTo>
                  <a:pt x="79619" y="10260"/>
                </a:lnTo>
                <a:lnTo>
                  <a:pt x="38176" y="38200"/>
                </a:lnTo>
                <a:lnTo>
                  <a:pt x="10241" y="79633"/>
                </a:lnTo>
                <a:lnTo>
                  <a:pt x="0" y="130379"/>
                </a:lnTo>
                <a:lnTo>
                  <a:pt x="10241" y="181146"/>
                </a:lnTo>
                <a:lnTo>
                  <a:pt x="38176" y="222590"/>
                </a:lnTo>
                <a:lnTo>
                  <a:pt x="79619" y="250525"/>
                </a:lnTo>
                <a:lnTo>
                  <a:pt x="130385" y="260767"/>
                </a:lnTo>
                <a:lnTo>
                  <a:pt x="181124" y="250520"/>
                </a:lnTo>
                <a:lnTo>
                  <a:pt x="222554" y="222576"/>
                </a:lnTo>
                <a:lnTo>
                  <a:pt x="225485" y="218227"/>
                </a:lnTo>
                <a:lnTo>
                  <a:pt x="130385" y="218227"/>
                </a:lnTo>
                <a:lnTo>
                  <a:pt x="112660" y="216434"/>
                </a:lnTo>
                <a:lnTo>
                  <a:pt x="68261" y="192504"/>
                </a:lnTo>
                <a:lnTo>
                  <a:pt x="44312" y="148109"/>
                </a:lnTo>
                <a:lnTo>
                  <a:pt x="42530" y="130379"/>
                </a:lnTo>
                <a:lnTo>
                  <a:pt x="44312" y="112669"/>
                </a:lnTo>
                <a:lnTo>
                  <a:pt x="68261" y="68290"/>
                </a:lnTo>
                <a:lnTo>
                  <a:pt x="112660" y="44343"/>
                </a:lnTo>
                <a:lnTo>
                  <a:pt x="130385" y="42567"/>
                </a:lnTo>
                <a:lnTo>
                  <a:pt x="225498" y="42567"/>
                </a:lnTo>
                <a:lnTo>
                  <a:pt x="222554" y="38200"/>
                </a:lnTo>
                <a:lnTo>
                  <a:pt x="181124" y="10260"/>
                </a:lnTo>
                <a:lnTo>
                  <a:pt x="130385" y="0"/>
                </a:lnTo>
                <a:close/>
              </a:path>
              <a:path w="260984" h="260985">
                <a:moveTo>
                  <a:pt x="225498" y="42567"/>
                </a:moveTo>
                <a:lnTo>
                  <a:pt x="130385" y="42567"/>
                </a:lnTo>
                <a:lnTo>
                  <a:pt x="148092" y="44343"/>
                </a:lnTo>
                <a:lnTo>
                  <a:pt x="164556" y="49448"/>
                </a:lnTo>
                <a:lnTo>
                  <a:pt x="203204" y="81303"/>
                </a:lnTo>
                <a:lnTo>
                  <a:pt x="218194" y="130379"/>
                </a:lnTo>
                <a:lnTo>
                  <a:pt x="216413" y="148109"/>
                </a:lnTo>
                <a:lnTo>
                  <a:pt x="192472" y="192504"/>
                </a:lnTo>
                <a:lnTo>
                  <a:pt x="148092" y="216434"/>
                </a:lnTo>
                <a:lnTo>
                  <a:pt x="130385" y="218227"/>
                </a:lnTo>
                <a:lnTo>
                  <a:pt x="225485" y="218227"/>
                </a:lnTo>
                <a:lnTo>
                  <a:pt x="250483" y="181131"/>
                </a:lnTo>
                <a:lnTo>
                  <a:pt x="260724" y="130379"/>
                </a:lnTo>
                <a:lnTo>
                  <a:pt x="250483" y="79633"/>
                </a:lnTo>
                <a:lnTo>
                  <a:pt x="225498" y="4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479087" y="402685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4">
                <a:moveTo>
                  <a:pt x="130385" y="0"/>
                </a:moveTo>
                <a:lnTo>
                  <a:pt x="79619" y="10246"/>
                </a:lnTo>
                <a:lnTo>
                  <a:pt x="38176" y="38190"/>
                </a:lnTo>
                <a:lnTo>
                  <a:pt x="10241" y="79636"/>
                </a:lnTo>
                <a:lnTo>
                  <a:pt x="0" y="130388"/>
                </a:lnTo>
                <a:lnTo>
                  <a:pt x="10241" y="181133"/>
                </a:lnTo>
                <a:lnTo>
                  <a:pt x="38176" y="222567"/>
                </a:lnTo>
                <a:lnTo>
                  <a:pt x="79619" y="250506"/>
                </a:lnTo>
                <a:lnTo>
                  <a:pt x="130385" y="260767"/>
                </a:lnTo>
                <a:lnTo>
                  <a:pt x="181128" y="250506"/>
                </a:lnTo>
                <a:lnTo>
                  <a:pt x="222557" y="222567"/>
                </a:lnTo>
                <a:lnTo>
                  <a:pt x="225501" y="218199"/>
                </a:lnTo>
                <a:lnTo>
                  <a:pt x="130385" y="218199"/>
                </a:lnTo>
                <a:lnTo>
                  <a:pt x="112660" y="216423"/>
                </a:lnTo>
                <a:lnTo>
                  <a:pt x="68261" y="192476"/>
                </a:lnTo>
                <a:lnTo>
                  <a:pt x="44351" y="148113"/>
                </a:lnTo>
                <a:lnTo>
                  <a:pt x="42575" y="130388"/>
                </a:lnTo>
                <a:lnTo>
                  <a:pt x="44351" y="112663"/>
                </a:lnTo>
                <a:lnTo>
                  <a:pt x="68261" y="68263"/>
                </a:lnTo>
                <a:lnTo>
                  <a:pt x="112655" y="44344"/>
                </a:lnTo>
                <a:lnTo>
                  <a:pt x="130385" y="42567"/>
                </a:lnTo>
                <a:lnTo>
                  <a:pt x="225506" y="42567"/>
                </a:lnTo>
                <a:lnTo>
                  <a:pt x="222557" y="38190"/>
                </a:lnTo>
                <a:lnTo>
                  <a:pt x="181128" y="10246"/>
                </a:lnTo>
                <a:lnTo>
                  <a:pt x="130385" y="0"/>
                </a:lnTo>
                <a:close/>
              </a:path>
              <a:path w="260984" h="260984">
                <a:moveTo>
                  <a:pt x="225506" y="42567"/>
                </a:moveTo>
                <a:lnTo>
                  <a:pt x="130385" y="42567"/>
                </a:lnTo>
                <a:lnTo>
                  <a:pt x="148094" y="44344"/>
                </a:lnTo>
                <a:lnTo>
                  <a:pt x="164559" y="49448"/>
                </a:lnTo>
                <a:lnTo>
                  <a:pt x="203204" y="81292"/>
                </a:lnTo>
                <a:lnTo>
                  <a:pt x="218194" y="130388"/>
                </a:lnTo>
                <a:lnTo>
                  <a:pt x="216413" y="148113"/>
                </a:lnTo>
                <a:lnTo>
                  <a:pt x="192472" y="192476"/>
                </a:lnTo>
                <a:lnTo>
                  <a:pt x="148094" y="216423"/>
                </a:lnTo>
                <a:lnTo>
                  <a:pt x="130385" y="218199"/>
                </a:lnTo>
                <a:lnTo>
                  <a:pt x="225501" y="218199"/>
                </a:lnTo>
                <a:lnTo>
                  <a:pt x="250485" y="181133"/>
                </a:lnTo>
                <a:lnTo>
                  <a:pt x="260724" y="130388"/>
                </a:lnTo>
                <a:lnTo>
                  <a:pt x="250485" y="79636"/>
                </a:lnTo>
                <a:lnTo>
                  <a:pt x="225506" y="4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393487" y="1191263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4">
                <a:moveTo>
                  <a:pt x="130385" y="0"/>
                </a:moveTo>
                <a:lnTo>
                  <a:pt x="79639" y="10241"/>
                </a:lnTo>
                <a:lnTo>
                  <a:pt x="38203" y="38177"/>
                </a:lnTo>
                <a:lnTo>
                  <a:pt x="10262" y="79621"/>
                </a:lnTo>
                <a:lnTo>
                  <a:pt x="0" y="130388"/>
                </a:lnTo>
                <a:lnTo>
                  <a:pt x="10262" y="181133"/>
                </a:lnTo>
                <a:lnTo>
                  <a:pt x="38203" y="222567"/>
                </a:lnTo>
                <a:lnTo>
                  <a:pt x="79639" y="250506"/>
                </a:lnTo>
                <a:lnTo>
                  <a:pt x="130385" y="260767"/>
                </a:lnTo>
                <a:lnTo>
                  <a:pt x="181146" y="250506"/>
                </a:lnTo>
                <a:lnTo>
                  <a:pt x="222586" y="222567"/>
                </a:lnTo>
                <a:lnTo>
                  <a:pt x="225530" y="218199"/>
                </a:lnTo>
                <a:lnTo>
                  <a:pt x="130385" y="218199"/>
                </a:lnTo>
                <a:lnTo>
                  <a:pt x="112676" y="216423"/>
                </a:lnTo>
                <a:lnTo>
                  <a:pt x="68298" y="192476"/>
                </a:lnTo>
                <a:lnTo>
                  <a:pt x="44349" y="148113"/>
                </a:lnTo>
                <a:lnTo>
                  <a:pt x="42566" y="130388"/>
                </a:lnTo>
                <a:lnTo>
                  <a:pt x="44349" y="112663"/>
                </a:lnTo>
                <a:lnTo>
                  <a:pt x="68298" y="68263"/>
                </a:lnTo>
                <a:lnTo>
                  <a:pt x="112676" y="44352"/>
                </a:lnTo>
                <a:lnTo>
                  <a:pt x="130385" y="42576"/>
                </a:lnTo>
                <a:lnTo>
                  <a:pt x="225551" y="42576"/>
                </a:lnTo>
                <a:lnTo>
                  <a:pt x="222586" y="38177"/>
                </a:lnTo>
                <a:lnTo>
                  <a:pt x="181146" y="10241"/>
                </a:lnTo>
                <a:lnTo>
                  <a:pt x="130385" y="0"/>
                </a:lnTo>
                <a:close/>
              </a:path>
              <a:path w="260984" h="260984">
                <a:moveTo>
                  <a:pt x="225551" y="42576"/>
                </a:moveTo>
                <a:lnTo>
                  <a:pt x="130385" y="42576"/>
                </a:lnTo>
                <a:lnTo>
                  <a:pt x="148108" y="44352"/>
                </a:lnTo>
                <a:lnTo>
                  <a:pt x="164573" y="49452"/>
                </a:lnTo>
                <a:lnTo>
                  <a:pt x="203231" y="81292"/>
                </a:lnTo>
                <a:lnTo>
                  <a:pt x="218231" y="130388"/>
                </a:lnTo>
                <a:lnTo>
                  <a:pt x="216434" y="148113"/>
                </a:lnTo>
                <a:lnTo>
                  <a:pt x="192499" y="192476"/>
                </a:lnTo>
                <a:lnTo>
                  <a:pt x="148108" y="216423"/>
                </a:lnTo>
                <a:lnTo>
                  <a:pt x="130385" y="218199"/>
                </a:lnTo>
                <a:lnTo>
                  <a:pt x="225530" y="218199"/>
                </a:lnTo>
                <a:lnTo>
                  <a:pt x="250519" y="181133"/>
                </a:lnTo>
                <a:lnTo>
                  <a:pt x="260761" y="130388"/>
                </a:lnTo>
                <a:lnTo>
                  <a:pt x="250519" y="79621"/>
                </a:lnTo>
                <a:lnTo>
                  <a:pt x="225551" y="42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190058" y="1134537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4">
                <a:moveTo>
                  <a:pt x="130385" y="0"/>
                </a:moveTo>
                <a:lnTo>
                  <a:pt x="79634" y="10240"/>
                </a:lnTo>
                <a:lnTo>
                  <a:pt x="38190" y="38172"/>
                </a:lnTo>
                <a:lnTo>
                  <a:pt x="10246" y="79613"/>
                </a:lnTo>
                <a:lnTo>
                  <a:pt x="0" y="130379"/>
                </a:lnTo>
                <a:lnTo>
                  <a:pt x="10246" y="181124"/>
                </a:lnTo>
                <a:lnTo>
                  <a:pt x="38190" y="222558"/>
                </a:lnTo>
                <a:lnTo>
                  <a:pt x="79634" y="250497"/>
                </a:lnTo>
                <a:lnTo>
                  <a:pt x="130385" y="260758"/>
                </a:lnTo>
                <a:lnTo>
                  <a:pt x="181130" y="250497"/>
                </a:lnTo>
                <a:lnTo>
                  <a:pt x="222572" y="222558"/>
                </a:lnTo>
                <a:lnTo>
                  <a:pt x="225517" y="218190"/>
                </a:lnTo>
                <a:lnTo>
                  <a:pt x="130385" y="218190"/>
                </a:lnTo>
                <a:lnTo>
                  <a:pt x="112660" y="216414"/>
                </a:lnTo>
                <a:lnTo>
                  <a:pt x="68261" y="192467"/>
                </a:lnTo>
                <a:lnTo>
                  <a:pt x="44328" y="148088"/>
                </a:lnTo>
                <a:lnTo>
                  <a:pt x="42530" y="130379"/>
                </a:lnTo>
                <a:lnTo>
                  <a:pt x="44328" y="112653"/>
                </a:lnTo>
                <a:lnTo>
                  <a:pt x="68261" y="68254"/>
                </a:lnTo>
                <a:lnTo>
                  <a:pt x="112660" y="44327"/>
                </a:lnTo>
                <a:lnTo>
                  <a:pt x="130385" y="42531"/>
                </a:lnTo>
                <a:lnTo>
                  <a:pt x="225511" y="42531"/>
                </a:lnTo>
                <a:lnTo>
                  <a:pt x="222572" y="38172"/>
                </a:lnTo>
                <a:lnTo>
                  <a:pt x="181130" y="10240"/>
                </a:lnTo>
                <a:lnTo>
                  <a:pt x="130385" y="0"/>
                </a:lnTo>
                <a:close/>
              </a:path>
              <a:path w="260984" h="260984">
                <a:moveTo>
                  <a:pt x="225511" y="42531"/>
                </a:moveTo>
                <a:lnTo>
                  <a:pt x="130385" y="42531"/>
                </a:lnTo>
                <a:lnTo>
                  <a:pt x="148108" y="44327"/>
                </a:lnTo>
                <a:lnTo>
                  <a:pt x="164568" y="49439"/>
                </a:lnTo>
                <a:lnTo>
                  <a:pt x="203215" y="81283"/>
                </a:lnTo>
                <a:lnTo>
                  <a:pt x="218194" y="130379"/>
                </a:lnTo>
                <a:lnTo>
                  <a:pt x="216418" y="148088"/>
                </a:lnTo>
                <a:lnTo>
                  <a:pt x="192463" y="192467"/>
                </a:lnTo>
                <a:lnTo>
                  <a:pt x="148108" y="216414"/>
                </a:lnTo>
                <a:lnTo>
                  <a:pt x="130385" y="218190"/>
                </a:lnTo>
                <a:lnTo>
                  <a:pt x="225517" y="218190"/>
                </a:lnTo>
                <a:lnTo>
                  <a:pt x="250514" y="181124"/>
                </a:lnTo>
                <a:lnTo>
                  <a:pt x="260761" y="130379"/>
                </a:lnTo>
                <a:lnTo>
                  <a:pt x="250514" y="79613"/>
                </a:lnTo>
                <a:lnTo>
                  <a:pt x="225511" y="425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734569" y="2378633"/>
            <a:ext cx="260985" cy="260985"/>
          </a:xfrm>
          <a:custGeom>
            <a:avLst/>
            <a:gdLst/>
            <a:ahLst/>
            <a:cxnLst/>
            <a:rect l="l" t="t" r="r" b="b"/>
            <a:pathLst>
              <a:path w="260984" h="260985">
                <a:moveTo>
                  <a:pt x="130348" y="0"/>
                </a:moveTo>
                <a:lnTo>
                  <a:pt x="79603" y="10260"/>
                </a:lnTo>
                <a:lnTo>
                  <a:pt x="38171" y="38200"/>
                </a:lnTo>
                <a:lnTo>
                  <a:pt x="10241" y="79633"/>
                </a:lnTo>
                <a:lnTo>
                  <a:pt x="0" y="130379"/>
                </a:lnTo>
                <a:lnTo>
                  <a:pt x="10241" y="181125"/>
                </a:lnTo>
                <a:lnTo>
                  <a:pt x="38171" y="222562"/>
                </a:lnTo>
                <a:lnTo>
                  <a:pt x="79603" y="250505"/>
                </a:lnTo>
                <a:lnTo>
                  <a:pt x="130348" y="260767"/>
                </a:lnTo>
                <a:lnTo>
                  <a:pt x="181109" y="250505"/>
                </a:lnTo>
                <a:lnTo>
                  <a:pt x="222549" y="222562"/>
                </a:lnTo>
                <a:lnTo>
                  <a:pt x="225490" y="218199"/>
                </a:lnTo>
                <a:lnTo>
                  <a:pt x="130348" y="218199"/>
                </a:lnTo>
                <a:lnTo>
                  <a:pt x="112636" y="216416"/>
                </a:lnTo>
                <a:lnTo>
                  <a:pt x="68261" y="192467"/>
                </a:lnTo>
                <a:lnTo>
                  <a:pt x="44342" y="148088"/>
                </a:lnTo>
                <a:lnTo>
                  <a:pt x="42566" y="130379"/>
                </a:lnTo>
                <a:lnTo>
                  <a:pt x="44343" y="112654"/>
                </a:lnTo>
                <a:lnTo>
                  <a:pt x="68261" y="68290"/>
                </a:lnTo>
                <a:lnTo>
                  <a:pt x="112636" y="44343"/>
                </a:lnTo>
                <a:lnTo>
                  <a:pt x="130348" y="42567"/>
                </a:lnTo>
                <a:lnTo>
                  <a:pt x="225494" y="42567"/>
                </a:lnTo>
                <a:lnTo>
                  <a:pt x="222549" y="38200"/>
                </a:lnTo>
                <a:lnTo>
                  <a:pt x="181109" y="10260"/>
                </a:lnTo>
                <a:lnTo>
                  <a:pt x="130348" y="0"/>
                </a:lnTo>
                <a:close/>
              </a:path>
              <a:path w="260984" h="260985">
                <a:moveTo>
                  <a:pt x="225494" y="42567"/>
                </a:moveTo>
                <a:lnTo>
                  <a:pt x="130348" y="42567"/>
                </a:lnTo>
                <a:lnTo>
                  <a:pt x="148072" y="44343"/>
                </a:lnTo>
                <a:lnTo>
                  <a:pt x="164536" y="49448"/>
                </a:lnTo>
                <a:lnTo>
                  <a:pt x="203195" y="81298"/>
                </a:lnTo>
                <a:lnTo>
                  <a:pt x="218194" y="130379"/>
                </a:lnTo>
                <a:lnTo>
                  <a:pt x="216392" y="148103"/>
                </a:lnTo>
                <a:lnTo>
                  <a:pt x="192463" y="192467"/>
                </a:lnTo>
                <a:lnTo>
                  <a:pt x="148072" y="216416"/>
                </a:lnTo>
                <a:lnTo>
                  <a:pt x="130348" y="218199"/>
                </a:lnTo>
                <a:lnTo>
                  <a:pt x="225490" y="218199"/>
                </a:lnTo>
                <a:lnTo>
                  <a:pt x="250483" y="181125"/>
                </a:lnTo>
                <a:lnTo>
                  <a:pt x="260724" y="130379"/>
                </a:lnTo>
                <a:lnTo>
                  <a:pt x="250483" y="79633"/>
                </a:lnTo>
                <a:lnTo>
                  <a:pt x="225494" y="4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028623" y="9186854"/>
            <a:ext cx="16231235" cy="190500"/>
            <a:chOff x="1028623" y="9186854"/>
            <a:chExt cx="16231235" cy="190500"/>
          </a:xfrm>
        </p:grpSpPr>
        <p:sp>
          <p:nvSpPr>
            <p:cNvPr id="21" name="object 21"/>
            <p:cNvSpPr/>
            <p:nvPr/>
          </p:nvSpPr>
          <p:spPr>
            <a:xfrm>
              <a:off x="1207217" y="9282104"/>
              <a:ext cx="15873730" cy="0"/>
            </a:xfrm>
            <a:custGeom>
              <a:avLst/>
              <a:gdLst/>
              <a:ahLst/>
              <a:cxnLst/>
              <a:rect l="l" t="t" r="r" b="b"/>
              <a:pathLst>
                <a:path w="15873730" h="0">
                  <a:moveTo>
                    <a:pt x="0" y="0"/>
                  </a:moveTo>
                  <a:lnTo>
                    <a:pt x="15873507" y="0"/>
                  </a:lnTo>
                </a:path>
              </a:pathLst>
            </a:custGeom>
            <a:ln w="47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28623" y="9186854"/>
              <a:ext cx="190500" cy="190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068799" y="9186854"/>
              <a:ext cx="190500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029294" y="4564649"/>
            <a:ext cx="1599483" cy="159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23811" y="4774188"/>
            <a:ext cx="1352549" cy="119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47430" y="4613300"/>
            <a:ext cx="1352549" cy="135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11554785" y="4393752"/>
            <a:ext cx="1933575" cy="1933575"/>
            <a:chOff x="11554785" y="4393752"/>
            <a:chExt cx="1933575" cy="1933575"/>
          </a:xfrm>
        </p:grpSpPr>
        <p:sp>
          <p:nvSpPr>
            <p:cNvPr id="28" name="object 28"/>
            <p:cNvSpPr/>
            <p:nvPr/>
          </p:nvSpPr>
          <p:spPr>
            <a:xfrm>
              <a:off x="11554785" y="4393752"/>
              <a:ext cx="1933575" cy="1933575"/>
            </a:xfrm>
            <a:custGeom>
              <a:avLst/>
              <a:gdLst/>
              <a:ahLst/>
              <a:cxnLst/>
              <a:rect l="l" t="t" r="r" b="b"/>
              <a:pathLst>
                <a:path w="1933575" h="1933575">
                  <a:moveTo>
                    <a:pt x="966787" y="1933575"/>
                  </a:moveTo>
                  <a:lnTo>
                    <a:pt x="918535" y="1932391"/>
                  </a:lnTo>
                  <a:lnTo>
                    <a:pt x="870895" y="1928879"/>
                  </a:lnTo>
                  <a:lnTo>
                    <a:pt x="823922" y="1923092"/>
                  </a:lnTo>
                  <a:lnTo>
                    <a:pt x="777673" y="1915087"/>
                  </a:lnTo>
                  <a:lnTo>
                    <a:pt x="732203" y="1904918"/>
                  </a:lnTo>
                  <a:lnTo>
                    <a:pt x="687566" y="1892642"/>
                  </a:lnTo>
                  <a:lnTo>
                    <a:pt x="643819" y="1878313"/>
                  </a:lnTo>
                  <a:lnTo>
                    <a:pt x="601017" y="1861987"/>
                  </a:lnTo>
                  <a:lnTo>
                    <a:pt x="559214" y="1843719"/>
                  </a:lnTo>
                  <a:lnTo>
                    <a:pt x="518467" y="1823565"/>
                  </a:lnTo>
                  <a:lnTo>
                    <a:pt x="478831" y="1801580"/>
                  </a:lnTo>
                  <a:lnTo>
                    <a:pt x="440361" y="1777819"/>
                  </a:lnTo>
                  <a:lnTo>
                    <a:pt x="403113" y="1752338"/>
                  </a:lnTo>
                  <a:lnTo>
                    <a:pt x="367142" y="1725193"/>
                  </a:lnTo>
                  <a:lnTo>
                    <a:pt x="332504" y="1696438"/>
                  </a:lnTo>
                  <a:lnTo>
                    <a:pt x="299253" y="1666129"/>
                  </a:lnTo>
                  <a:lnTo>
                    <a:pt x="267445" y="1634321"/>
                  </a:lnTo>
                  <a:lnTo>
                    <a:pt x="237136" y="1601070"/>
                  </a:lnTo>
                  <a:lnTo>
                    <a:pt x="208381" y="1566432"/>
                  </a:lnTo>
                  <a:lnTo>
                    <a:pt x="181236" y="1530461"/>
                  </a:lnTo>
                  <a:lnTo>
                    <a:pt x="155755" y="1493213"/>
                  </a:lnTo>
                  <a:lnTo>
                    <a:pt x="131995" y="1454743"/>
                  </a:lnTo>
                  <a:lnTo>
                    <a:pt x="110009" y="1415107"/>
                  </a:lnTo>
                  <a:lnTo>
                    <a:pt x="89855" y="1374360"/>
                  </a:lnTo>
                  <a:lnTo>
                    <a:pt x="71587" y="1332558"/>
                  </a:lnTo>
                  <a:lnTo>
                    <a:pt x="55261" y="1289755"/>
                  </a:lnTo>
                  <a:lnTo>
                    <a:pt x="40932" y="1246008"/>
                  </a:lnTo>
                  <a:lnTo>
                    <a:pt x="28656" y="1201371"/>
                  </a:lnTo>
                  <a:lnTo>
                    <a:pt x="18487" y="1155901"/>
                  </a:lnTo>
                  <a:lnTo>
                    <a:pt x="10482" y="1109652"/>
                  </a:lnTo>
                  <a:lnTo>
                    <a:pt x="4695" y="1062679"/>
                  </a:lnTo>
                  <a:lnTo>
                    <a:pt x="1183" y="1015039"/>
                  </a:lnTo>
                  <a:lnTo>
                    <a:pt x="0" y="966787"/>
                  </a:lnTo>
                  <a:lnTo>
                    <a:pt x="1183" y="918535"/>
                  </a:lnTo>
                  <a:lnTo>
                    <a:pt x="4695" y="870895"/>
                  </a:lnTo>
                  <a:lnTo>
                    <a:pt x="10482" y="823922"/>
                  </a:lnTo>
                  <a:lnTo>
                    <a:pt x="18487" y="777673"/>
                  </a:lnTo>
                  <a:lnTo>
                    <a:pt x="28656" y="732203"/>
                  </a:lnTo>
                  <a:lnTo>
                    <a:pt x="40932" y="687566"/>
                  </a:lnTo>
                  <a:lnTo>
                    <a:pt x="55261" y="643819"/>
                  </a:lnTo>
                  <a:lnTo>
                    <a:pt x="71587" y="601017"/>
                  </a:lnTo>
                  <a:lnTo>
                    <a:pt x="89855" y="559214"/>
                  </a:lnTo>
                  <a:lnTo>
                    <a:pt x="110009" y="518467"/>
                  </a:lnTo>
                  <a:lnTo>
                    <a:pt x="131995" y="478831"/>
                  </a:lnTo>
                  <a:lnTo>
                    <a:pt x="155755" y="440361"/>
                  </a:lnTo>
                  <a:lnTo>
                    <a:pt x="181236" y="403113"/>
                  </a:lnTo>
                  <a:lnTo>
                    <a:pt x="208381" y="367142"/>
                  </a:lnTo>
                  <a:lnTo>
                    <a:pt x="237136" y="332504"/>
                  </a:lnTo>
                  <a:lnTo>
                    <a:pt x="267445" y="299253"/>
                  </a:lnTo>
                  <a:lnTo>
                    <a:pt x="299253" y="267445"/>
                  </a:lnTo>
                  <a:lnTo>
                    <a:pt x="332504" y="237136"/>
                  </a:lnTo>
                  <a:lnTo>
                    <a:pt x="367142" y="208381"/>
                  </a:lnTo>
                  <a:lnTo>
                    <a:pt x="403113" y="181236"/>
                  </a:lnTo>
                  <a:lnTo>
                    <a:pt x="440361" y="155755"/>
                  </a:lnTo>
                  <a:lnTo>
                    <a:pt x="478831" y="131995"/>
                  </a:lnTo>
                  <a:lnTo>
                    <a:pt x="518467" y="110009"/>
                  </a:lnTo>
                  <a:lnTo>
                    <a:pt x="559214" y="89855"/>
                  </a:lnTo>
                  <a:lnTo>
                    <a:pt x="601017" y="71587"/>
                  </a:lnTo>
                  <a:lnTo>
                    <a:pt x="643819" y="55261"/>
                  </a:lnTo>
                  <a:lnTo>
                    <a:pt x="687566" y="40932"/>
                  </a:lnTo>
                  <a:lnTo>
                    <a:pt x="732203" y="28656"/>
                  </a:lnTo>
                  <a:lnTo>
                    <a:pt x="777673" y="18487"/>
                  </a:lnTo>
                  <a:lnTo>
                    <a:pt x="823922" y="10482"/>
                  </a:lnTo>
                  <a:lnTo>
                    <a:pt x="870895" y="4695"/>
                  </a:lnTo>
                  <a:lnTo>
                    <a:pt x="918535" y="1183"/>
                  </a:lnTo>
                  <a:lnTo>
                    <a:pt x="966787" y="0"/>
                  </a:lnTo>
                  <a:lnTo>
                    <a:pt x="1015039" y="1183"/>
                  </a:lnTo>
                  <a:lnTo>
                    <a:pt x="1062679" y="4695"/>
                  </a:lnTo>
                  <a:lnTo>
                    <a:pt x="1109652" y="10482"/>
                  </a:lnTo>
                  <a:lnTo>
                    <a:pt x="1155901" y="18487"/>
                  </a:lnTo>
                  <a:lnTo>
                    <a:pt x="1201371" y="28656"/>
                  </a:lnTo>
                  <a:lnTo>
                    <a:pt x="1246008" y="40932"/>
                  </a:lnTo>
                  <a:lnTo>
                    <a:pt x="1289755" y="55261"/>
                  </a:lnTo>
                  <a:lnTo>
                    <a:pt x="1332558" y="71587"/>
                  </a:lnTo>
                  <a:lnTo>
                    <a:pt x="1374360" y="89855"/>
                  </a:lnTo>
                  <a:lnTo>
                    <a:pt x="1415107" y="110009"/>
                  </a:lnTo>
                  <a:lnTo>
                    <a:pt x="1454743" y="131995"/>
                  </a:lnTo>
                  <a:lnTo>
                    <a:pt x="1493213" y="155755"/>
                  </a:lnTo>
                  <a:lnTo>
                    <a:pt x="1530461" y="181236"/>
                  </a:lnTo>
                  <a:lnTo>
                    <a:pt x="1566432" y="208381"/>
                  </a:lnTo>
                  <a:lnTo>
                    <a:pt x="1601070" y="237136"/>
                  </a:lnTo>
                  <a:lnTo>
                    <a:pt x="1634321" y="267445"/>
                  </a:lnTo>
                  <a:lnTo>
                    <a:pt x="1666129" y="299253"/>
                  </a:lnTo>
                  <a:lnTo>
                    <a:pt x="1696438" y="332504"/>
                  </a:lnTo>
                  <a:lnTo>
                    <a:pt x="1725193" y="367142"/>
                  </a:lnTo>
                  <a:lnTo>
                    <a:pt x="1752338" y="403113"/>
                  </a:lnTo>
                  <a:lnTo>
                    <a:pt x="1777819" y="440361"/>
                  </a:lnTo>
                  <a:lnTo>
                    <a:pt x="1801580" y="478831"/>
                  </a:lnTo>
                  <a:lnTo>
                    <a:pt x="1823565" y="518467"/>
                  </a:lnTo>
                  <a:lnTo>
                    <a:pt x="1843719" y="559214"/>
                  </a:lnTo>
                  <a:lnTo>
                    <a:pt x="1861987" y="601017"/>
                  </a:lnTo>
                  <a:lnTo>
                    <a:pt x="1878313" y="643819"/>
                  </a:lnTo>
                  <a:lnTo>
                    <a:pt x="1892642" y="687566"/>
                  </a:lnTo>
                  <a:lnTo>
                    <a:pt x="1904918" y="732203"/>
                  </a:lnTo>
                  <a:lnTo>
                    <a:pt x="1915087" y="777673"/>
                  </a:lnTo>
                  <a:lnTo>
                    <a:pt x="1923092" y="823922"/>
                  </a:lnTo>
                  <a:lnTo>
                    <a:pt x="1928879" y="870895"/>
                  </a:lnTo>
                  <a:lnTo>
                    <a:pt x="1932391" y="918535"/>
                  </a:lnTo>
                  <a:lnTo>
                    <a:pt x="1933575" y="966787"/>
                  </a:lnTo>
                  <a:lnTo>
                    <a:pt x="1932391" y="1015039"/>
                  </a:lnTo>
                  <a:lnTo>
                    <a:pt x="1928879" y="1062679"/>
                  </a:lnTo>
                  <a:lnTo>
                    <a:pt x="1923092" y="1109652"/>
                  </a:lnTo>
                  <a:lnTo>
                    <a:pt x="1915087" y="1155901"/>
                  </a:lnTo>
                  <a:lnTo>
                    <a:pt x="1904918" y="1201371"/>
                  </a:lnTo>
                  <a:lnTo>
                    <a:pt x="1892642" y="1246008"/>
                  </a:lnTo>
                  <a:lnTo>
                    <a:pt x="1878313" y="1289755"/>
                  </a:lnTo>
                  <a:lnTo>
                    <a:pt x="1861987" y="1332558"/>
                  </a:lnTo>
                  <a:lnTo>
                    <a:pt x="1843719" y="1374360"/>
                  </a:lnTo>
                  <a:lnTo>
                    <a:pt x="1823565" y="1415107"/>
                  </a:lnTo>
                  <a:lnTo>
                    <a:pt x="1801580" y="1454743"/>
                  </a:lnTo>
                  <a:lnTo>
                    <a:pt x="1777819" y="1493213"/>
                  </a:lnTo>
                  <a:lnTo>
                    <a:pt x="1752338" y="1530461"/>
                  </a:lnTo>
                  <a:lnTo>
                    <a:pt x="1725193" y="1566432"/>
                  </a:lnTo>
                  <a:lnTo>
                    <a:pt x="1696438" y="1601070"/>
                  </a:lnTo>
                  <a:lnTo>
                    <a:pt x="1666129" y="1634321"/>
                  </a:lnTo>
                  <a:lnTo>
                    <a:pt x="1634321" y="1666129"/>
                  </a:lnTo>
                  <a:lnTo>
                    <a:pt x="1601070" y="1696438"/>
                  </a:lnTo>
                  <a:lnTo>
                    <a:pt x="1566432" y="1725193"/>
                  </a:lnTo>
                  <a:lnTo>
                    <a:pt x="1530461" y="1752338"/>
                  </a:lnTo>
                  <a:lnTo>
                    <a:pt x="1493213" y="1777819"/>
                  </a:lnTo>
                  <a:lnTo>
                    <a:pt x="1454743" y="1801580"/>
                  </a:lnTo>
                  <a:lnTo>
                    <a:pt x="1415107" y="1823565"/>
                  </a:lnTo>
                  <a:lnTo>
                    <a:pt x="1374360" y="1843719"/>
                  </a:lnTo>
                  <a:lnTo>
                    <a:pt x="1332558" y="1861987"/>
                  </a:lnTo>
                  <a:lnTo>
                    <a:pt x="1289755" y="1878313"/>
                  </a:lnTo>
                  <a:lnTo>
                    <a:pt x="1246008" y="1892642"/>
                  </a:lnTo>
                  <a:lnTo>
                    <a:pt x="1201371" y="1904918"/>
                  </a:lnTo>
                  <a:lnTo>
                    <a:pt x="1155901" y="1915087"/>
                  </a:lnTo>
                  <a:lnTo>
                    <a:pt x="1109652" y="1923092"/>
                  </a:lnTo>
                  <a:lnTo>
                    <a:pt x="1062679" y="1928879"/>
                  </a:lnTo>
                  <a:lnTo>
                    <a:pt x="1015039" y="1932391"/>
                  </a:lnTo>
                  <a:lnTo>
                    <a:pt x="966787" y="1933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866534" y="4718273"/>
              <a:ext cx="1304924" cy="13049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0" y="0"/>
            <a:ext cx="5105399" cy="13239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15248168" y="4391100"/>
            <a:ext cx="1933575" cy="1933575"/>
            <a:chOff x="15248168" y="4391100"/>
            <a:chExt cx="1933575" cy="1933575"/>
          </a:xfrm>
        </p:grpSpPr>
        <p:sp>
          <p:nvSpPr>
            <p:cNvPr id="32" name="object 32"/>
            <p:cNvSpPr/>
            <p:nvPr/>
          </p:nvSpPr>
          <p:spPr>
            <a:xfrm>
              <a:off x="15248168" y="4391100"/>
              <a:ext cx="1933575" cy="1933575"/>
            </a:xfrm>
            <a:custGeom>
              <a:avLst/>
              <a:gdLst/>
              <a:ahLst/>
              <a:cxnLst/>
              <a:rect l="l" t="t" r="r" b="b"/>
              <a:pathLst>
                <a:path w="1933575" h="1933575">
                  <a:moveTo>
                    <a:pt x="966787" y="1933575"/>
                  </a:moveTo>
                  <a:lnTo>
                    <a:pt x="918535" y="1932391"/>
                  </a:lnTo>
                  <a:lnTo>
                    <a:pt x="870895" y="1928879"/>
                  </a:lnTo>
                  <a:lnTo>
                    <a:pt x="823922" y="1923092"/>
                  </a:lnTo>
                  <a:lnTo>
                    <a:pt x="777673" y="1915087"/>
                  </a:lnTo>
                  <a:lnTo>
                    <a:pt x="732203" y="1904918"/>
                  </a:lnTo>
                  <a:lnTo>
                    <a:pt x="687566" y="1892642"/>
                  </a:lnTo>
                  <a:lnTo>
                    <a:pt x="643819" y="1878313"/>
                  </a:lnTo>
                  <a:lnTo>
                    <a:pt x="601017" y="1861987"/>
                  </a:lnTo>
                  <a:lnTo>
                    <a:pt x="559214" y="1843719"/>
                  </a:lnTo>
                  <a:lnTo>
                    <a:pt x="518467" y="1823565"/>
                  </a:lnTo>
                  <a:lnTo>
                    <a:pt x="478831" y="1801580"/>
                  </a:lnTo>
                  <a:lnTo>
                    <a:pt x="440361" y="1777819"/>
                  </a:lnTo>
                  <a:lnTo>
                    <a:pt x="403113" y="1752338"/>
                  </a:lnTo>
                  <a:lnTo>
                    <a:pt x="367142" y="1725193"/>
                  </a:lnTo>
                  <a:lnTo>
                    <a:pt x="332504" y="1696438"/>
                  </a:lnTo>
                  <a:lnTo>
                    <a:pt x="299253" y="1666129"/>
                  </a:lnTo>
                  <a:lnTo>
                    <a:pt x="267445" y="1634321"/>
                  </a:lnTo>
                  <a:lnTo>
                    <a:pt x="237136" y="1601070"/>
                  </a:lnTo>
                  <a:lnTo>
                    <a:pt x="208381" y="1566432"/>
                  </a:lnTo>
                  <a:lnTo>
                    <a:pt x="181236" y="1530461"/>
                  </a:lnTo>
                  <a:lnTo>
                    <a:pt x="155755" y="1493213"/>
                  </a:lnTo>
                  <a:lnTo>
                    <a:pt x="131995" y="1454743"/>
                  </a:lnTo>
                  <a:lnTo>
                    <a:pt x="110009" y="1415107"/>
                  </a:lnTo>
                  <a:lnTo>
                    <a:pt x="89855" y="1374360"/>
                  </a:lnTo>
                  <a:lnTo>
                    <a:pt x="71587" y="1332558"/>
                  </a:lnTo>
                  <a:lnTo>
                    <a:pt x="55261" y="1289755"/>
                  </a:lnTo>
                  <a:lnTo>
                    <a:pt x="40932" y="1246008"/>
                  </a:lnTo>
                  <a:lnTo>
                    <a:pt x="28656" y="1201371"/>
                  </a:lnTo>
                  <a:lnTo>
                    <a:pt x="18487" y="1155901"/>
                  </a:lnTo>
                  <a:lnTo>
                    <a:pt x="10482" y="1109652"/>
                  </a:lnTo>
                  <a:lnTo>
                    <a:pt x="4695" y="1062679"/>
                  </a:lnTo>
                  <a:lnTo>
                    <a:pt x="1183" y="1015039"/>
                  </a:lnTo>
                  <a:lnTo>
                    <a:pt x="0" y="966787"/>
                  </a:lnTo>
                  <a:lnTo>
                    <a:pt x="1183" y="918535"/>
                  </a:lnTo>
                  <a:lnTo>
                    <a:pt x="4695" y="870895"/>
                  </a:lnTo>
                  <a:lnTo>
                    <a:pt x="10482" y="823922"/>
                  </a:lnTo>
                  <a:lnTo>
                    <a:pt x="18487" y="777673"/>
                  </a:lnTo>
                  <a:lnTo>
                    <a:pt x="28656" y="732203"/>
                  </a:lnTo>
                  <a:lnTo>
                    <a:pt x="40932" y="687566"/>
                  </a:lnTo>
                  <a:lnTo>
                    <a:pt x="55261" y="643819"/>
                  </a:lnTo>
                  <a:lnTo>
                    <a:pt x="71587" y="601017"/>
                  </a:lnTo>
                  <a:lnTo>
                    <a:pt x="89855" y="559214"/>
                  </a:lnTo>
                  <a:lnTo>
                    <a:pt x="110009" y="518467"/>
                  </a:lnTo>
                  <a:lnTo>
                    <a:pt x="131995" y="478831"/>
                  </a:lnTo>
                  <a:lnTo>
                    <a:pt x="155755" y="440361"/>
                  </a:lnTo>
                  <a:lnTo>
                    <a:pt x="181236" y="403113"/>
                  </a:lnTo>
                  <a:lnTo>
                    <a:pt x="208381" y="367142"/>
                  </a:lnTo>
                  <a:lnTo>
                    <a:pt x="237136" y="332504"/>
                  </a:lnTo>
                  <a:lnTo>
                    <a:pt x="267445" y="299253"/>
                  </a:lnTo>
                  <a:lnTo>
                    <a:pt x="299253" y="267445"/>
                  </a:lnTo>
                  <a:lnTo>
                    <a:pt x="332504" y="237136"/>
                  </a:lnTo>
                  <a:lnTo>
                    <a:pt x="367142" y="208381"/>
                  </a:lnTo>
                  <a:lnTo>
                    <a:pt x="403113" y="181236"/>
                  </a:lnTo>
                  <a:lnTo>
                    <a:pt x="440361" y="155755"/>
                  </a:lnTo>
                  <a:lnTo>
                    <a:pt x="478831" y="131995"/>
                  </a:lnTo>
                  <a:lnTo>
                    <a:pt x="518467" y="110009"/>
                  </a:lnTo>
                  <a:lnTo>
                    <a:pt x="559214" y="89855"/>
                  </a:lnTo>
                  <a:lnTo>
                    <a:pt x="601017" y="71587"/>
                  </a:lnTo>
                  <a:lnTo>
                    <a:pt x="643819" y="55261"/>
                  </a:lnTo>
                  <a:lnTo>
                    <a:pt x="687566" y="40932"/>
                  </a:lnTo>
                  <a:lnTo>
                    <a:pt x="732203" y="28656"/>
                  </a:lnTo>
                  <a:lnTo>
                    <a:pt x="777673" y="18487"/>
                  </a:lnTo>
                  <a:lnTo>
                    <a:pt x="823922" y="10482"/>
                  </a:lnTo>
                  <a:lnTo>
                    <a:pt x="870895" y="4695"/>
                  </a:lnTo>
                  <a:lnTo>
                    <a:pt x="918535" y="1183"/>
                  </a:lnTo>
                  <a:lnTo>
                    <a:pt x="966787" y="0"/>
                  </a:lnTo>
                  <a:lnTo>
                    <a:pt x="1015039" y="1183"/>
                  </a:lnTo>
                  <a:lnTo>
                    <a:pt x="1062679" y="4695"/>
                  </a:lnTo>
                  <a:lnTo>
                    <a:pt x="1109652" y="10482"/>
                  </a:lnTo>
                  <a:lnTo>
                    <a:pt x="1155901" y="18487"/>
                  </a:lnTo>
                  <a:lnTo>
                    <a:pt x="1201371" y="28656"/>
                  </a:lnTo>
                  <a:lnTo>
                    <a:pt x="1246008" y="40932"/>
                  </a:lnTo>
                  <a:lnTo>
                    <a:pt x="1289755" y="55261"/>
                  </a:lnTo>
                  <a:lnTo>
                    <a:pt x="1332558" y="71587"/>
                  </a:lnTo>
                  <a:lnTo>
                    <a:pt x="1374360" y="89855"/>
                  </a:lnTo>
                  <a:lnTo>
                    <a:pt x="1415107" y="110009"/>
                  </a:lnTo>
                  <a:lnTo>
                    <a:pt x="1454743" y="131995"/>
                  </a:lnTo>
                  <a:lnTo>
                    <a:pt x="1493213" y="155755"/>
                  </a:lnTo>
                  <a:lnTo>
                    <a:pt x="1530461" y="181236"/>
                  </a:lnTo>
                  <a:lnTo>
                    <a:pt x="1566432" y="208381"/>
                  </a:lnTo>
                  <a:lnTo>
                    <a:pt x="1601070" y="237136"/>
                  </a:lnTo>
                  <a:lnTo>
                    <a:pt x="1634321" y="267445"/>
                  </a:lnTo>
                  <a:lnTo>
                    <a:pt x="1666129" y="299253"/>
                  </a:lnTo>
                  <a:lnTo>
                    <a:pt x="1696438" y="332504"/>
                  </a:lnTo>
                  <a:lnTo>
                    <a:pt x="1725193" y="367142"/>
                  </a:lnTo>
                  <a:lnTo>
                    <a:pt x="1752338" y="403113"/>
                  </a:lnTo>
                  <a:lnTo>
                    <a:pt x="1777819" y="440361"/>
                  </a:lnTo>
                  <a:lnTo>
                    <a:pt x="1801580" y="478831"/>
                  </a:lnTo>
                  <a:lnTo>
                    <a:pt x="1823565" y="518467"/>
                  </a:lnTo>
                  <a:lnTo>
                    <a:pt x="1843719" y="559214"/>
                  </a:lnTo>
                  <a:lnTo>
                    <a:pt x="1861987" y="601017"/>
                  </a:lnTo>
                  <a:lnTo>
                    <a:pt x="1878313" y="643819"/>
                  </a:lnTo>
                  <a:lnTo>
                    <a:pt x="1892642" y="687566"/>
                  </a:lnTo>
                  <a:lnTo>
                    <a:pt x="1904918" y="732203"/>
                  </a:lnTo>
                  <a:lnTo>
                    <a:pt x="1915087" y="777673"/>
                  </a:lnTo>
                  <a:lnTo>
                    <a:pt x="1923092" y="823922"/>
                  </a:lnTo>
                  <a:lnTo>
                    <a:pt x="1928879" y="870895"/>
                  </a:lnTo>
                  <a:lnTo>
                    <a:pt x="1932391" y="918535"/>
                  </a:lnTo>
                  <a:lnTo>
                    <a:pt x="1933575" y="966787"/>
                  </a:lnTo>
                  <a:lnTo>
                    <a:pt x="1932391" y="1015039"/>
                  </a:lnTo>
                  <a:lnTo>
                    <a:pt x="1928879" y="1062679"/>
                  </a:lnTo>
                  <a:lnTo>
                    <a:pt x="1923092" y="1109652"/>
                  </a:lnTo>
                  <a:lnTo>
                    <a:pt x="1915087" y="1155901"/>
                  </a:lnTo>
                  <a:lnTo>
                    <a:pt x="1904918" y="1201371"/>
                  </a:lnTo>
                  <a:lnTo>
                    <a:pt x="1892642" y="1246008"/>
                  </a:lnTo>
                  <a:lnTo>
                    <a:pt x="1878313" y="1289755"/>
                  </a:lnTo>
                  <a:lnTo>
                    <a:pt x="1861987" y="1332558"/>
                  </a:lnTo>
                  <a:lnTo>
                    <a:pt x="1843719" y="1374360"/>
                  </a:lnTo>
                  <a:lnTo>
                    <a:pt x="1823565" y="1415107"/>
                  </a:lnTo>
                  <a:lnTo>
                    <a:pt x="1801580" y="1454743"/>
                  </a:lnTo>
                  <a:lnTo>
                    <a:pt x="1777819" y="1493213"/>
                  </a:lnTo>
                  <a:lnTo>
                    <a:pt x="1752338" y="1530461"/>
                  </a:lnTo>
                  <a:lnTo>
                    <a:pt x="1725193" y="1566432"/>
                  </a:lnTo>
                  <a:lnTo>
                    <a:pt x="1696438" y="1601070"/>
                  </a:lnTo>
                  <a:lnTo>
                    <a:pt x="1666129" y="1634321"/>
                  </a:lnTo>
                  <a:lnTo>
                    <a:pt x="1634321" y="1666129"/>
                  </a:lnTo>
                  <a:lnTo>
                    <a:pt x="1601070" y="1696438"/>
                  </a:lnTo>
                  <a:lnTo>
                    <a:pt x="1566432" y="1725193"/>
                  </a:lnTo>
                  <a:lnTo>
                    <a:pt x="1530461" y="1752338"/>
                  </a:lnTo>
                  <a:lnTo>
                    <a:pt x="1493213" y="1777819"/>
                  </a:lnTo>
                  <a:lnTo>
                    <a:pt x="1454743" y="1801580"/>
                  </a:lnTo>
                  <a:lnTo>
                    <a:pt x="1415107" y="1823565"/>
                  </a:lnTo>
                  <a:lnTo>
                    <a:pt x="1374360" y="1843719"/>
                  </a:lnTo>
                  <a:lnTo>
                    <a:pt x="1332558" y="1861987"/>
                  </a:lnTo>
                  <a:lnTo>
                    <a:pt x="1289755" y="1878313"/>
                  </a:lnTo>
                  <a:lnTo>
                    <a:pt x="1246008" y="1892642"/>
                  </a:lnTo>
                  <a:lnTo>
                    <a:pt x="1201371" y="1904918"/>
                  </a:lnTo>
                  <a:lnTo>
                    <a:pt x="1155901" y="1915087"/>
                  </a:lnTo>
                  <a:lnTo>
                    <a:pt x="1109652" y="1923092"/>
                  </a:lnTo>
                  <a:lnTo>
                    <a:pt x="1062679" y="1928879"/>
                  </a:lnTo>
                  <a:lnTo>
                    <a:pt x="1015039" y="1932391"/>
                  </a:lnTo>
                  <a:lnTo>
                    <a:pt x="966787" y="1933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560527" y="4718913"/>
              <a:ext cx="1304924" cy="13049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016000" y="1820179"/>
            <a:ext cx="848804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930"/>
              <a:t>Tools </a:t>
            </a:r>
            <a:r>
              <a:rPr dirty="0" u="none" spc="-1080"/>
              <a:t>&amp; </a:t>
            </a:r>
            <a:r>
              <a:rPr dirty="0" u="none" spc="-765"/>
              <a:t>Softwares</a:t>
            </a:r>
            <a:r>
              <a:rPr dirty="0" u="none" spc="-114"/>
              <a:t> </a:t>
            </a:r>
            <a:r>
              <a:rPr dirty="0" u="none" spc="-1155"/>
              <a:t>Used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44306" y="6426679"/>
            <a:ext cx="217233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8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3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1433" y="6741021"/>
            <a:ext cx="1637664" cy="164465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150"/>
              </a:spcBef>
            </a:pPr>
            <a:r>
              <a:rPr dirty="0" sz="3500" spc="-445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5000" spc="-10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5000" spc="-25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5000" spc="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5000" spc="-53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5000" spc="-60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5000" spc="-53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8372" y="6558018"/>
            <a:ext cx="1743710" cy="182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500" spc="-29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3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990"/>
              </a:spcBef>
            </a:pPr>
            <a:r>
              <a:rPr dirty="0" sz="5000" spc="-950">
                <a:solidFill>
                  <a:srgbClr val="FFFFFF"/>
                </a:solidFill>
                <a:latin typeface="Arial"/>
                <a:cs typeface="Arial"/>
              </a:rPr>
              <a:t>OpenCV</a:t>
            </a:r>
            <a:endParaRPr sz="5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16368" y="6389131"/>
            <a:ext cx="2037080" cy="1996439"/>
          </a:xfrm>
          <a:prstGeom prst="rect">
            <a:avLst/>
          </a:prstGeom>
        </p:spPr>
        <p:txBody>
          <a:bodyPr wrap="square" lIns="0" tIns="294640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2320"/>
              </a:spcBef>
            </a:pPr>
            <a:r>
              <a:rPr dirty="0" sz="3250" spc="-56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endParaRPr sz="3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00"/>
              </a:spcBef>
            </a:pPr>
            <a:r>
              <a:rPr dirty="0" sz="5000" spc="-10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5000" spc="-25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5000" spc="-162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5000" spc="-53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5000" spc="-67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000" spc="-2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5000" spc="-75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5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90887" y="6672927"/>
            <a:ext cx="105791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265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3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36949" y="7436222"/>
            <a:ext cx="104394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04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5000" spc="-67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000" spc="-76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5000" spc="-65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5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179412" y="8083922"/>
            <a:ext cx="268097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5">
                <a:solidFill>
                  <a:srgbClr val="FFFFFF"/>
                </a:solidFill>
                <a:latin typeface="Arial"/>
                <a:cs typeface="Arial"/>
              </a:rPr>
              <a:t>Recognition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862779" y="6540918"/>
            <a:ext cx="2813050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470">
                <a:solidFill>
                  <a:srgbClr val="FFFFFF"/>
                </a:solidFill>
                <a:latin typeface="Arial"/>
                <a:cs typeface="Arial"/>
              </a:rPr>
              <a:t>WebApp</a:t>
            </a:r>
            <a:r>
              <a:rPr dirty="0" sz="3250" spc="-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50" spc="-36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32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483092" y="7436222"/>
            <a:ext cx="157226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665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endParaRPr sz="5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170404" y="8083922"/>
            <a:ext cx="219773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615">
                <a:solidFill>
                  <a:srgbClr val="FFFFFF"/>
                </a:solidFill>
                <a:latin typeface="Arial"/>
                <a:cs typeface="Arial"/>
              </a:rPr>
              <a:t>AppSheet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4900" y="2843246"/>
            <a:ext cx="10697210" cy="213995"/>
            <a:chOff x="3794900" y="2843246"/>
            <a:chExt cx="10697210" cy="213995"/>
          </a:xfrm>
        </p:grpSpPr>
        <p:sp>
          <p:nvSpPr>
            <p:cNvPr id="3" name="object 3"/>
            <p:cNvSpPr/>
            <p:nvPr/>
          </p:nvSpPr>
          <p:spPr>
            <a:xfrm>
              <a:off x="3973478" y="2938690"/>
              <a:ext cx="10339705" cy="23495"/>
            </a:xfrm>
            <a:custGeom>
              <a:avLst/>
              <a:gdLst/>
              <a:ahLst/>
              <a:cxnLst/>
              <a:rect l="l" t="t" r="r" b="b"/>
              <a:pathLst>
                <a:path w="10339705" h="23494">
                  <a:moveTo>
                    <a:pt x="0" y="0"/>
                  </a:moveTo>
                  <a:lnTo>
                    <a:pt x="10339465" y="23013"/>
                  </a:lnTo>
                </a:path>
              </a:pathLst>
            </a:custGeom>
            <a:ln w="47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94900" y="2843246"/>
              <a:ext cx="190495" cy="1905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300989" y="2866630"/>
              <a:ext cx="190495" cy="1905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2"/>
            <a:ext cx="5105399" cy="1323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536399"/>
            <a:ext cx="5753099" cy="575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79418" y="1440069"/>
            <a:ext cx="97294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1090"/>
              <a:t>Our </a:t>
            </a:r>
            <a:r>
              <a:rPr dirty="0" u="none" spc="-720"/>
              <a:t>product </a:t>
            </a:r>
            <a:r>
              <a:rPr dirty="0" u="none" spc="-865"/>
              <a:t>vs</a:t>
            </a:r>
            <a:r>
              <a:rPr dirty="0" u="none" spc="-330"/>
              <a:t> </a:t>
            </a:r>
            <a:r>
              <a:rPr dirty="0" u="none" spc="-695"/>
              <a:t>competitors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40824" y="4235179"/>
            <a:ext cx="10361295" cy="550608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ts val="4270"/>
              </a:lnSpc>
              <a:spcBef>
                <a:spcPts val="580"/>
              </a:spcBef>
              <a:tabLst>
                <a:tab pos="5461000" algn="l"/>
              </a:tabLst>
            </a:pPr>
            <a:r>
              <a:rPr dirty="0" sz="3900" spc="30">
                <a:solidFill>
                  <a:srgbClr val="FFFFFF"/>
                </a:solidFill>
                <a:latin typeface="Verdana"/>
                <a:cs typeface="Verdana"/>
              </a:rPr>
              <a:t>Standard </a:t>
            </a:r>
            <a:r>
              <a:rPr dirty="0" sz="3900" spc="100">
                <a:solidFill>
                  <a:srgbClr val="FFFFFF"/>
                </a:solidFill>
                <a:latin typeface="Verdana"/>
                <a:cs typeface="Verdana"/>
              </a:rPr>
              <a:t>attendance </a:t>
            </a:r>
            <a:r>
              <a:rPr dirty="0" sz="3900" spc="-15">
                <a:solidFill>
                  <a:srgbClr val="FFFFFF"/>
                </a:solidFill>
                <a:latin typeface="Verdana"/>
                <a:cs typeface="Verdana"/>
              </a:rPr>
              <a:t>management  </a:t>
            </a:r>
            <a:r>
              <a:rPr dirty="0" sz="3900" spc="-3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39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14">
                <a:solidFill>
                  <a:srgbClr val="FFFFFF"/>
                </a:solidFill>
                <a:latin typeface="Verdana"/>
                <a:cs typeface="Verdana"/>
              </a:rPr>
              <a:t>costs</a:t>
            </a:r>
            <a:r>
              <a:rPr dirty="0" sz="39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55">
                <a:solidFill>
                  <a:srgbClr val="FFFFFF"/>
                </a:solidFill>
                <a:latin typeface="Verdana"/>
                <a:cs typeface="Verdana"/>
              </a:rPr>
              <a:t>around	</a:t>
            </a:r>
            <a:r>
              <a:rPr dirty="0" sz="3900" spc="-95">
                <a:solidFill>
                  <a:srgbClr val="FFFFFF"/>
                </a:solidFill>
                <a:latin typeface="Verdana"/>
                <a:cs typeface="Verdana"/>
              </a:rPr>
              <a:t>INR </a:t>
            </a:r>
            <a:r>
              <a:rPr dirty="0" sz="3900" spc="-45">
                <a:solidFill>
                  <a:srgbClr val="FFFFFF"/>
                </a:solidFill>
                <a:latin typeface="Verdana"/>
                <a:cs typeface="Verdana"/>
              </a:rPr>
              <a:t>9,000, </a:t>
            </a:r>
            <a:r>
              <a:rPr dirty="0" sz="3900" spc="114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dirty="0" sz="3900" spc="35">
                <a:solidFill>
                  <a:srgbClr val="FFFFFF"/>
                </a:solidFill>
                <a:latin typeface="Verdana"/>
                <a:cs typeface="Verdana"/>
              </a:rPr>
              <a:t>our  </a:t>
            </a:r>
            <a:r>
              <a:rPr dirty="0" sz="3900" spc="-20">
                <a:solidFill>
                  <a:srgbClr val="FFFFFF"/>
                </a:solidFill>
                <a:latin typeface="Verdana"/>
                <a:cs typeface="Verdana"/>
              </a:rPr>
              <a:t>setup,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4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65">
                <a:solidFill>
                  <a:srgbClr val="FFFFFF"/>
                </a:solidFill>
                <a:latin typeface="Verdana"/>
                <a:cs typeface="Verdana"/>
              </a:rPr>
              <a:t>complete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5">
                <a:solidFill>
                  <a:srgbClr val="FFFFFF"/>
                </a:solidFill>
                <a:latin typeface="Verdana"/>
                <a:cs typeface="Verdana"/>
              </a:rPr>
              <a:t>installation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114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9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40">
                <a:solidFill>
                  <a:srgbClr val="FFFFFF"/>
                </a:solidFill>
                <a:latin typeface="Verdana"/>
                <a:cs typeface="Verdana"/>
              </a:rPr>
              <a:t>cost  </a:t>
            </a:r>
            <a:r>
              <a:rPr dirty="0" sz="3900" spc="55">
                <a:solidFill>
                  <a:srgbClr val="FFFFFF"/>
                </a:solidFill>
                <a:latin typeface="Verdana"/>
                <a:cs typeface="Verdana"/>
              </a:rPr>
              <a:t>around </a:t>
            </a:r>
            <a:r>
              <a:rPr dirty="0" sz="3900" spc="45">
                <a:solidFill>
                  <a:srgbClr val="FFFFFF"/>
                </a:solidFill>
                <a:latin typeface="Verdana"/>
                <a:cs typeface="Verdana"/>
              </a:rPr>
              <a:t>3,000 </a:t>
            </a:r>
            <a:r>
              <a:rPr dirty="0" sz="3900" spc="65">
                <a:solidFill>
                  <a:srgbClr val="FFFFFF"/>
                </a:solidFill>
                <a:latin typeface="Verdana"/>
                <a:cs typeface="Verdana"/>
              </a:rPr>
              <a:t>per </a:t>
            </a:r>
            <a:r>
              <a:rPr dirty="0" sz="3900" spc="-90">
                <a:solidFill>
                  <a:srgbClr val="FFFFFF"/>
                </a:solidFill>
                <a:latin typeface="Verdana"/>
                <a:cs typeface="Verdana"/>
              </a:rPr>
              <a:t>unit, </a:t>
            </a:r>
            <a:r>
              <a:rPr dirty="0" sz="3900" spc="55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3900" spc="-80">
                <a:solidFill>
                  <a:srgbClr val="FFFFFF"/>
                </a:solidFill>
                <a:latin typeface="Verdana"/>
                <a:cs typeface="Verdana"/>
              </a:rPr>
              <a:t>makes 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dirty="0" sz="3900" spc="50">
                <a:solidFill>
                  <a:srgbClr val="FFFFFF"/>
                </a:solidFill>
                <a:latin typeface="Verdana"/>
                <a:cs typeface="Verdana"/>
              </a:rPr>
              <a:t>possible </a:t>
            </a:r>
            <a:r>
              <a:rPr dirty="0" sz="3900" spc="9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install </a:t>
            </a:r>
            <a:r>
              <a:rPr dirty="0" sz="3900" spc="1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3900" spc="90">
                <a:solidFill>
                  <a:srgbClr val="FFFFFF"/>
                </a:solidFill>
                <a:latin typeface="Verdana"/>
                <a:cs typeface="Verdana"/>
              </a:rPr>
              <a:t>setup </a:t>
            </a:r>
            <a:r>
              <a:rPr dirty="0" sz="3900" spc="-2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900" spc="5">
                <a:solidFill>
                  <a:srgbClr val="FFFFFF"/>
                </a:solidFill>
                <a:latin typeface="Verdana"/>
                <a:cs typeface="Verdana"/>
              </a:rPr>
              <a:t>bulk </a:t>
            </a:r>
            <a:r>
              <a:rPr dirty="0" sz="3900" spc="-2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dirty="0" sz="3900" spc="65">
                <a:solidFill>
                  <a:srgbClr val="FFFFFF"/>
                </a:solidFill>
                <a:latin typeface="Verdana"/>
                <a:cs typeface="Verdana"/>
              </a:rPr>
              <a:t>educational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25">
                <a:solidFill>
                  <a:srgbClr val="FFFFFF"/>
                </a:solidFill>
                <a:latin typeface="Verdana"/>
                <a:cs typeface="Verdana"/>
              </a:rPr>
              <a:t>institutes.</a:t>
            </a:r>
            <a:endParaRPr sz="3900">
              <a:latin typeface="Verdana"/>
              <a:cs typeface="Verdana"/>
            </a:endParaRPr>
          </a:p>
          <a:p>
            <a:pPr marL="12700">
              <a:lnSpc>
                <a:spcPts val="4225"/>
              </a:lnSpc>
            </a:pPr>
            <a:r>
              <a:rPr dirty="0" sz="3900" spc="6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3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130">
                <a:solidFill>
                  <a:srgbClr val="FFFFFF"/>
                </a:solidFill>
                <a:latin typeface="Verdana"/>
                <a:cs typeface="Verdana"/>
              </a:rPr>
              <a:t>now,</a:t>
            </a:r>
            <a:r>
              <a:rPr dirty="0" sz="39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3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35">
                <a:solidFill>
                  <a:srgbClr val="FFFFFF"/>
                </a:solidFill>
                <a:latin typeface="Verdana"/>
                <a:cs typeface="Verdana"/>
              </a:rPr>
              <a:t>models'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05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dirty="0" sz="39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5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400">
                <a:solidFill>
                  <a:srgbClr val="FFFFFF"/>
                </a:solidFill>
                <a:latin typeface="Verdana"/>
                <a:cs typeface="Verdana"/>
              </a:rPr>
              <a:t>~95%.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Verdana"/>
              <a:cs typeface="Verdana"/>
            </a:endParaRPr>
          </a:p>
          <a:p>
            <a:pPr marL="12700" marR="254635">
              <a:lnSpc>
                <a:spcPts val="4280"/>
              </a:lnSpc>
              <a:spcBef>
                <a:spcPts val="5"/>
              </a:spcBef>
            </a:pPr>
            <a:r>
              <a:rPr dirty="0" sz="3900" spc="-5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3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3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40">
                <a:solidFill>
                  <a:srgbClr val="FFFFFF"/>
                </a:solidFill>
                <a:latin typeface="Verdana"/>
                <a:cs typeface="Verdana"/>
              </a:rPr>
              <a:t>competitors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5">
                <a:solidFill>
                  <a:srgbClr val="FFFFFF"/>
                </a:solidFill>
                <a:latin typeface="Verdana"/>
                <a:cs typeface="Verdana"/>
              </a:rPr>
              <a:t>TimeOffice,  </a:t>
            </a:r>
            <a:r>
              <a:rPr dirty="0" sz="3900" spc="95">
                <a:solidFill>
                  <a:srgbClr val="FFFFFF"/>
                </a:solidFill>
                <a:latin typeface="Verdana"/>
                <a:cs typeface="Verdana"/>
              </a:rPr>
              <a:t>MantraBioFace</a:t>
            </a:r>
            <a:r>
              <a:rPr dirty="0" sz="39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5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423" y="573944"/>
            <a:ext cx="7224395" cy="16103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10400" spc="-844"/>
              <a:t>Algorithm</a:t>
            </a:r>
            <a:r>
              <a:rPr dirty="0" u="none" sz="10400" spc="-960"/>
              <a:t> </a:t>
            </a:r>
            <a:r>
              <a:rPr dirty="0" u="none" sz="10400" spc="-1500"/>
              <a:t>Used</a:t>
            </a:r>
            <a:endParaRPr sz="10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105399" cy="132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6542" y="6446544"/>
            <a:ext cx="1297940" cy="3839845"/>
          </a:xfrm>
          <a:custGeom>
            <a:avLst/>
            <a:gdLst/>
            <a:ahLst/>
            <a:cxnLst/>
            <a:rect l="l" t="t" r="r" b="b"/>
            <a:pathLst>
              <a:path w="1297939" h="3839845">
                <a:moveTo>
                  <a:pt x="617702" y="3010839"/>
                </a:moveTo>
                <a:lnTo>
                  <a:pt x="615823" y="3005175"/>
                </a:lnTo>
                <a:lnTo>
                  <a:pt x="53365" y="2251316"/>
                </a:lnTo>
                <a:lnTo>
                  <a:pt x="53365" y="830122"/>
                </a:lnTo>
                <a:lnTo>
                  <a:pt x="51269" y="819759"/>
                </a:lnTo>
                <a:lnTo>
                  <a:pt x="45554" y="811301"/>
                </a:lnTo>
                <a:lnTo>
                  <a:pt x="37084" y="805586"/>
                </a:lnTo>
                <a:lnTo>
                  <a:pt x="26708" y="803503"/>
                </a:lnTo>
                <a:lnTo>
                  <a:pt x="16306" y="805586"/>
                </a:lnTo>
                <a:lnTo>
                  <a:pt x="7823" y="811301"/>
                </a:lnTo>
                <a:lnTo>
                  <a:pt x="2095" y="819759"/>
                </a:lnTo>
                <a:lnTo>
                  <a:pt x="0" y="830122"/>
                </a:lnTo>
                <a:lnTo>
                  <a:pt x="0" y="2265832"/>
                </a:lnTo>
                <a:lnTo>
                  <a:pt x="1879" y="2271509"/>
                </a:lnTo>
                <a:lnTo>
                  <a:pt x="564337" y="3025368"/>
                </a:lnTo>
                <a:lnTo>
                  <a:pt x="564337" y="3812743"/>
                </a:lnTo>
                <a:lnTo>
                  <a:pt x="566432" y="3823106"/>
                </a:lnTo>
                <a:lnTo>
                  <a:pt x="572147" y="3831564"/>
                </a:lnTo>
                <a:lnTo>
                  <a:pt x="580631" y="3837279"/>
                </a:lnTo>
                <a:lnTo>
                  <a:pt x="590994" y="3839375"/>
                </a:lnTo>
                <a:lnTo>
                  <a:pt x="601395" y="3837279"/>
                </a:lnTo>
                <a:lnTo>
                  <a:pt x="609892" y="3831564"/>
                </a:lnTo>
                <a:lnTo>
                  <a:pt x="615607" y="3823106"/>
                </a:lnTo>
                <a:lnTo>
                  <a:pt x="617702" y="3812743"/>
                </a:lnTo>
                <a:lnTo>
                  <a:pt x="617702" y="3010839"/>
                </a:lnTo>
                <a:close/>
              </a:path>
              <a:path w="1297939" h="3839845">
                <a:moveTo>
                  <a:pt x="1057186" y="2207298"/>
                </a:moveTo>
                <a:lnTo>
                  <a:pt x="1055306" y="2201621"/>
                </a:lnTo>
                <a:lnTo>
                  <a:pt x="492810" y="1447761"/>
                </a:lnTo>
                <a:lnTo>
                  <a:pt x="492810" y="26631"/>
                </a:lnTo>
                <a:lnTo>
                  <a:pt x="490715" y="16268"/>
                </a:lnTo>
                <a:lnTo>
                  <a:pt x="484987" y="7797"/>
                </a:lnTo>
                <a:lnTo>
                  <a:pt x="476504" y="2095"/>
                </a:lnTo>
                <a:lnTo>
                  <a:pt x="466102" y="0"/>
                </a:lnTo>
                <a:lnTo>
                  <a:pt x="455726" y="2095"/>
                </a:lnTo>
                <a:lnTo>
                  <a:pt x="447255" y="7797"/>
                </a:lnTo>
                <a:lnTo>
                  <a:pt x="441540" y="16268"/>
                </a:lnTo>
                <a:lnTo>
                  <a:pt x="439445" y="26631"/>
                </a:lnTo>
                <a:lnTo>
                  <a:pt x="439445" y="1462290"/>
                </a:lnTo>
                <a:lnTo>
                  <a:pt x="441325" y="1467967"/>
                </a:lnTo>
                <a:lnTo>
                  <a:pt x="1003808" y="2221827"/>
                </a:lnTo>
                <a:lnTo>
                  <a:pt x="1003808" y="3812743"/>
                </a:lnTo>
                <a:lnTo>
                  <a:pt x="1005916" y="3823106"/>
                </a:lnTo>
                <a:lnTo>
                  <a:pt x="1011631" y="3831564"/>
                </a:lnTo>
                <a:lnTo>
                  <a:pt x="1020127" y="3837279"/>
                </a:lnTo>
                <a:lnTo>
                  <a:pt x="1030528" y="3839375"/>
                </a:lnTo>
                <a:lnTo>
                  <a:pt x="1040904" y="3837279"/>
                </a:lnTo>
                <a:lnTo>
                  <a:pt x="1049375" y="3831564"/>
                </a:lnTo>
                <a:lnTo>
                  <a:pt x="1055090" y="3823106"/>
                </a:lnTo>
                <a:lnTo>
                  <a:pt x="1057186" y="3812743"/>
                </a:lnTo>
                <a:lnTo>
                  <a:pt x="1057186" y="2207298"/>
                </a:lnTo>
                <a:close/>
              </a:path>
              <a:path w="1297939" h="3839845">
                <a:moveTo>
                  <a:pt x="1297660" y="1564373"/>
                </a:moveTo>
                <a:lnTo>
                  <a:pt x="1294841" y="1557502"/>
                </a:lnTo>
                <a:lnTo>
                  <a:pt x="901877" y="1165085"/>
                </a:lnTo>
                <a:lnTo>
                  <a:pt x="901877" y="167589"/>
                </a:lnTo>
                <a:lnTo>
                  <a:pt x="899782" y="157200"/>
                </a:lnTo>
                <a:lnTo>
                  <a:pt x="894067" y="148717"/>
                </a:lnTo>
                <a:lnTo>
                  <a:pt x="885596" y="143002"/>
                </a:lnTo>
                <a:lnTo>
                  <a:pt x="875220" y="140919"/>
                </a:lnTo>
                <a:lnTo>
                  <a:pt x="864844" y="143002"/>
                </a:lnTo>
                <a:lnTo>
                  <a:pt x="856373" y="148717"/>
                </a:lnTo>
                <a:lnTo>
                  <a:pt x="850658" y="157200"/>
                </a:lnTo>
                <a:lnTo>
                  <a:pt x="848563" y="167589"/>
                </a:lnTo>
                <a:lnTo>
                  <a:pt x="848563" y="1183220"/>
                </a:lnTo>
                <a:lnTo>
                  <a:pt x="851331" y="1189926"/>
                </a:lnTo>
                <a:lnTo>
                  <a:pt x="1244295" y="1582432"/>
                </a:lnTo>
                <a:lnTo>
                  <a:pt x="1244295" y="3812743"/>
                </a:lnTo>
                <a:lnTo>
                  <a:pt x="1246390" y="3823106"/>
                </a:lnTo>
                <a:lnTo>
                  <a:pt x="1252105" y="3831564"/>
                </a:lnTo>
                <a:lnTo>
                  <a:pt x="1260602" y="3837279"/>
                </a:lnTo>
                <a:lnTo>
                  <a:pt x="1271003" y="3839375"/>
                </a:lnTo>
                <a:lnTo>
                  <a:pt x="1281379" y="3837279"/>
                </a:lnTo>
                <a:lnTo>
                  <a:pt x="1289850" y="3831564"/>
                </a:lnTo>
                <a:lnTo>
                  <a:pt x="1295565" y="3823106"/>
                </a:lnTo>
                <a:lnTo>
                  <a:pt x="1297660" y="3812743"/>
                </a:lnTo>
                <a:lnTo>
                  <a:pt x="1297660" y="1564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4456" y="7536655"/>
            <a:ext cx="53975" cy="2749550"/>
          </a:xfrm>
          <a:custGeom>
            <a:avLst/>
            <a:gdLst/>
            <a:ahLst/>
            <a:cxnLst/>
            <a:rect l="l" t="t" r="r" b="b"/>
            <a:pathLst>
              <a:path w="53975" h="2749550">
                <a:moveTo>
                  <a:pt x="26658" y="2749255"/>
                </a:moveTo>
                <a:lnTo>
                  <a:pt x="37057" y="2747162"/>
                </a:lnTo>
                <a:lnTo>
                  <a:pt x="45545" y="2741453"/>
                </a:lnTo>
                <a:lnTo>
                  <a:pt x="51265" y="2732989"/>
                </a:lnTo>
                <a:lnTo>
                  <a:pt x="53362" y="2722628"/>
                </a:lnTo>
                <a:lnTo>
                  <a:pt x="53362" y="26672"/>
                </a:lnTo>
                <a:lnTo>
                  <a:pt x="51265" y="16285"/>
                </a:lnTo>
                <a:lnTo>
                  <a:pt x="45545" y="7807"/>
                </a:lnTo>
                <a:lnTo>
                  <a:pt x="37057" y="2094"/>
                </a:lnTo>
                <a:lnTo>
                  <a:pt x="26658" y="0"/>
                </a:lnTo>
                <a:lnTo>
                  <a:pt x="16285" y="2094"/>
                </a:lnTo>
                <a:lnTo>
                  <a:pt x="7811" y="7807"/>
                </a:lnTo>
                <a:lnTo>
                  <a:pt x="2096" y="16285"/>
                </a:lnTo>
                <a:lnTo>
                  <a:pt x="0" y="26672"/>
                </a:lnTo>
                <a:lnTo>
                  <a:pt x="0" y="2722628"/>
                </a:lnTo>
                <a:lnTo>
                  <a:pt x="2096" y="2732989"/>
                </a:lnTo>
                <a:lnTo>
                  <a:pt x="7811" y="2741453"/>
                </a:lnTo>
                <a:lnTo>
                  <a:pt x="16285" y="2747162"/>
                </a:lnTo>
                <a:lnTo>
                  <a:pt x="26658" y="2749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1650" y="7640349"/>
            <a:ext cx="425450" cy="2646045"/>
          </a:xfrm>
          <a:custGeom>
            <a:avLst/>
            <a:gdLst/>
            <a:ahLst/>
            <a:cxnLst/>
            <a:rect l="l" t="t" r="r" b="b"/>
            <a:pathLst>
              <a:path w="425450" h="2646045">
                <a:moveTo>
                  <a:pt x="398604" y="2645561"/>
                </a:moveTo>
                <a:lnTo>
                  <a:pt x="409003" y="2643467"/>
                </a:lnTo>
                <a:lnTo>
                  <a:pt x="417491" y="2637759"/>
                </a:lnTo>
                <a:lnTo>
                  <a:pt x="423211" y="2629295"/>
                </a:lnTo>
                <a:lnTo>
                  <a:pt x="425308" y="2618934"/>
                </a:lnTo>
                <a:lnTo>
                  <a:pt x="425308" y="1656333"/>
                </a:lnTo>
                <a:lnTo>
                  <a:pt x="423647" y="1651060"/>
                </a:lnTo>
                <a:lnTo>
                  <a:pt x="53362" y="1119240"/>
                </a:lnTo>
                <a:lnTo>
                  <a:pt x="53316" y="26627"/>
                </a:lnTo>
                <a:lnTo>
                  <a:pt x="51227" y="16266"/>
                </a:lnTo>
                <a:lnTo>
                  <a:pt x="45522" y="7801"/>
                </a:lnTo>
                <a:lnTo>
                  <a:pt x="37050" y="2093"/>
                </a:lnTo>
                <a:lnTo>
                  <a:pt x="26658" y="0"/>
                </a:lnTo>
                <a:lnTo>
                  <a:pt x="16285" y="2093"/>
                </a:lnTo>
                <a:lnTo>
                  <a:pt x="7811" y="7801"/>
                </a:lnTo>
                <a:lnTo>
                  <a:pt x="2096" y="16266"/>
                </a:lnTo>
                <a:lnTo>
                  <a:pt x="0" y="26627"/>
                </a:lnTo>
                <a:lnTo>
                  <a:pt x="0" y="1133057"/>
                </a:lnTo>
                <a:lnTo>
                  <a:pt x="1660" y="1138364"/>
                </a:lnTo>
                <a:lnTo>
                  <a:pt x="371945" y="1670139"/>
                </a:lnTo>
                <a:lnTo>
                  <a:pt x="371945" y="2618934"/>
                </a:lnTo>
                <a:lnTo>
                  <a:pt x="374042" y="2629295"/>
                </a:lnTo>
                <a:lnTo>
                  <a:pt x="379757" y="2637759"/>
                </a:lnTo>
                <a:lnTo>
                  <a:pt x="388231" y="2643467"/>
                </a:lnTo>
                <a:lnTo>
                  <a:pt x="398604" y="26455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6830" y="9724169"/>
            <a:ext cx="53975" cy="561975"/>
          </a:xfrm>
          <a:custGeom>
            <a:avLst/>
            <a:gdLst/>
            <a:ahLst/>
            <a:cxnLst/>
            <a:rect l="l" t="t" r="r" b="b"/>
            <a:pathLst>
              <a:path w="53975" h="561975">
                <a:moveTo>
                  <a:pt x="26658" y="561741"/>
                </a:moveTo>
                <a:lnTo>
                  <a:pt x="37057" y="559648"/>
                </a:lnTo>
                <a:lnTo>
                  <a:pt x="45545" y="553939"/>
                </a:lnTo>
                <a:lnTo>
                  <a:pt x="51265" y="545475"/>
                </a:lnTo>
                <a:lnTo>
                  <a:pt x="53362" y="535114"/>
                </a:lnTo>
                <a:lnTo>
                  <a:pt x="53362" y="26672"/>
                </a:lnTo>
                <a:lnTo>
                  <a:pt x="51265" y="16285"/>
                </a:lnTo>
                <a:lnTo>
                  <a:pt x="45545" y="7807"/>
                </a:lnTo>
                <a:lnTo>
                  <a:pt x="37057" y="2094"/>
                </a:lnTo>
                <a:lnTo>
                  <a:pt x="26658" y="0"/>
                </a:lnTo>
                <a:lnTo>
                  <a:pt x="16285" y="2094"/>
                </a:lnTo>
                <a:lnTo>
                  <a:pt x="7811" y="7807"/>
                </a:lnTo>
                <a:lnTo>
                  <a:pt x="2096" y="16285"/>
                </a:lnTo>
                <a:lnTo>
                  <a:pt x="0" y="26672"/>
                </a:lnTo>
                <a:lnTo>
                  <a:pt x="0" y="535114"/>
                </a:lnTo>
                <a:lnTo>
                  <a:pt x="2096" y="545475"/>
                </a:lnTo>
                <a:lnTo>
                  <a:pt x="7811" y="553939"/>
                </a:lnTo>
                <a:lnTo>
                  <a:pt x="16285" y="559648"/>
                </a:lnTo>
                <a:lnTo>
                  <a:pt x="26658" y="5617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06977" y="8708922"/>
            <a:ext cx="316865" cy="1577340"/>
          </a:xfrm>
          <a:custGeom>
            <a:avLst/>
            <a:gdLst/>
            <a:ahLst/>
            <a:cxnLst/>
            <a:rect l="l" t="t" r="r" b="b"/>
            <a:pathLst>
              <a:path w="316864" h="1577340">
                <a:moveTo>
                  <a:pt x="289772" y="1576988"/>
                </a:moveTo>
                <a:lnTo>
                  <a:pt x="300145" y="1574895"/>
                </a:lnTo>
                <a:lnTo>
                  <a:pt x="308619" y="1569186"/>
                </a:lnTo>
                <a:lnTo>
                  <a:pt x="314334" y="1560722"/>
                </a:lnTo>
                <a:lnTo>
                  <a:pt x="316430" y="1550361"/>
                </a:lnTo>
                <a:lnTo>
                  <a:pt x="316430" y="341083"/>
                </a:lnTo>
                <a:lnTo>
                  <a:pt x="314334" y="335101"/>
                </a:lnTo>
                <a:lnTo>
                  <a:pt x="47155" y="9617"/>
                </a:lnTo>
                <a:lnTo>
                  <a:pt x="38967" y="2932"/>
                </a:lnTo>
                <a:lnTo>
                  <a:pt x="29173" y="0"/>
                </a:lnTo>
                <a:lnTo>
                  <a:pt x="18986" y="946"/>
                </a:lnTo>
                <a:lnTo>
                  <a:pt x="9618" y="5900"/>
                </a:lnTo>
                <a:lnTo>
                  <a:pt x="2932" y="14105"/>
                </a:lnTo>
                <a:lnTo>
                  <a:pt x="0" y="23896"/>
                </a:lnTo>
                <a:lnTo>
                  <a:pt x="949" y="34062"/>
                </a:lnTo>
                <a:lnTo>
                  <a:pt x="5908" y="43393"/>
                </a:lnTo>
                <a:lnTo>
                  <a:pt x="263068" y="356718"/>
                </a:lnTo>
                <a:lnTo>
                  <a:pt x="263068" y="1550361"/>
                </a:lnTo>
                <a:lnTo>
                  <a:pt x="265164" y="1560722"/>
                </a:lnTo>
                <a:lnTo>
                  <a:pt x="270884" y="1569186"/>
                </a:lnTo>
                <a:lnTo>
                  <a:pt x="279372" y="1574895"/>
                </a:lnTo>
                <a:lnTo>
                  <a:pt x="289772" y="1576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13646" y="7712557"/>
            <a:ext cx="970280" cy="2573655"/>
          </a:xfrm>
          <a:custGeom>
            <a:avLst/>
            <a:gdLst/>
            <a:ahLst/>
            <a:cxnLst/>
            <a:rect l="l" t="t" r="r" b="b"/>
            <a:pathLst>
              <a:path w="970279" h="2573654">
                <a:moveTo>
                  <a:pt x="272465" y="1121918"/>
                </a:moveTo>
                <a:lnTo>
                  <a:pt x="270370" y="1111567"/>
                </a:lnTo>
                <a:lnTo>
                  <a:pt x="264655" y="1103096"/>
                </a:lnTo>
                <a:lnTo>
                  <a:pt x="256171" y="1097394"/>
                </a:lnTo>
                <a:lnTo>
                  <a:pt x="245795" y="1095298"/>
                </a:lnTo>
                <a:lnTo>
                  <a:pt x="235419" y="1097394"/>
                </a:lnTo>
                <a:lnTo>
                  <a:pt x="226949" y="1103096"/>
                </a:lnTo>
                <a:lnTo>
                  <a:pt x="221234" y="1111567"/>
                </a:lnTo>
                <a:lnTo>
                  <a:pt x="219138" y="1121918"/>
                </a:lnTo>
                <a:lnTo>
                  <a:pt x="219138" y="2546731"/>
                </a:lnTo>
                <a:lnTo>
                  <a:pt x="221234" y="2557094"/>
                </a:lnTo>
                <a:lnTo>
                  <a:pt x="226949" y="2565552"/>
                </a:lnTo>
                <a:lnTo>
                  <a:pt x="235419" y="2571267"/>
                </a:lnTo>
                <a:lnTo>
                  <a:pt x="245795" y="2573363"/>
                </a:lnTo>
                <a:lnTo>
                  <a:pt x="256171" y="2571267"/>
                </a:lnTo>
                <a:lnTo>
                  <a:pt x="264655" y="2565552"/>
                </a:lnTo>
                <a:lnTo>
                  <a:pt x="270370" y="2557094"/>
                </a:lnTo>
                <a:lnTo>
                  <a:pt x="272465" y="2546731"/>
                </a:lnTo>
                <a:lnTo>
                  <a:pt x="272465" y="1121918"/>
                </a:lnTo>
                <a:close/>
              </a:path>
              <a:path w="970279" h="2573654">
                <a:moveTo>
                  <a:pt x="491312" y="30314"/>
                </a:moveTo>
                <a:lnTo>
                  <a:pt x="490855" y="20104"/>
                </a:lnTo>
                <a:lnTo>
                  <a:pt x="486613" y="10820"/>
                </a:lnTo>
                <a:lnTo>
                  <a:pt x="478853" y="3619"/>
                </a:lnTo>
                <a:lnTo>
                  <a:pt x="468871" y="0"/>
                </a:lnTo>
                <a:lnTo>
                  <a:pt x="458660" y="457"/>
                </a:lnTo>
                <a:lnTo>
                  <a:pt x="449376" y="4711"/>
                </a:lnTo>
                <a:lnTo>
                  <a:pt x="442163" y="12458"/>
                </a:lnTo>
                <a:lnTo>
                  <a:pt x="1346" y="733755"/>
                </a:lnTo>
                <a:lnTo>
                  <a:pt x="0" y="738492"/>
                </a:lnTo>
                <a:lnTo>
                  <a:pt x="0" y="2546731"/>
                </a:lnTo>
                <a:lnTo>
                  <a:pt x="2095" y="2557094"/>
                </a:lnTo>
                <a:lnTo>
                  <a:pt x="7810" y="2565552"/>
                </a:lnTo>
                <a:lnTo>
                  <a:pt x="16281" y="2571267"/>
                </a:lnTo>
                <a:lnTo>
                  <a:pt x="26657" y="2573363"/>
                </a:lnTo>
                <a:lnTo>
                  <a:pt x="37058" y="2571267"/>
                </a:lnTo>
                <a:lnTo>
                  <a:pt x="45554" y="2565552"/>
                </a:lnTo>
                <a:lnTo>
                  <a:pt x="51269" y="2557094"/>
                </a:lnTo>
                <a:lnTo>
                  <a:pt x="53365" y="2546731"/>
                </a:lnTo>
                <a:lnTo>
                  <a:pt x="53365" y="750912"/>
                </a:lnTo>
                <a:lnTo>
                  <a:pt x="487705" y="40259"/>
                </a:lnTo>
                <a:lnTo>
                  <a:pt x="491312" y="30314"/>
                </a:lnTo>
                <a:close/>
              </a:path>
              <a:path w="970279" h="2573654">
                <a:moveTo>
                  <a:pt x="970000" y="1075372"/>
                </a:moveTo>
                <a:lnTo>
                  <a:pt x="969949" y="618985"/>
                </a:lnTo>
                <a:lnTo>
                  <a:pt x="943292" y="592353"/>
                </a:lnTo>
                <a:lnTo>
                  <a:pt x="932916" y="594448"/>
                </a:lnTo>
                <a:lnTo>
                  <a:pt x="924445" y="600151"/>
                </a:lnTo>
                <a:lnTo>
                  <a:pt x="918730" y="608622"/>
                </a:lnTo>
                <a:lnTo>
                  <a:pt x="916635" y="618985"/>
                </a:lnTo>
                <a:lnTo>
                  <a:pt x="916635" y="1057135"/>
                </a:lnTo>
                <a:lnTo>
                  <a:pt x="441096" y="1528940"/>
                </a:lnTo>
                <a:lnTo>
                  <a:pt x="438226" y="1535734"/>
                </a:lnTo>
                <a:lnTo>
                  <a:pt x="438226" y="2546731"/>
                </a:lnTo>
                <a:lnTo>
                  <a:pt x="440334" y="2557094"/>
                </a:lnTo>
                <a:lnTo>
                  <a:pt x="446062" y="2565552"/>
                </a:lnTo>
                <a:lnTo>
                  <a:pt x="454558" y="2571267"/>
                </a:lnTo>
                <a:lnTo>
                  <a:pt x="464934" y="2573363"/>
                </a:lnTo>
                <a:lnTo>
                  <a:pt x="475310" y="2571267"/>
                </a:lnTo>
                <a:lnTo>
                  <a:pt x="483781" y="2565552"/>
                </a:lnTo>
                <a:lnTo>
                  <a:pt x="489496" y="2557094"/>
                </a:lnTo>
                <a:lnTo>
                  <a:pt x="491591" y="2546731"/>
                </a:lnTo>
                <a:lnTo>
                  <a:pt x="491591" y="1553921"/>
                </a:lnTo>
                <a:lnTo>
                  <a:pt x="967181" y="1082167"/>
                </a:lnTo>
                <a:lnTo>
                  <a:pt x="970000" y="1075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9252" y="6173281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3396" y="326512"/>
                </a:moveTo>
                <a:lnTo>
                  <a:pt x="206864" y="320683"/>
                </a:lnTo>
                <a:lnTo>
                  <a:pt x="245914" y="304234"/>
                </a:lnTo>
                <a:lnTo>
                  <a:pt x="278992" y="278717"/>
                </a:lnTo>
                <a:lnTo>
                  <a:pt x="304544" y="245686"/>
                </a:lnTo>
                <a:lnTo>
                  <a:pt x="321015" y="206696"/>
                </a:lnTo>
                <a:lnTo>
                  <a:pt x="326851" y="163301"/>
                </a:lnTo>
                <a:lnTo>
                  <a:pt x="321015" y="119885"/>
                </a:lnTo>
                <a:lnTo>
                  <a:pt x="304544" y="80881"/>
                </a:lnTo>
                <a:lnTo>
                  <a:pt x="278992" y="47839"/>
                </a:lnTo>
                <a:lnTo>
                  <a:pt x="245914" y="22311"/>
                </a:lnTo>
                <a:lnTo>
                  <a:pt x="206864" y="5847"/>
                </a:lnTo>
                <a:lnTo>
                  <a:pt x="163396" y="0"/>
                </a:lnTo>
                <a:lnTo>
                  <a:pt x="119953" y="5847"/>
                </a:lnTo>
                <a:lnTo>
                  <a:pt x="80920" y="22311"/>
                </a:lnTo>
                <a:lnTo>
                  <a:pt x="47851" y="47839"/>
                </a:lnTo>
                <a:lnTo>
                  <a:pt x="43628" y="53302"/>
                </a:lnTo>
                <a:lnTo>
                  <a:pt x="163396" y="53302"/>
                </a:lnTo>
                <a:lnTo>
                  <a:pt x="185622" y="55533"/>
                </a:lnTo>
                <a:lnTo>
                  <a:pt x="224945" y="72075"/>
                </a:lnTo>
                <a:lnTo>
                  <a:pt x="254725" y="101809"/>
                </a:lnTo>
                <a:lnTo>
                  <a:pt x="271279" y="141100"/>
                </a:lnTo>
                <a:lnTo>
                  <a:pt x="273534" y="163301"/>
                </a:lnTo>
                <a:lnTo>
                  <a:pt x="271279" y="185475"/>
                </a:lnTo>
                <a:lnTo>
                  <a:pt x="254725" y="224747"/>
                </a:lnTo>
                <a:lnTo>
                  <a:pt x="224945" y="254474"/>
                </a:lnTo>
                <a:lnTo>
                  <a:pt x="185622" y="271004"/>
                </a:lnTo>
                <a:lnTo>
                  <a:pt x="163396" y="273254"/>
                </a:lnTo>
                <a:lnTo>
                  <a:pt x="43626" y="273254"/>
                </a:lnTo>
                <a:lnTo>
                  <a:pt x="47851" y="278717"/>
                </a:lnTo>
                <a:lnTo>
                  <a:pt x="80920" y="304234"/>
                </a:lnTo>
                <a:lnTo>
                  <a:pt x="119953" y="320683"/>
                </a:lnTo>
                <a:lnTo>
                  <a:pt x="163396" y="326512"/>
                </a:lnTo>
                <a:close/>
              </a:path>
              <a:path w="327025" h="327025">
                <a:moveTo>
                  <a:pt x="43626" y="273254"/>
                </a:moveTo>
                <a:lnTo>
                  <a:pt x="163396" y="273254"/>
                </a:lnTo>
                <a:lnTo>
                  <a:pt x="141198" y="271004"/>
                </a:lnTo>
                <a:lnTo>
                  <a:pt x="120560" y="264603"/>
                </a:lnTo>
                <a:lnTo>
                  <a:pt x="85574" y="241041"/>
                </a:lnTo>
                <a:lnTo>
                  <a:pt x="61960" y="206091"/>
                </a:lnTo>
                <a:lnTo>
                  <a:pt x="53316" y="163301"/>
                </a:lnTo>
                <a:lnTo>
                  <a:pt x="55550" y="141100"/>
                </a:lnTo>
                <a:lnTo>
                  <a:pt x="72114" y="101809"/>
                </a:lnTo>
                <a:lnTo>
                  <a:pt x="101885" y="72075"/>
                </a:lnTo>
                <a:lnTo>
                  <a:pt x="141198" y="55533"/>
                </a:lnTo>
                <a:lnTo>
                  <a:pt x="163396" y="53302"/>
                </a:lnTo>
                <a:lnTo>
                  <a:pt x="43628" y="53302"/>
                </a:lnTo>
                <a:lnTo>
                  <a:pt x="22304" y="80881"/>
                </a:lnTo>
                <a:lnTo>
                  <a:pt x="5835" y="119885"/>
                </a:lnTo>
                <a:lnTo>
                  <a:pt x="0" y="163301"/>
                </a:lnTo>
                <a:lnTo>
                  <a:pt x="5835" y="206696"/>
                </a:lnTo>
                <a:lnTo>
                  <a:pt x="22304" y="245686"/>
                </a:lnTo>
                <a:lnTo>
                  <a:pt x="43626" y="273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8323" y="630990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3442" y="326512"/>
                </a:moveTo>
                <a:lnTo>
                  <a:pt x="206893" y="320664"/>
                </a:lnTo>
                <a:lnTo>
                  <a:pt x="245936" y="304202"/>
                </a:lnTo>
                <a:lnTo>
                  <a:pt x="279015" y="278678"/>
                </a:lnTo>
                <a:lnTo>
                  <a:pt x="304571" y="245643"/>
                </a:lnTo>
                <a:lnTo>
                  <a:pt x="321047" y="206652"/>
                </a:lnTo>
                <a:lnTo>
                  <a:pt x="326885" y="163256"/>
                </a:lnTo>
                <a:lnTo>
                  <a:pt x="321047" y="119860"/>
                </a:lnTo>
                <a:lnTo>
                  <a:pt x="304571" y="80868"/>
                </a:lnTo>
                <a:lnTo>
                  <a:pt x="279015" y="47834"/>
                </a:lnTo>
                <a:lnTo>
                  <a:pt x="245936" y="22309"/>
                </a:lnTo>
                <a:lnTo>
                  <a:pt x="206893" y="5847"/>
                </a:lnTo>
                <a:lnTo>
                  <a:pt x="163442" y="0"/>
                </a:lnTo>
                <a:lnTo>
                  <a:pt x="119992" y="5847"/>
                </a:lnTo>
                <a:lnTo>
                  <a:pt x="80948" y="22309"/>
                </a:lnTo>
                <a:lnTo>
                  <a:pt x="47870" y="47834"/>
                </a:lnTo>
                <a:lnTo>
                  <a:pt x="43640" y="53302"/>
                </a:lnTo>
                <a:lnTo>
                  <a:pt x="163442" y="53302"/>
                </a:lnTo>
                <a:lnTo>
                  <a:pt x="185663" y="55527"/>
                </a:lnTo>
                <a:lnTo>
                  <a:pt x="224989" y="72056"/>
                </a:lnTo>
                <a:lnTo>
                  <a:pt x="254769" y="101802"/>
                </a:lnTo>
                <a:lnTo>
                  <a:pt x="271296" y="141062"/>
                </a:lnTo>
                <a:lnTo>
                  <a:pt x="273522" y="163256"/>
                </a:lnTo>
                <a:lnTo>
                  <a:pt x="271296" y="185430"/>
                </a:lnTo>
                <a:lnTo>
                  <a:pt x="254769" y="224702"/>
                </a:lnTo>
                <a:lnTo>
                  <a:pt x="224989" y="254455"/>
                </a:lnTo>
                <a:lnTo>
                  <a:pt x="185663" y="270985"/>
                </a:lnTo>
                <a:lnTo>
                  <a:pt x="163442" y="273209"/>
                </a:lnTo>
                <a:lnTo>
                  <a:pt x="43639" y="273209"/>
                </a:lnTo>
                <a:lnTo>
                  <a:pt x="47870" y="278678"/>
                </a:lnTo>
                <a:lnTo>
                  <a:pt x="80948" y="304202"/>
                </a:lnTo>
                <a:lnTo>
                  <a:pt x="119992" y="320664"/>
                </a:lnTo>
                <a:lnTo>
                  <a:pt x="163442" y="326512"/>
                </a:lnTo>
                <a:close/>
              </a:path>
              <a:path w="327025" h="327025">
                <a:moveTo>
                  <a:pt x="43639" y="273209"/>
                </a:moveTo>
                <a:lnTo>
                  <a:pt x="163442" y="273209"/>
                </a:lnTo>
                <a:lnTo>
                  <a:pt x="141241" y="270985"/>
                </a:lnTo>
                <a:lnTo>
                  <a:pt x="120595" y="264592"/>
                </a:lnTo>
                <a:lnTo>
                  <a:pt x="85563" y="240996"/>
                </a:lnTo>
                <a:lnTo>
                  <a:pt x="61982" y="206046"/>
                </a:lnTo>
                <a:lnTo>
                  <a:pt x="53362" y="163256"/>
                </a:lnTo>
                <a:lnTo>
                  <a:pt x="55588" y="141062"/>
                </a:lnTo>
                <a:lnTo>
                  <a:pt x="72116" y="101802"/>
                </a:lnTo>
                <a:lnTo>
                  <a:pt x="101902" y="72056"/>
                </a:lnTo>
                <a:lnTo>
                  <a:pt x="141241" y="55527"/>
                </a:lnTo>
                <a:lnTo>
                  <a:pt x="163442" y="53302"/>
                </a:lnTo>
                <a:lnTo>
                  <a:pt x="43640" y="53302"/>
                </a:lnTo>
                <a:lnTo>
                  <a:pt x="22314" y="80868"/>
                </a:lnTo>
                <a:lnTo>
                  <a:pt x="5838" y="119860"/>
                </a:lnTo>
                <a:lnTo>
                  <a:pt x="0" y="163256"/>
                </a:lnTo>
                <a:lnTo>
                  <a:pt x="5838" y="206652"/>
                </a:lnTo>
                <a:lnTo>
                  <a:pt x="22314" y="245643"/>
                </a:lnTo>
                <a:lnTo>
                  <a:pt x="43639" y="273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27660" y="7263441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3454" y="326513"/>
                </a:moveTo>
                <a:lnTo>
                  <a:pt x="206958" y="320665"/>
                </a:lnTo>
                <a:lnTo>
                  <a:pt x="245994" y="304201"/>
                </a:lnTo>
                <a:lnTo>
                  <a:pt x="279057" y="278676"/>
                </a:lnTo>
                <a:lnTo>
                  <a:pt x="304597" y="245640"/>
                </a:lnTo>
                <a:lnTo>
                  <a:pt x="321061" y="206651"/>
                </a:lnTo>
                <a:lnTo>
                  <a:pt x="326896" y="163250"/>
                </a:lnTo>
                <a:lnTo>
                  <a:pt x="321061" y="119855"/>
                </a:lnTo>
                <a:lnTo>
                  <a:pt x="304593" y="80858"/>
                </a:lnTo>
                <a:lnTo>
                  <a:pt x="279043" y="47818"/>
                </a:lnTo>
                <a:lnTo>
                  <a:pt x="245968" y="22290"/>
                </a:lnTo>
                <a:lnTo>
                  <a:pt x="206920" y="5832"/>
                </a:lnTo>
                <a:lnTo>
                  <a:pt x="163454" y="0"/>
                </a:lnTo>
                <a:lnTo>
                  <a:pt x="120006" y="5832"/>
                </a:lnTo>
                <a:lnTo>
                  <a:pt x="80967" y="22290"/>
                </a:lnTo>
                <a:lnTo>
                  <a:pt x="47893" y="47818"/>
                </a:lnTo>
                <a:lnTo>
                  <a:pt x="43688" y="53254"/>
                </a:lnTo>
                <a:lnTo>
                  <a:pt x="163454" y="53254"/>
                </a:lnTo>
                <a:lnTo>
                  <a:pt x="185680" y="55504"/>
                </a:lnTo>
                <a:lnTo>
                  <a:pt x="225020" y="72035"/>
                </a:lnTo>
                <a:lnTo>
                  <a:pt x="254781" y="101786"/>
                </a:lnTo>
                <a:lnTo>
                  <a:pt x="271327" y="141058"/>
                </a:lnTo>
                <a:lnTo>
                  <a:pt x="273580" y="163250"/>
                </a:lnTo>
                <a:lnTo>
                  <a:pt x="271327" y="185444"/>
                </a:lnTo>
                <a:lnTo>
                  <a:pt x="254781" y="224705"/>
                </a:lnTo>
                <a:lnTo>
                  <a:pt x="225020" y="254452"/>
                </a:lnTo>
                <a:lnTo>
                  <a:pt x="185680" y="270987"/>
                </a:lnTo>
                <a:lnTo>
                  <a:pt x="163454" y="273213"/>
                </a:lnTo>
                <a:lnTo>
                  <a:pt x="43667" y="273213"/>
                </a:lnTo>
                <a:lnTo>
                  <a:pt x="47915" y="278693"/>
                </a:lnTo>
                <a:lnTo>
                  <a:pt x="80967" y="304201"/>
                </a:lnTo>
                <a:lnTo>
                  <a:pt x="120006" y="320665"/>
                </a:lnTo>
                <a:lnTo>
                  <a:pt x="163454" y="326513"/>
                </a:lnTo>
                <a:close/>
              </a:path>
              <a:path w="327025" h="327025">
                <a:moveTo>
                  <a:pt x="43667" y="273213"/>
                </a:moveTo>
                <a:lnTo>
                  <a:pt x="163454" y="273213"/>
                </a:lnTo>
                <a:lnTo>
                  <a:pt x="141253" y="270987"/>
                </a:lnTo>
                <a:lnTo>
                  <a:pt x="120612" y="264592"/>
                </a:lnTo>
                <a:lnTo>
                  <a:pt x="85620" y="240993"/>
                </a:lnTo>
                <a:lnTo>
                  <a:pt x="62016" y="206059"/>
                </a:lnTo>
                <a:lnTo>
                  <a:pt x="53373" y="163250"/>
                </a:lnTo>
                <a:lnTo>
                  <a:pt x="55607" y="141058"/>
                </a:lnTo>
                <a:lnTo>
                  <a:pt x="72166" y="101786"/>
                </a:lnTo>
                <a:lnTo>
                  <a:pt x="101933" y="72035"/>
                </a:lnTo>
                <a:lnTo>
                  <a:pt x="141253" y="55504"/>
                </a:lnTo>
                <a:lnTo>
                  <a:pt x="163454" y="53254"/>
                </a:lnTo>
                <a:lnTo>
                  <a:pt x="43688" y="53254"/>
                </a:lnTo>
                <a:lnTo>
                  <a:pt x="22337" y="80858"/>
                </a:lnTo>
                <a:lnTo>
                  <a:pt x="5854" y="119855"/>
                </a:lnTo>
                <a:lnTo>
                  <a:pt x="0" y="163250"/>
                </a:lnTo>
                <a:lnTo>
                  <a:pt x="5856" y="206651"/>
                </a:lnTo>
                <a:lnTo>
                  <a:pt x="22345" y="245650"/>
                </a:lnTo>
                <a:lnTo>
                  <a:pt x="43667" y="273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1225" y="7460251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3454" y="326467"/>
                </a:moveTo>
                <a:lnTo>
                  <a:pt x="206897" y="320635"/>
                </a:lnTo>
                <a:lnTo>
                  <a:pt x="245932" y="304178"/>
                </a:lnTo>
                <a:lnTo>
                  <a:pt x="279005" y="278653"/>
                </a:lnTo>
                <a:lnTo>
                  <a:pt x="304559" y="245618"/>
                </a:lnTo>
                <a:lnTo>
                  <a:pt x="321042" y="206631"/>
                </a:lnTo>
                <a:lnTo>
                  <a:pt x="326896" y="163250"/>
                </a:lnTo>
                <a:lnTo>
                  <a:pt x="321042" y="119855"/>
                </a:lnTo>
                <a:lnTo>
                  <a:pt x="304559" y="80858"/>
                </a:lnTo>
                <a:lnTo>
                  <a:pt x="279005" y="47818"/>
                </a:lnTo>
                <a:lnTo>
                  <a:pt x="245932" y="22290"/>
                </a:lnTo>
                <a:lnTo>
                  <a:pt x="206897" y="5832"/>
                </a:lnTo>
                <a:lnTo>
                  <a:pt x="163454" y="0"/>
                </a:lnTo>
                <a:lnTo>
                  <a:pt x="120002" y="5832"/>
                </a:lnTo>
                <a:lnTo>
                  <a:pt x="80957" y="22290"/>
                </a:lnTo>
                <a:lnTo>
                  <a:pt x="47875" y="47818"/>
                </a:lnTo>
                <a:lnTo>
                  <a:pt x="43671" y="53254"/>
                </a:lnTo>
                <a:lnTo>
                  <a:pt x="163454" y="53254"/>
                </a:lnTo>
                <a:lnTo>
                  <a:pt x="185652" y="55485"/>
                </a:lnTo>
                <a:lnTo>
                  <a:pt x="224970" y="72029"/>
                </a:lnTo>
                <a:lnTo>
                  <a:pt x="254761" y="101786"/>
                </a:lnTo>
                <a:lnTo>
                  <a:pt x="271307" y="141058"/>
                </a:lnTo>
                <a:lnTo>
                  <a:pt x="273534" y="163250"/>
                </a:lnTo>
                <a:lnTo>
                  <a:pt x="271307" y="185423"/>
                </a:lnTo>
                <a:lnTo>
                  <a:pt x="254761" y="224681"/>
                </a:lnTo>
                <a:lnTo>
                  <a:pt x="224970" y="254426"/>
                </a:lnTo>
                <a:lnTo>
                  <a:pt x="185652" y="270942"/>
                </a:lnTo>
                <a:lnTo>
                  <a:pt x="163454" y="273167"/>
                </a:lnTo>
                <a:lnTo>
                  <a:pt x="43631" y="273167"/>
                </a:lnTo>
                <a:lnTo>
                  <a:pt x="47875" y="278653"/>
                </a:lnTo>
                <a:lnTo>
                  <a:pt x="80957" y="304178"/>
                </a:lnTo>
                <a:lnTo>
                  <a:pt x="120002" y="320635"/>
                </a:lnTo>
                <a:lnTo>
                  <a:pt x="163454" y="326467"/>
                </a:lnTo>
                <a:close/>
              </a:path>
              <a:path w="327025" h="327025">
                <a:moveTo>
                  <a:pt x="43631" y="273167"/>
                </a:moveTo>
                <a:lnTo>
                  <a:pt x="163454" y="273167"/>
                </a:lnTo>
                <a:lnTo>
                  <a:pt x="141233" y="270942"/>
                </a:lnTo>
                <a:lnTo>
                  <a:pt x="120589" y="264552"/>
                </a:lnTo>
                <a:lnTo>
                  <a:pt x="85574" y="240993"/>
                </a:lnTo>
                <a:lnTo>
                  <a:pt x="61988" y="206029"/>
                </a:lnTo>
                <a:lnTo>
                  <a:pt x="53362" y="163250"/>
                </a:lnTo>
                <a:lnTo>
                  <a:pt x="55591" y="141058"/>
                </a:lnTo>
                <a:lnTo>
                  <a:pt x="72145" y="101786"/>
                </a:lnTo>
                <a:lnTo>
                  <a:pt x="101926" y="72029"/>
                </a:lnTo>
                <a:lnTo>
                  <a:pt x="141234" y="55485"/>
                </a:lnTo>
                <a:lnTo>
                  <a:pt x="163454" y="53254"/>
                </a:lnTo>
                <a:lnTo>
                  <a:pt x="43671" y="53254"/>
                </a:lnTo>
                <a:lnTo>
                  <a:pt x="22317" y="80858"/>
                </a:lnTo>
                <a:lnTo>
                  <a:pt x="5838" y="119855"/>
                </a:lnTo>
                <a:lnTo>
                  <a:pt x="0" y="163250"/>
                </a:lnTo>
                <a:lnTo>
                  <a:pt x="5838" y="206631"/>
                </a:lnTo>
                <a:lnTo>
                  <a:pt x="22317" y="245618"/>
                </a:lnTo>
                <a:lnTo>
                  <a:pt x="43631" y="2731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93495" y="8031692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3447" y="326467"/>
                </a:moveTo>
                <a:lnTo>
                  <a:pt x="206912" y="320638"/>
                </a:lnTo>
                <a:lnTo>
                  <a:pt x="245961" y="304186"/>
                </a:lnTo>
                <a:lnTo>
                  <a:pt x="279038" y="278664"/>
                </a:lnTo>
                <a:lnTo>
                  <a:pt x="304589" y="245625"/>
                </a:lnTo>
                <a:lnTo>
                  <a:pt x="321060" y="206621"/>
                </a:lnTo>
                <a:lnTo>
                  <a:pt x="326895" y="163205"/>
                </a:lnTo>
                <a:lnTo>
                  <a:pt x="321060" y="119812"/>
                </a:lnTo>
                <a:lnTo>
                  <a:pt x="304589" y="80825"/>
                </a:lnTo>
                <a:lnTo>
                  <a:pt x="279038" y="47795"/>
                </a:lnTo>
                <a:lnTo>
                  <a:pt x="245961" y="22278"/>
                </a:lnTo>
                <a:lnTo>
                  <a:pt x="206912" y="5828"/>
                </a:lnTo>
                <a:lnTo>
                  <a:pt x="163447" y="0"/>
                </a:lnTo>
                <a:lnTo>
                  <a:pt x="120000" y="5828"/>
                </a:lnTo>
                <a:lnTo>
                  <a:pt x="80963" y="22278"/>
                </a:lnTo>
                <a:lnTo>
                  <a:pt x="47890" y="47795"/>
                </a:lnTo>
                <a:lnTo>
                  <a:pt x="43666" y="53254"/>
                </a:lnTo>
                <a:lnTo>
                  <a:pt x="163447" y="53254"/>
                </a:lnTo>
                <a:lnTo>
                  <a:pt x="185674" y="55485"/>
                </a:lnTo>
                <a:lnTo>
                  <a:pt x="225010" y="72029"/>
                </a:lnTo>
                <a:lnTo>
                  <a:pt x="254780" y="101766"/>
                </a:lnTo>
                <a:lnTo>
                  <a:pt x="271341" y="141032"/>
                </a:lnTo>
                <a:lnTo>
                  <a:pt x="273575" y="163205"/>
                </a:lnTo>
                <a:lnTo>
                  <a:pt x="271341" y="185399"/>
                </a:lnTo>
                <a:lnTo>
                  <a:pt x="254780" y="224679"/>
                </a:lnTo>
                <a:lnTo>
                  <a:pt x="225010" y="254426"/>
                </a:lnTo>
                <a:lnTo>
                  <a:pt x="185674" y="270961"/>
                </a:lnTo>
                <a:lnTo>
                  <a:pt x="163447" y="273213"/>
                </a:lnTo>
                <a:lnTo>
                  <a:pt x="43673" y="273213"/>
                </a:lnTo>
                <a:lnTo>
                  <a:pt x="47890" y="278664"/>
                </a:lnTo>
                <a:lnTo>
                  <a:pt x="80963" y="304186"/>
                </a:lnTo>
                <a:lnTo>
                  <a:pt x="120000" y="320638"/>
                </a:lnTo>
                <a:lnTo>
                  <a:pt x="163447" y="326467"/>
                </a:lnTo>
                <a:close/>
              </a:path>
              <a:path w="327025" h="327025">
                <a:moveTo>
                  <a:pt x="43673" y="273213"/>
                </a:moveTo>
                <a:lnTo>
                  <a:pt x="163447" y="273213"/>
                </a:lnTo>
                <a:lnTo>
                  <a:pt x="141246" y="270961"/>
                </a:lnTo>
                <a:lnTo>
                  <a:pt x="120606" y="264557"/>
                </a:lnTo>
                <a:lnTo>
                  <a:pt x="85615" y="240993"/>
                </a:lnTo>
                <a:lnTo>
                  <a:pt x="62008" y="206019"/>
                </a:lnTo>
                <a:lnTo>
                  <a:pt x="53363" y="163205"/>
                </a:lnTo>
                <a:lnTo>
                  <a:pt x="55597" y="141032"/>
                </a:lnTo>
                <a:lnTo>
                  <a:pt x="72159" y="101766"/>
                </a:lnTo>
                <a:lnTo>
                  <a:pt x="101928" y="72029"/>
                </a:lnTo>
                <a:lnTo>
                  <a:pt x="141246" y="55485"/>
                </a:lnTo>
                <a:lnTo>
                  <a:pt x="163447" y="53254"/>
                </a:lnTo>
                <a:lnTo>
                  <a:pt x="43666" y="53254"/>
                </a:lnTo>
                <a:lnTo>
                  <a:pt x="22335" y="80825"/>
                </a:lnTo>
                <a:lnTo>
                  <a:pt x="5854" y="119812"/>
                </a:lnTo>
                <a:lnTo>
                  <a:pt x="0" y="163205"/>
                </a:lnTo>
                <a:lnTo>
                  <a:pt x="5854" y="206621"/>
                </a:lnTo>
                <a:lnTo>
                  <a:pt x="22335" y="245625"/>
                </a:lnTo>
                <a:lnTo>
                  <a:pt x="43673" y="273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8700" y="7367137"/>
            <a:ext cx="323215" cy="327025"/>
          </a:xfrm>
          <a:custGeom>
            <a:avLst/>
            <a:gdLst/>
            <a:ahLst/>
            <a:cxnLst/>
            <a:rect l="l" t="t" r="r" b="b"/>
            <a:pathLst>
              <a:path w="323215" h="327025">
                <a:moveTo>
                  <a:pt x="159609" y="326513"/>
                </a:moveTo>
                <a:lnTo>
                  <a:pt x="203076" y="320666"/>
                </a:lnTo>
                <a:lnTo>
                  <a:pt x="242126" y="304204"/>
                </a:lnTo>
                <a:lnTo>
                  <a:pt x="275204" y="278682"/>
                </a:lnTo>
                <a:lnTo>
                  <a:pt x="300756" y="245649"/>
                </a:lnTo>
                <a:lnTo>
                  <a:pt x="317227" y="206658"/>
                </a:lnTo>
                <a:lnTo>
                  <a:pt x="323063" y="163262"/>
                </a:lnTo>
                <a:lnTo>
                  <a:pt x="317227" y="119846"/>
                </a:lnTo>
                <a:lnTo>
                  <a:pt x="300756" y="80841"/>
                </a:lnTo>
                <a:lnTo>
                  <a:pt x="275204" y="47802"/>
                </a:lnTo>
                <a:lnTo>
                  <a:pt x="242126" y="22280"/>
                </a:lnTo>
                <a:lnTo>
                  <a:pt x="203076" y="5828"/>
                </a:lnTo>
                <a:lnTo>
                  <a:pt x="159609" y="0"/>
                </a:lnTo>
                <a:lnTo>
                  <a:pt x="116166" y="5832"/>
                </a:lnTo>
                <a:lnTo>
                  <a:pt x="77132" y="22290"/>
                </a:lnTo>
                <a:lnTo>
                  <a:pt x="44063" y="47819"/>
                </a:lnTo>
                <a:lnTo>
                  <a:pt x="39853" y="53265"/>
                </a:lnTo>
                <a:lnTo>
                  <a:pt x="159609" y="53265"/>
                </a:lnTo>
                <a:lnTo>
                  <a:pt x="181829" y="55510"/>
                </a:lnTo>
                <a:lnTo>
                  <a:pt x="221155" y="72040"/>
                </a:lnTo>
                <a:lnTo>
                  <a:pt x="250944" y="101768"/>
                </a:lnTo>
                <a:lnTo>
                  <a:pt x="267511" y="141061"/>
                </a:lnTo>
                <a:lnTo>
                  <a:pt x="269746" y="163262"/>
                </a:lnTo>
                <a:lnTo>
                  <a:pt x="267511" y="185436"/>
                </a:lnTo>
                <a:lnTo>
                  <a:pt x="250944" y="224710"/>
                </a:lnTo>
                <a:lnTo>
                  <a:pt x="221155" y="254462"/>
                </a:lnTo>
                <a:lnTo>
                  <a:pt x="181829" y="270989"/>
                </a:lnTo>
                <a:lnTo>
                  <a:pt x="159609" y="273213"/>
                </a:lnTo>
                <a:lnTo>
                  <a:pt x="39834" y="273213"/>
                </a:lnTo>
                <a:lnTo>
                  <a:pt x="44063" y="278682"/>
                </a:lnTo>
                <a:lnTo>
                  <a:pt x="77132" y="304204"/>
                </a:lnTo>
                <a:lnTo>
                  <a:pt x="116166" y="320666"/>
                </a:lnTo>
                <a:lnTo>
                  <a:pt x="159609" y="326513"/>
                </a:lnTo>
                <a:close/>
              </a:path>
              <a:path w="323215" h="327025">
                <a:moveTo>
                  <a:pt x="39834" y="273213"/>
                </a:moveTo>
                <a:lnTo>
                  <a:pt x="159609" y="273213"/>
                </a:lnTo>
                <a:lnTo>
                  <a:pt x="137410" y="270989"/>
                </a:lnTo>
                <a:lnTo>
                  <a:pt x="116771" y="264597"/>
                </a:lnTo>
                <a:lnTo>
                  <a:pt x="81775" y="241004"/>
                </a:lnTo>
                <a:lnTo>
                  <a:pt x="58171" y="206053"/>
                </a:lnTo>
                <a:lnTo>
                  <a:pt x="49528" y="163262"/>
                </a:lnTo>
                <a:lnTo>
                  <a:pt x="51762" y="141061"/>
                </a:lnTo>
                <a:lnTo>
                  <a:pt x="68321" y="101768"/>
                </a:lnTo>
                <a:lnTo>
                  <a:pt x="98093" y="72040"/>
                </a:lnTo>
                <a:lnTo>
                  <a:pt x="137410" y="55510"/>
                </a:lnTo>
                <a:lnTo>
                  <a:pt x="159609" y="53265"/>
                </a:lnTo>
                <a:lnTo>
                  <a:pt x="39853" y="53265"/>
                </a:lnTo>
                <a:lnTo>
                  <a:pt x="18516" y="80862"/>
                </a:lnTo>
                <a:lnTo>
                  <a:pt x="2054" y="119846"/>
                </a:lnTo>
                <a:lnTo>
                  <a:pt x="0" y="135091"/>
                </a:lnTo>
                <a:lnTo>
                  <a:pt x="0" y="191430"/>
                </a:lnTo>
                <a:lnTo>
                  <a:pt x="2047" y="206658"/>
                </a:lnTo>
                <a:lnTo>
                  <a:pt x="18516" y="245649"/>
                </a:lnTo>
                <a:lnTo>
                  <a:pt x="39834" y="273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80092" y="9450955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3396" y="326513"/>
                </a:moveTo>
                <a:lnTo>
                  <a:pt x="206864" y="320681"/>
                </a:lnTo>
                <a:lnTo>
                  <a:pt x="245914" y="304222"/>
                </a:lnTo>
                <a:lnTo>
                  <a:pt x="278992" y="278693"/>
                </a:lnTo>
                <a:lnTo>
                  <a:pt x="304544" y="245650"/>
                </a:lnTo>
                <a:lnTo>
                  <a:pt x="321015" y="206651"/>
                </a:lnTo>
                <a:lnTo>
                  <a:pt x="326851" y="163250"/>
                </a:lnTo>
                <a:lnTo>
                  <a:pt x="321015" y="119854"/>
                </a:lnTo>
                <a:lnTo>
                  <a:pt x="304544" y="80863"/>
                </a:lnTo>
                <a:lnTo>
                  <a:pt x="278992" y="47831"/>
                </a:lnTo>
                <a:lnTo>
                  <a:pt x="245914" y="22308"/>
                </a:lnTo>
                <a:lnTo>
                  <a:pt x="206864" y="5847"/>
                </a:lnTo>
                <a:lnTo>
                  <a:pt x="163396" y="0"/>
                </a:lnTo>
                <a:lnTo>
                  <a:pt x="119949" y="5847"/>
                </a:lnTo>
                <a:lnTo>
                  <a:pt x="80914" y="22308"/>
                </a:lnTo>
                <a:lnTo>
                  <a:pt x="47847" y="47831"/>
                </a:lnTo>
                <a:lnTo>
                  <a:pt x="43618" y="53299"/>
                </a:lnTo>
                <a:lnTo>
                  <a:pt x="163396" y="53299"/>
                </a:lnTo>
                <a:lnTo>
                  <a:pt x="185617" y="55524"/>
                </a:lnTo>
                <a:lnTo>
                  <a:pt x="224943" y="72050"/>
                </a:lnTo>
                <a:lnTo>
                  <a:pt x="254723" y="101795"/>
                </a:lnTo>
                <a:lnTo>
                  <a:pt x="271250" y="141057"/>
                </a:lnTo>
                <a:lnTo>
                  <a:pt x="273477" y="163250"/>
                </a:lnTo>
                <a:lnTo>
                  <a:pt x="271250" y="185445"/>
                </a:lnTo>
                <a:lnTo>
                  <a:pt x="254723" y="224725"/>
                </a:lnTo>
                <a:lnTo>
                  <a:pt x="224962" y="254471"/>
                </a:lnTo>
                <a:lnTo>
                  <a:pt x="185623" y="270987"/>
                </a:lnTo>
                <a:lnTo>
                  <a:pt x="163396" y="273213"/>
                </a:lnTo>
                <a:lnTo>
                  <a:pt x="43610" y="273213"/>
                </a:lnTo>
                <a:lnTo>
                  <a:pt x="47847" y="278693"/>
                </a:lnTo>
                <a:lnTo>
                  <a:pt x="80914" y="304222"/>
                </a:lnTo>
                <a:lnTo>
                  <a:pt x="119949" y="320681"/>
                </a:lnTo>
                <a:lnTo>
                  <a:pt x="163396" y="326513"/>
                </a:lnTo>
                <a:close/>
              </a:path>
              <a:path w="327025" h="327025">
                <a:moveTo>
                  <a:pt x="43610" y="273213"/>
                </a:moveTo>
                <a:lnTo>
                  <a:pt x="163396" y="273213"/>
                </a:lnTo>
                <a:lnTo>
                  <a:pt x="141196" y="270987"/>
                </a:lnTo>
                <a:lnTo>
                  <a:pt x="120555" y="264597"/>
                </a:lnTo>
                <a:lnTo>
                  <a:pt x="85563" y="241038"/>
                </a:lnTo>
                <a:lnTo>
                  <a:pt x="61959" y="206065"/>
                </a:lnTo>
                <a:lnTo>
                  <a:pt x="53316" y="163250"/>
                </a:lnTo>
                <a:lnTo>
                  <a:pt x="55550" y="141057"/>
                </a:lnTo>
                <a:lnTo>
                  <a:pt x="72109" y="101795"/>
                </a:lnTo>
                <a:lnTo>
                  <a:pt x="101876" y="72050"/>
                </a:lnTo>
                <a:lnTo>
                  <a:pt x="141196" y="55524"/>
                </a:lnTo>
                <a:lnTo>
                  <a:pt x="163396" y="53299"/>
                </a:lnTo>
                <a:lnTo>
                  <a:pt x="43618" y="53299"/>
                </a:lnTo>
                <a:lnTo>
                  <a:pt x="22302" y="80863"/>
                </a:lnTo>
                <a:lnTo>
                  <a:pt x="5834" y="119854"/>
                </a:lnTo>
                <a:lnTo>
                  <a:pt x="0" y="163250"/>
                </a:lnTo>
                <a:lnTo>
                  <a:pt x="5834" y="206651"/>
                </a:lnTo>
                <a:lnTo>
                  <a:pt x="22302" y="245650"/>
                </a:lnTo>
                <a:lnTo>
                  <a:pt x="43610" y="273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87355" y="846355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3442" y="326513"/>
                </a:moveTo>
                <a:lnTo>
                  <a:pt x="206890" y="320684"/>
                </a:lnTo>
                <a:lnTo>
                  <a:pt x="245929" y="304232"/>
                </a:lnTo>
                <a:lnTo>
                  <a:pt x="279003" y="278710"/>
                </a:lnTo>
                <a:lnTo>
                  <a:pt x="304559" y="245671"/>
                </a:lnTo>
                <a:lnTo>
                  <a:pt x="321042" y="206667"/>
                </a:lnTo>
                <a:lnTo>
                  <a:pt x="326896" y="163250"/>
                </a:lnTo>
                <a:lnTo>
                  <a:pt x="321042" y="119854"/>
                </a:lnTo>
                <a:lnTo>
                  <a:pt x="304559" y="80863"/>
                </a:lnTo>
                <a:lnTo>
                  <a:pt x="279003" y="47831"/>
                </a:lnTo>
                <a:lnTo>
                  <a:pt x="245929" y="22308"/>
                </a:lnTo>
                <a:lnTo>
                  <a:pt x="206890" y="5847"/>
                </a:lnTo>
                <a:lnTo>
                  <a:pt x="163442" y="0"/>
                </a:lnTo>
                <a:lnTo>
                  <a:pt x="119980" y="5847"/>
                </a:lnTo>
                <a:lnTo>
                  <a:pt x="80933" y="22308"/>
                </a:lnTo>
                <a:lnTo>
                  <a:pt x="47857" y="47831"/>
                </a:lnTo>
                <a:lnTo>
                  <a:pt x="43627" y="53299"/>
                </a:lnTo>
                <a:lnTo>
                  <a:pt x="163442" y="53299"/>
                </a:lnTo>
                <a:lnTo>
                  <a:pt x="185643" y="55524"/>
                </a:lnTo>
                <a:lnTo>
                  <a:pt x="224963" y="72050"/>
                </a:lnTo>
                <a:lnTo>
                  <a:pt x="254732" y="101795"/>
                </a:lnTo>
                <a:lnTo>
                  <a:pt x="271299" y="141057"/>
                </a:lnTo>
                <a:lnTo>
                  <a:pt x="273534" y="163250"/>
                </a:lnTo>
                <a:lnTo>
                  <a:pt x="271299" y="185445"/>
                </a:lnTo>
                <a:lnTo>
                  <a:pt x="254732" y="224725"/>
                </a:lnTo>
                <a:lnTo>
                  <a:pt x="224963" y="254470"/>
                </a:lnTo>
                <a:lnTo>
                  <a:pt x="185643" y="270978"/>
                </a:lnTo>
                <a:lnTo>
                  <a:pt x="163442" y="273201"/>
                </a:lnTo>
                <a:lnTo>
                  <a:pt x="43597" y="273201"/>
                </a:lnTo>
                <a:lnTo>
                  <a:pt x="47857" y="278710"/>
                </a:lnTo>
                <a:lnTo>
                  <a:pt x="80933" y="304232"/>
                </a:lnTo>
                <a:lnTo>
                  <a:pt x="119980" y="320684"/>
                </a:lnTo>
                <a:lnTo>
                  <a:pt x="163442" y="326513"/>
                </a:lnTo>
                <a:close/>
              </a:path>
              <a:path w="327025" h="327025">
                <a:moveTo>
                  <a:pt x="43597" y="273201"/>
                </a:moveTo>
                <a:lnTo>
                  <a:pt x="163442" y="273201"/>
                </a:lnTo>
                <a:lnTo>
                  <a:pt x="141224" y="270978"/>
                </a:lnTo>
                <a:lnTo>
                  <a:pt x="120583" y="264592"/>
                </a:lnTo>
                <a:lnTo>
                  <a:pt x="85574" y="241038"/>
                </a:lnTo>
                <a:lnTo>
                  <a:pt x="61978" y="206065"/>
                </a:lnTo>
                <a:lnTo>
                  <a:pt x="53316" y="163250"/>
                </a:lnTo>
                <a:lnTo>
                  <a:pt x="55569" y="141057"/>
                </a:lnTo>
                <a:lnTo>
                  <a:pt x="72120" y="101795"/>
                </a:lnTo>
                <a:lnTo>
                  <a:pt x="101905" y="72050"/>
                </a:lnTo>
                <a:lnTo>
                  <a:pt x="141224" y="55524"/>
                </a:lnTo>
                <a:lnTo>
                  <a:pt x="163442" y="53299"/>
                </a:lnTo>
                <a:lnTo>
                  <a:pt x="43627" y="53299"/>
                </a:lnTo>
                <a:lnTo>
                  <a:pt x="22306" y="80863"/>
                </a:lnTo>
                <a:lnTo>
                  <a:pt x="5835" y="119854"/>
                </a:lnTo>
                <a:lnTo>
                  <a:pt x="0" y="163250"/>
                </a:lnTo>
                <a:lnTo>
                  <a:pt x="5835" y="206667"/>
                </a:lnTo>
                <a:lnTo>
                  <a:pt x="22306" y="245671"/>
                </a:lnTo>
                <a:lnTo>
                  <a:pt x="43597" y="2732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96002" y="853459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3442" y="326501"/>
                </a:moveTo>
                <a:lnTo>
                  <a:pt x="206894" y="320673"/>
                </a:lnTo>
                <a:lnTo>
                  <a:pt x="245939" y="304224"/>
                </a:lnTo>
                <a:lnTo>
                  <a:pt x="279020" y="278704"/>
                </a:lnTo>
                <a:lnTo>
                  <a:pt x="304579" y="245668"/>
                </a:lnTo>
                <a:lnTo>
                  <a:pt x="321057" y="206666"/>
                </a:lnTo>
                <a:lnTo>
                  <a:pt x="326896" y="163250"/>
                </a:lnTo>
                <a:lnTo>
                  <a:pt x="321057" y="119854"/>
                </a:lnTo>
                <a:lnTo>
                  <a:pt x="304579" y="80863"/>
                </a:lnTo>
                <a:lnTo>
                  <a:pt x="279020" y="47831"/>
                </a:lnTo>
                <a:lnTo>
                  <a:pt x="245939" y="22308"/>
                </a:lnTo>
                <a:lnTo>
                  <a:pt x="206894" y="5847"/>
                </a:lnTo>
                <a:lnTo>
                  <a:pt x="163442" y="0"/>
                </a:lnTo>
                <a:lnTo>
                  <a:pt x="119996" y="5847"/>
                </a:lnTo>
                <a:lnTo>
                  <a:pt x="80953" y="22308"/>
                </a:lnTo>
                <a:lnTo>
                  <a:pt x="47874" y="47831"/>
                </a:lnTo>
                <a:lnTo>
                  <a:pt x="43643" y="53299"/>
                </a:lnTo>
                <a:lnTo>
                  <a:pt x="163442" y="53299"/>
                </a:lnTo>
                <a:lnTo>
                  <a:pt x="185663" y="55524"/>
                </a:lnTo>
                <a:lnTo>
                  <a:pt x="224989" y="72050"/>
                </a:lnTo>
                <a:lnTo>
                  <a:pt x="254771" y="101802"/>
                </a:lnTo>
                <a:lnTo>
                  <a:pt x="271325" y="141076"/>
                </a:lnTo>
                <a:lnTo>
                  <a:pt x="273580" y="163250"/>
                </a:lnTo>
                <a:lnTo>
                  <a:pt x="271325" y="185445"/>
                </a:lnTo>
                <a:lnTo>
                  <a:pt x="254771" y="224725"/>
                </a:lnTo>
                <a:lnTo>
                  <a:pt x="224989" y="254470"/>
                </a:lnTo>
                <a:lnTo>
                  <a:pt x="185663" y="270997"/>
                </a:lnTo>
                <a:lnTo>
                  <a:pt x="163442" y="273247"/>
                </a:lnTo>
                <a:lnTo>
                  <a:pt x="43652" y="273247"/>
                </a:lnTo>
                <a:lnTo>
                  <a:pt x="47874" y="278704"/>
                </a:lnTo>
                <a:lnTo>
                  <a:pt x="80953" y="304224"/>
                </a:lnTo>
                <a:lnTo>
                  <a:pt x="119996" y="320673"/>
                </a:lnTo>
                <a:lnTo>
                  <a:pt x="163442" y="326501"/>
                </a:lnTo>
                <a:close/>
              </a:path>
              <a:path w="327025" h="327025">
                <a:moveTo>
                  <a:pt x="43652" y="273247"/>
                </a:moveTo>
                <a:lnTo>
                  <a:pt x="163442" y="273247"/>
                </a:lnTo>
                <a:lnTo>
                  <a:pt x="141224" y="270997"/>
                </a:lnTo>
                <a:lnTo>
                  <a:pt x="120589" y="264597"/>
                </a:lnTo>
                <a:lnTo>
                  <a:pt x="85620" y="241038"/>
                </a:lnTo>
                <a:lnTo>
                  <a:pt x="61989" y="206065"/>
                </a:lnTo>
                <a:lnTo>
                  <a:pt x="53362" y="163250"/>
                </a:lnTo>
                <a:lnTo>
                  <a:pt x="55589" y="141076"/>
                </a:lnTo>
                <a:lnTo>
                  <a:pt x="72140" y="101802"/>
                </a:lnTo>
                <a:lnTo>
                  <a:pt x="101925" y="72050"/>
                </a:lnTo>
                <a:lnTo>
                  <a:pt x="141224" y="55524"/>
                </a:lnTo>
                <a:lnTo>
                  <a:pt x="163442" y="53299"/>
                </a:lnTo>
                <a:lnTo>
                  <a:pt x="43643" y="53299"/>
                </a:lnTo>
                <a:lnTo>
                  <a:pt x="22316" y="80863"/>
                </a:lnTo>
                <a:lnTo>
                  <a:pt x="5838" y="119854"/>
                </a:lnTo>
                <a:lnTo>
                  <a:pt x="0" y="163250"/>
                </a:lnTo>
                <a:lnTo>
                  <a:pt x="5838" y="206666"/>
                </a:lnTo>
                <a:lnTo>
                  <a:pt x="22316" y="245668"/>
                </a:lnTo>
                <a:lnTo>
                  <a:pt x="43652" y="273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59813" y="6976823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3442" y="326513"/>
                </a:moveTo>
                <a:lnTo>
                  <a:pt x="206890" y="320666"/>
                </a:lnTo>
                <a:lnTo>
                  <a:pt x="245927" y="304204"/>
                </a:lnTo>
                <a:lnTo>
                  <a:pt x="278998" y="278682"/>
                </a:lnTo>
                <a:lnTo>
                  <a:pt x="304545" y="245649"/>
                </a:lnTo>
                <a:lnTo>
                  <a:pt x="321015" y="206658"/>
                </a:lnTo>
                <a:lnTo>
                  <a:pt x="326851" y="163262"/>
                </a:lnTo>
                <a:lnTo>
                  <a:pt x="321015" y="119865"/>
                </a:lnTo>
                <a:lnTo>
                  <a:pt x="304545" y="80872"/>
                </a:lnTo>
                <a:lnTo>
                  <a:pt x="278998" y="47836"/>
                </a:lnTo>
                <a:lnTo>
                  <a:pt x="245927" y="22311"/>
                </a:lnTo>
                <a:lnTo>
                  <a:pt x="206890" y="5848"/>
                </a:lnTo>
                <a:lnTo>
                  <a:pt x="163442" y="0"/>
                </a:lnTo>
                <a:lnTo>
                  <a:pt x="119980" y="5848"/>
                </a:lnTo>
                <a:lnTo>
                  <a:pt x="80933" y="22311"/>
                </a:lnTo>
                <a:lnTo>
                  <a:pt x="47857" y="47836"/>
                </a:lnTo>
                <a:lnTo>
                  <a:pt x="43632" y="53299"/>
                </a:lnTo>
                <a:lnTo>
                  <a:pt x="163442" y="53299"/>
                </a:lnTo>
                <a:lnTo>
                  <a:pt x="185647" y="55532"/>
                </a:lnTo>
                <a:lnTo>
                  <a:pt x="224965" y="72079"/>
                </a:lnTo>
                <a:lnTo>
                  <a:pt x="254728" y="101813"/>
                </a:lnTo>
                <a:lnTo>
                  <a:pt x="271262" y="141088"/>
                </a:lnTo>
                <a:lnTo>
                  <a:pt x="273488" y="163262"/>
                </a:lnTo>
                <a:lnTo>
                  <a:pt x="271260" y="185455"/>
                </a:lnTo>
                <a:lnTo>
                  <a:pt x="254725" y="224717"/>
                </a:lnTo>
                <a:lnTo>
                  <a:pt x="224965" y="254462"/>
                </a:lnTo>
                <a:lnTo>
                  <a:pt x="185647" y="270989"/>
                </a:lnTo>
                <a:lnTo>
                  <a:pt x="163442" y="273213"/>
                </a:lnTo>
                <a:lnTo>
                  <a:pt x="43627" y="273213"/>
                </a:lnTo>
                <a:lnTo>
                  <a:pt x="47857" y="278682"/>
                </a:lnTo>
                <a:lnTo>
                  <a:pt x="80933" y="304204"/>
                </a:lnTo>
                <a:lnTo>
                  <a:pt x="119980" y="320666"/>
                </a:lnTo>
                <a:lnTo>
                  <a:pt x="163442" y="326513"/>
                </a:lnTo>
                <a:close/>
              </a:path>
              <a:path w="327025" h="327025">
                <a:moveTo>
                  <a:pt x="43627" y="273213"/>
                </a:moveTo>
                <a:lnTo>
                  <a:pt x="163442" y="273213"/>
                </a:lnTo>
                <a:lnTo>
                  <a:pt x="141224" y="270989"/>
                </a:lnTo>
                <a:lnTo>
                  <a:pt x="120583" y="264597"/>
                </a:lnTo>
                <a:lnTo>
                  <a:pt x="85574" y="241004"/>
                </a:lnTo>
                <a:lnTo>
                  <a:pt x="61978" y="206070"/>
                </a:lnTo>
                <a:lnTo>
                  <a:pt x="53316" y="163262"/>
                </a:lnTo>
                <a:lnTo>
                  <a:pt x="55575" y="141068"/>
                </a:lnTo>
                <a:lnTo>
                  <a:pt x="72125" y="101807"/>
                </a:lnTo>
                <a:lnTo>
                  <a:pt x="101905" y="72079"/>
                </a:lnTo>
                <a:lnTo>
                  <a:pt x="141224" y="55532"/>
                </a:lnTo>
                <a:lnTo>
                  <a:pt x="163442" y="53299"/>
                </a:lnTo>
                <a:lnTo>
                  <a:pt x="43632" y="53299"/>
                </a:lnTo>
                <a:lnTo>
                  <a:pt x="22306" y="80872"/>
                </a:lnTo>
                <a:lnTo>
                  <a:pt x="5835" y="119865"/>
                </a:lnTo>
                <a:lnTo>
                  <a:pt x="0" y="163262"/>
                </a:lnTo>
                <a:lnTo>
                  <a:pt x="5835" y="206658"/>
                </a:lnTo>
                <a:lnTo>
                  <a:pt x="22306" y="245649"/>
                </a:lnTo>
                <a:lnTo>
                  <a:pt x="43627" y="273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072097" y="6180301"/>
            <a:ext cx="4198609" cy="410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95695" y="8404478"/>
            <a:ext cx="1038224" cy="1666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68998" y="4858861"/>
            <a:ext cx="6292215" cy="31197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3350" spc="325">
                <a:solidFill>
                  <a:srgbClr val="FFFFFF"/>
                </a:solidFill>
                <a:latin typeface="Trebuchet MS"/>
                <a:cs typeface="Trebuchet MS"/>
              </a:rPr>
              <a:t>Jointf </a:t>
            </a:r>
            <a:r>
              <a:rPr dirty="0" sz="3350" spc="415">
                <a:solidFill>
                  <a:srgbClr val="FFFFFF"/>
                </a:solidFill>
                <a:latin typeface="Trebuchet MS"/>
                <a:cs typeface="Trebuchet MS"/>
              </a:rPr>
              <a:t>Effortfs</a:t>
            </a:r>
            <a:r>
              <a:rPr dirty="0" sz="3350" spc="-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41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3350">
              <a:latin typeface="Trebuchet MS"/>
              <a:cs typeface="Trebuchet MS"/>
            </a:endParaRPr>
          </a:p>
          <a:p>
            <a:pPr algn="ctr" marL="235585" marR="227965">
              <a:lnSpc>
                <a:spcPts val="3379"/>
              </a:lnSpc>
              <a:spcBef>
                <a:spcPts val="3450"/>
              </a:spcBef>
            </a:pPr>
            <a:r>
              <a:rPr dirty="0" sz="3350" spc="-80" b="1">
                <a:solidFill>
                  <a:srgbClr val="FFFFFF"/>
                </a:solidFill>
                <a:latin typeface="Verdana"/>
                <a:cs typeface="Verdana"/>
              </a:rPr>
              <a:t>Devansh, </a:t>
            </a:r>
            <a:r>
              <a:rPr dirty="0" sz="3350" spc="-125" b="1">
                <a:solidFill>
                  <a:srgbClr val="FFFFFF"/>
                </a:solidFill>
                <a:latin typeface="Verdana"/>
                <a:cs typeface="Verdana"/>
              </a:rPr>
              <a:t>Yash, </a:t>
            </a:r>
            <a:r>
              <a:rPr dirty="0" sz="3350" spc="-45" b="1">
                <a:solidFill>
                  <a:srgbClr val="FFFFFF"/>
                </a:solidFill>
                <a:latin typeface="Verdana"/>
                <a:cs typeface="Verdana"/>
              </a:rPr>
              <a:t>Deepak</a:t>
            </a:r>
            <a:r>
              <a:rPr dirty="0" sz="3350" spc="-2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400" b="1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dirty="0" sz="3350" spc="-100" b="1">
                <a:solidFill>
                  <a:srgbClr val="FFFFFF"/>
                </a:solidFill>
                <a:latin typeface="Verdana"/>
                <a:cs typeface="Verdana"/>
              </a:rPr>
              <a:t>Priyansh,</a:t>
            </a:r>
            <a:endParaRPr sz="3350">
              <a:latin typeface="Verdana"/>
              <a:cs typeface="Verdana"/>
            </a:endParaRPr>
          </a:p>
          <a:p>
            <a:pPr algn="ctr" marL="12700" marR="5080">
              <a:lnSpc>
                <a:spcPts val="3379"/>
              </a:lnSpc>
              <a:spcBef>
                <a:spcPts val="3365"/>
              </a:spcBef>
            </a:pPr>
            <a:r>
              <a:rPr dirty="0" sz="3350" spc="-50" b="1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dirty="0" sz="3350" spc="-85" b="1">
                <a:solidFill>
                  <a:srgbClr val="FFFFFF"/>
                </a:solidFill>
                <a:latin typeface="Verdana"/>
                <a:cs typeface="Verdana"/>
              </a:rPr>
              <a:t>Year </a:t>
            </a:r>
            <a:r>
              <a:rPr dirty="0" sz="3350" spc="160" b="1">
                <a:solidFill>
                  <a:srgbClr val="FFFFFF"/>
                </a:solidFill>
                <a:latin typeface="Verdana"/>
                <a:cs typeface="Verdana"/>
              </a:rPr>
              <a:t>CSE </a:t>
            </a:r>
            <a:r>
              <a:rPr dirty="0" sz="3350" spc="-40" b="1">
                <a:solidFill>
                  <a:srgbClr val="FFFFFF"/>
                </a:solidFill>
                <a:latin typeface="Verdana"/>
                <a:cs typeface="Verdana"/>
              </a:rPr>
              <a:t>Students,  </a:t>
            </a:r>
            <a:r>
              <a:rPr dirty="0" sz="3350" spc="-20" b="1">
                <a:solidFill>
                  <a:srgbClr val="FF1616"/>
                </a:solidFill>
                <a:latin typeface="Verdana"/>
                <a:cs typeface="Verdana"/>
              </a:rPr>
              <a:t>Chandigarh</a:t>
            </a:r>
            <a:r>
              <a:rPr dirty="0" sz="3350" spc="-180" b="1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dirty="0" sz="3350" spc="-80" b="1">
                <a:solidFill>
                  <a:srgbClr val="FFFFFF"/>
                </a:solidFill>
                <a:latin typeface="Verdana"/>
                <a:cs typeface="Verdana"/>
              </a:rPr>
              <a:t>University(</a:t>
            </a:r>
            <a:r>
              <a:rPr dirty="0" sz="3350" spc="-80" b="1">
                <a:solidFill>
                  <a:srgbClr val="FF1616"/>
                </a:solidFill>
                <a:latin typeface="Verdana"/>
                <a:cs typeface="Verdana"/>
              </a:rPr>
              <a:t>CU</a:t>
            </a:r>
            <a:r>
              <a:rPr dirty="0" sz="3350" spc="-80" b="1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117912" y="1207922"/>
            <a:ext cx="8052434" cy="2494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16200" spc="-2025"/>
              <a:t>Thank</a:t>
            </a:r>
            <a:r>
              <a:rPr dirty="0" u="none" sz="16200" spc="-1485"/>
              <a:t> </a:t>
            </a:r>
            <a:r>
              <a:rPr dirty="0" u="none" sz="16200" spc="-2035"/>
              <a:t>You!</a:t>
            </a:r>
            <a:endParaRPr sz="16200"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5105399" cy="1323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Devansh Saxena</dc:creator>
  <cp:keywords>DAE-ERnhr5U,BAE99ogdVrU</cp:keywords>
  <dc:title>Attendance Management System Using Facial Recognition</dc:title>
  <dcterms:created xsi:type="dcterms:W3CDTF">2022-04-17T12:01:00Z</dcterms:created>
  <dcterms:modified xsi:type="dcterms:W3CDTF">2022-04-17T12:01:00Z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Canva</vt:lpwstr>
  </property>
  <property fmtid="{D5CDD505-2E9C-101B-9397-08002B2CF9AE}" pid="4" name="LastSaved">
    <vt:filetime>2022-04-17T00:00:00Z</vt:filetime>
  </property>
</Properties>
</file>