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8"/>
  </p:notesMasterIdLst>
  <p:sldIdLst>
    <p:sldId id="256" r:id="rId2"/>
    <p:sldId id="258" r:id="rId3"/>
    <p:sldId id="259" r:id="rId4"/>
    <p:sldId id="261" r:id="rId5"/>
    <p:sldId id="262" r:id="rId6"/>
    <p:sldId id="296" r:id="rId7"/>
    <p:sldId id="300" r:id="rId8"/>
    <p:sldId id="297" r:id="rId9"/>
    <p:sldId id="301" r:id="rId10"/>
    <p:sldId id="298" r:id="rId11"/>
    <p:sldId id="302" r:id="rId12"/>
    <p:sldId id="299" r:id="rId13"/>
    <p:sldId id="303" r:id="rId14"/>
    <p:sldId id="304" r:id="rId15"/>
    <p:sldId id="272" r:id="rId16"/>
    <p:sldId id="275" r:id="rId17"/>
  </p:sldIdLst>
  <p:sldSz cx="9144000" cy="5143500" type="screen16x9"/>
  <p:notesSz cx="6858000" cy="9144000"/>
  <p:embeddedFontLst>
    <p:embeddedFont>
      <p:font typeface="Actor" panose="020B0604020202020204" charset="0"/>
      <p:regular r:id="rId19"/>
    </p:embeddedFont>
    <p:embeddedFont>
      <p:font typeface="League Spartan" panose="020B0604020202020204" charset="0"/>
      <p:regular r:id="rId20"/>
      <p:bold r:id="rId21"/>
    </p:embeddedFont>
    <p:embeddedFont>
      <p:font typeface="Nunito Light" pitchFamily="2" charset="0"/>
      <p:regular r:id="rId22"/>
      <p:italic r:id="rId23"/>
    </p:embeddedFont>
    <p:embeddedFont>
      <p:font typeface="Raleway"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9E567D-4405-436A-B41B-8EC9F33BCD88}">
  <a:tblStyle styleId="{F19E567D-4405-436A-B41B-8EC9F33BCD8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D410176-E807-47E7-9893-E4655166A5B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84" y="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2"/>
        <p:cNvGrpSpPr/>
        <p:nvPr/>
      </p:nvGrpSpPr>
      <p:grpSpPr>
        <a:xfrm>
          <a:off x="0" y="0"/>
          <a:ext cx="0" cy="0"/>
          <a:chOff x="0" y="0"/>
          <a:chExt cx="0" cy="0"/>
        </a:xfrm>
      </p:grpSpPr>
      <p:sp>
        <p:nvSpPr>
          <p:cNvPr id="1223" name="Google Shape;1223;g27aae0d2d5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4" name="Google Shape;1224;g27aae0d2d5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910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9"/>
        <p:cNvGrpSpPr/>
        <p:nvPr/>
      </p:nvGrpSpPr>
      <p:grpSpPr>
        <a:xfrm>
          <a:off x="0" y="0"/>
          <a:ext cx="0" cy="0"/>
          <a:chOff x="0" y="0"/>
          <a:chExt cx="0" cy="0"/>
        </a:xfrm>
      </p:grpSpPr>
      <p:sp>
        <p:nvSpPr>
          <p:cNvPr id="1280" name="Google Shape;1280;g27aae0d2d5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1" name="Google Shape;1281;g27aae0d2d5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3472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2"/>
        <p:cNvGrpSpPr/>
        <p:nvPr/>
      </p:nvGrpSpPr>
      <p:grpSpPr>
        <a:xfrm>
          <a:off x="0" y="0"/>
          <a:ext cx="0" cy="0"/>
          <a:chOff x="0" y="0"/>
          <a:chExt cx="0" cy="0"/>
        </a:xfrm>
      </p:grpSpPr>
      <p:sp>
        <p:nvSpPr>
          <p:cNvPr id="1223" name="Google Shape;1223;g27aae0d2d5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4" name="Google Shape;1224;g27aae0d2d5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72624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9"/>
        <p:cNvGrpSpPr/>
        <p:nvPr/>
      </p:nvGrpSpPr>
      <p:grpSpPr>
        <a:xfrm>
          <a:off x="0" y="0"/>
          <a:ext cx="0" cy="0"/>
          <a:chOff x="0" y="0"/>
          <a:chExt cx="0" cy="0"/>
        </a:xfrm>
      </p:grpSpPr>
      <p:sp>
        <p:nvSpPr>
          <p:cNvPr id="1280" name="Google Shape;1280;g27aae0d2d5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1" name="Google Shape;1281;g27aae0d2d5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8565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2"/>
        <p:cNvGrpSpPr/>
        <p:nvPr/>
      </p:nvGrpSpPr>
      <p:grpSpPr>
        <a:xfrm>
          <a:off x="0" y="0"/>
          <a:ext cx="0" cy="0"/>
          <a:chOff x="0" y="0"/>
          <a:chExt cx="0" cy="0"/>
        </a:xfrm>
      </p:grpSpPr>
      <p:sp>
        <p:nvSpPr>
          <p:cNvPr id="1223" name="Google Shape;1223;g27aae0d2d5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4" name="Google Shape;1224;g27aae0d2d5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8176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8"/>
        <p:cNvGrpSpPr/>
        <p:nvPr/>
      </p:nvGrpSpPr>
      <p:grpSpPr>
        <a:xfrm>
          <a:off x="0" y="0"/>
          <a:ext cx="0" cy="0"/>
          <a:chOff x="0" y="0"/>
          <a:chExt cx="0" cy="0"/>
        </a:xfrm>
      </p:grpSpPr>
      <p:sp>
        <p:nvSpPr>
          <p:cNvPr id="1479" name="Google Shape;1479;g27aae0d2d5a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0" name="Google Shape;1480;g27aae0d2d5a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8"/>
        <p:cNvGrpSpPr/>
        <p:nvPr/>
      </p:nvGrpSpPr>
      <p:grpSpPr>
        <a:xfrm>
          <a:off x="0" y="0"/>
          <a:ext cx="0" cy="0"/>
          <a:chOff x="0" y="0"/>
          <a:chExt cx="0" cy="0"/>
        </a:xfrm>
      </p:grpSpPr>
      <p:sp>
        <p:nvSpPr>
          <p:cNvPr id="1509" name="Google Shape;1509;g27aae0d2d5a_0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0" name="Google Shape;1510;g27aae0d2d5a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9"/>
        <p:cNvGrpSpPr/>
        <p:nvPr/>
      </p:nvGrpSpPr>
      <p:grpSpPr>
        <a:xfrm>
          <a:off x="0" y="0"/>
          <a:ext cx="0" cy="0"/>
          <a:chOff x="0" y="0"/>
          <a:chExt cx="0" cy="0"/>
        </a:xfrm>
      </p:grpSpPr>
      <p:sp>
        <p:nvSpPr>
          <p:cNvPr id="1180" name="Google Shape;1180;g27a8fc60183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1" name="Google Shape;1181;g27a8fc60183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8" name="Google Shape;119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2"/>
        <p:cNvGrpSpPr/>
        <p:nvPr/>
      </p:nvGrpSpPr>
      <p:grpSpPr>
        <a:xfrm>
          <a:off x="0" y="0"/>
          <a:ext cx="0" cy="0"/>
          <a:chOff x="0" y="0"/>
          <a:chExt cx="0" cy="0"/>
        </a:xfrm>
      </p:grpSpPr>
      <p:sp>
        <p:nvSpPr>
          <p:cNvPr id="1223" name="Google Shape;1223;g27aae0d2d5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4" name="Google Shape;1224;g27aae0d2d5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9"/>
        <p:cNvGrpSpPr/>
        <p:nvPr/>
      </p:nvGrpSpPr>
      <p:grpSpPr>
        <a:xfrm>
          <a:off x="0" y="0"/>
          <a:ext cx="0" cy="0"/>
          <a:chOff x="0" y="0"/>
          <a:chExt cx="0" cy="0"/>
        </a:xfrm>
      </p:grpSpPr>
      <p:sp>
        <p:nvSpPr>
          <p:cNvPr id="1280" name="Google Shape;1280;g27aae0d2d5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1" name="Google Shape;1281;g27aae0d2d5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2"/>
        <p:cNvGrpSpPr/>
        <p:nvPr/>
      </p:nvGrpSpPr>
      <p:grpSpPr>
        <a:xfrm>
          <a:off x="0" y="0"/>
          <a:ext cx="0" cy="0"/>
          <a:chOff x="0" y="0"/>
          <a:chExt cx="0" cy="0"/>
        </a:xfrm>
      </p:grpSpPr>
      <p:sp>
        <p:nvSpPr>
          <p:cNvPr id="1223" name="Google Shape;1223;g27aae0d2d5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4" name="Google Shape;1224;g27aae0d2d5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5319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9"/>
        <p:cNvGrpSpPr/>
        <p:nvPr/>
      </p:nvGrpSpPr>
      <p:grpSpPr>
        <a:xfrm>
          <a:off x="0" y="0"/>
          <a:ext cx="0" cy="0"/>
          <a:chOff x="0" y="0"/>
          <a:chExt cx="0" cy="0"/>
        </a:xfrm>
      </p:grpSpPr>
      <p:sp>
        <p:nvSpPr>
          <p:cNvPr id="1280" name="Google Shape;1280;g27aae0d2d5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1" name="Google Shape;1281;g27aae0d2d5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7774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2"/>
        <p:cNvGrpSpPr/>
        <p:nvPr/>
      </p:nvGrpSpPr>
      <p:grpSpPr>
        <a:xfrm>
          <a:off x="0" y="0"/>
          <a:ext cx="0" cy="0"/>
          <a:chOff x="0" y="0"/>
          <a:chExt cx="0" cy="0"/>
        </a:xfrm>
      </p:grpSpPr>
      <p:sp>
        <p:nvSpPr>
          <p:cNvPr id="1223" name="Google Shape;1223;g27aae0d2d5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4" name="Google Shape;1224;g27aae0d2d5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079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9"/>
        <p:cNvGrpSpPr/>
        <p:nvPr/>
      </p:nvGrpSpPr>
      <p:grpSpPr>
        <a:xfrm>
          <a:off x="0" y="0"/>
          <a:ext cx="0" cy="0"/>
          <a:chOff x="0" y="0"/>
          <a:chExt cx="0" cy="0"/>
        </a:xfrm>
      </p:grpSpPr>
      <p:sp>
        <p:nvSpPr>
          <p:cNvPr id="1280" name="Google Shape;1280;g27aae0d2d5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1" name="Google Shape;1281;g27aae0d2d5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5670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713476" y="-4734613"/>
            <a:ext cx="17527350" cy="14051221"/>
            <a:chOff x="-4713476" y="-4734613"/>
            <a:chExt cx="17527350" cy="14051221"/>
          </a:xfrm>
        </p:grpSpPr>
        <p:grpSp>
          <p:nvGrpSpPr>
            <p:cNvPr id="10" name="Google Shape;10;p2"/>
            <p:cNvGrpSpPr/>
            <p:nvPr/>
          </p:nvGrpSpPr>
          <p:grpSpPr>
            <a:xfrm rot="-3318469">
              <a:off x="3203983" y="1136990"/>
              <a:ext cx="9353815" cy="5524156"/>
              <a:chOff x="927625" y="1775425"/>
              <a:chExt cx="3835100" cy="2264925"/>
            </a:xfrm>
          </p:grpSpPr>
          <p:sp>
            <p:nvSpPr>
              <p:cNvPr id="11" name="Google Shape;11;p2"/>
              <p:cNvSpPr/>
              <p:nvPr/>
            </p:nvSpPr>
            <p:spPr>
              <a:xfrm>
                <a:off x="990850" y="2261400"/>
                <a:ext cx="3731450" cy="897825"/>
              </a:xfrm>
              <a:custGeom>
                <a:avLst/>
                <a:gdLst/>
                <a:ahLst/>
                <a:cxnLst/>
                <a:rect l="l" t="t" r="r" b="b"/>
                <a:pathLst>
                  <a:path w="149258" h="35913" extrusionOk="0">
                    <a:moveTo>
                      <a:pt x="21190" y="1"/>
                    </a:moveTo>
                    <a:lnTo>
                      <a:pt x="1" y="12859"/>
                    </a:lnTo>
                    <a:lnTo>
                      <a:pt x="39" y="12916"/>
                    </a:lnTo>
                    <a:lnTo>
                      <a:pt x="21171" y="96"/>
                    </a:lnTo>
                    <a:lnTo>
                      <a:pt x="54020" y="35912"/>
                    </a:lnTo>
                    <a:lnTo>
                      <a:pt x="61667" y="34372"/>
                    </a:lnTo>
                    <a:lnTo>
                      <a:pt x="61686" y="34353"/>
                    </a:lnTo>
                    <a:lnTo>
                      <a:pt x="76769" y="14343"/>
                    </a:lnTo>
                    <a:lnTo>
                      <a:pt x="93089" y="19269"/>
                    </a:lnTo>
                    <a:lnTo>
                      <a:pt x="93108" y="19269"/>
                    </a:lnTo>
                    <a:lnTo>
                      <a:pt x="98738" y="17158"/>
                    </a:lnTo>
                    <a:lnTo>
                      <a:pt x="113955" y="29559"/>
                    </a:lnTo>
                    <a:lnTo>
                      <a:pt x="113974" y="29578"/>
                    </a:lnTo>
                    <a:lnTo>
                      <a:pt x="117816" y="25888"/>
                    </a:lnTo>
                    <a:lnTo>
                      <a:pt x="120783" y="17861"/>
                    </a:lnTo>
                    <a:lnTo>
                      <a:pt x="149257" y="5593"/>
                    </a:lnTo>
                    <a:lnTo>
                      <a:pt x="149219" y="5517"/>
                    </a:lnTo>
                    <a:lnTo>
                      <a:pt x="120726" y="17785"/>
                    </a:lnTo>
                    <a:lnTo>
                      <a:pt x="117759" y="25831"/>
                    </a:lnTo>
                    <a:lnTo>
                      <a:pt x="113974" y="29483"/>
                    </a:lnTo>
                    <a:lnTo>
                      <a:pt x="98776" y="17082"/>
                    </a:lnTo>
                    <a:lnTo>
                      <a:pt x="98757" y="17082"/>
                    </a:lnTo>
                    <a:lnTo>
                      <a:pt x="93108" y="19193"/>
                    </a:lnTo>
                    <a:lnTo>
                      <a:pt x="76750" y="14267"/>
                    </a:lnTo>
                    <a:lnTo>
                      <a:pt x="76731" y="14248"/>
                    </a:lnTo>
                    <a:lnTo>
                      <a:pt x="61628" y="34295"/>
                    </a:lnTo>
                    <a:lnTo>
                      <a:pt x="54058" y="35836"/>
                    </a:lnTo>
                    <a:lnTo>
                      <a:pt x="21209" y="20"/>
                    </a:lnTo>
                    <a:lnTo>
                      <a:pt x="21190" y="1"/>
                    </a:lnTo>
                    <a:close/>
                  </a:path>
                </a:pathLst>
              </a:custGeom>
              <a:gradFill>
                <a:gsLst>
                  <a:gs pos="0">
                    <a:srgbClr val="FFFFFF">
                      <a:alpha val="14901"/>
                      <a:alpha val="15000"/>
                    </a:srgbClr>
                  </a:gs>
                  <a:gs pos="100000">
                    <a:srgbClr val="FFFFFF">
                      <a:alpha val="0"/>
                      <a:alpha val="150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978975" y="2180575"/>
                <a:ext cx="3732875" cy="940125"/>
              </a:xfrm>
              <a:custGeom>
                <a:avLst/>
                <a:gdLst/>
                <a:ahLst/>
                <a:cxnLst/>
                <a:rect l="l" t="t" r="r" b="b"/>
                <a:pathLst>
                  <a:path w="149315" h="37605" extrusionOk="0">
                    <a:moveTo>
                      <a:pt x="153" y="95"/>
                    </a:moveTo>
                    <a:lnTo>
                      <a:pt x="21627" y="3329"/>
                    </a:lnTo>
                    <a:lnTo>
                      <a:pt x="22768" y="17709"/>
                    </a:lnTo>
                    <a:lnTo>
                      <a:pt x="22768" y="17709"/>
                    </a:lnTo>
                    <a:lnTo>
                      <a:pt x="19059" y="12155"/>
                    </a:lnTo>
                    <a:lnTo>
                      <a:pt x="19059" y="12136"/>
                    </a:lnTo>
                    <a:lnTo>
                      <a:pt x="7343" y="11926"/>
                    </a:lnTo>
                    <a:lnTo>
                      <a:pt x="153" y="95"/>
                    </a:lnTo>
                    <a:close/>
                    <a:moveTo>
                      <a:pt x="0" y="0"/>
                    </a:moveTo>
                    <a:lnTo>
                      <a:pt x="7285" y="11983"/>
                    </a:lnTo>
                    <a:lnTo>
                      <a:pt x="7304" y="12003"/>
                    </a:lnTo>
                    <a:lnTo>
                      <a:pt x="19021" y="12231"/>
                    </a:lnTo>
                    <a:lnTo>
                      <a:pt x="22768" y="17861"/>
                    </a:lnTo>
                    <a:lnTo>
                      <a:pt x="22768" y="17880"/>
                    </a:lnTo>
                    <a:lnTo>
                      <a:pt x="23301" y="24594"/>
                    </a:lnTo>
                    <a:lnTo>
                      <a:pt x="23320" y="24632"/>
                    </a:lnTo>
                    <a:lnTo>
                      <a:pt x="53639" y="20543"/>
                    </a:lnTo>
                    <a:lnTo>
                      <a:pt x="62103" y="37566"/>
                    </a:lnTo>
                    <a:lnTo>
                      <a:pt x="62103" y="37605"/>
                    </a:lnTo>
                    <a:lnTo>
                      <a:pt x="80649" y="36463"/>
                    </a:lnTo>
                    <a:lnTo>
                      <a:pt x="78956" y="28132"/>
                    </a:lnTo>
                    <a:lnTo>
                      <a:pt x="93583" y="22502"/>
                    </a:lnTo>
                    <a:lnTo>
                      <a:pt x="114487" y="32830"/>
                    </a:lnTo>
                    <a:lnTo>
                      <a:pt x="115628" y="14190"/>
                    </a:lnTo>
                    <a:lnTo>
                      <a:pt x="136018" y="17290"/>
                    </a:lnTo>
                    <a:lnTo>
                      <a:pt x="136056" y="17290"/>
                    </a:lnTo>
                    <a:lnTo>
                      <a:pt x="139309" y="7133"/>
                    </a:lnTo>
                    <a:lnTo>
                      <a:pt x="149314" y="2758"/>
                    </a:lnTo>
                    <a:lnTo>
                      <a:pt x="149276" y="2682"/>
                    </a:lnTo>
                    <a:lnTo>
                      <a:pt x="139271" y="7057"/>
                    </a:lnTo>
                    <a:lnTo>
                      <a:pt x="139252" y="7057"/>
                    </a:lnTo>
                    <a:lnTo>
                      <a:pt x="135999" y="17195"/>
                    </a:lnTo>
                    <a:lnTo>
                      <a:pt x="115552" y="14095"/>
                    </a:lnTo>
                    <a:lnTo>
                      <a:pt x="114411" y="32697"/>
                    </a:lnTo>
                    <a:lnTo>
                      <a:pt x="93602" y="22426"/>
                    </a:lnTo>
                    <a:lnTo>
                      <a:pt x="93583" y="22426"/>
                    </a:lnTo>
                    <a:lnTo>
                      <a:pt x="78899" y="28075"/>
                    </a:lnTo>
                    <a:lnTo>
                      <a:pt x="78861" y="28075"/>
                    </a:lnTo>
                    <a:lnTo>
                      <a:pt x="80554" y="36387"/>
                    </a:lnTo>
                    <a:lnTo>
                      <a:pt x="62161" y="37509"/>
                    </a:lnTo>
                    <a:lnTo>
                      <a:pt x="53715" y="20467"/>
                    </a:lnTo>
                    <a:lnTo>
                      <a:pt x="53696" y="20448"/>
                    </a:lnTo>
                    <a:lnTo>
                      <a:pt x="23377" y="24537"/>
                    </a:lnTo>
                    <a:lnTo>
                      <a:pt x="22864" y="17861"/>
                    </a:lnTo>
                    <a:lnTo>
                      <a:pt x="30757" y="13239"/>
                    </a:lnTo>
                    <a:lnTo>
                      <a:pt x="30700" y="13163"/>
                    </a:lnTo>
                    <a:lnTo>
                      <a:pt x="22844" y="17785"/>
                    </a:lnTo>
                    <a:lnTo>
                      <a:pt x="21703" y="3291"/>
                    </a:lnTo>
                    <a:lnTo>
                      <a:pt x="21684" y="3253"/>
                    </a:lnTo>
                    <a:lnTo>
                      <a:pt x="77" y="0"/>
                    </a:lnTo>
                    <a:close/>
                  </a:path>
                </a:pathLst>
              </a:custGeom>
              <a:gradFill>
                <a:gsLst>
                  <a:gs pos="0">
                    <a:srgbClr val="FFFFFF">
                      <a:alpha val="14901"/>
                      <a:alpha val="15000"/>
                    </a:srgbClr>
                  </a:gs>
                  <a:gs pos="100000">
                    <a:srgbClr val="FFFFFF">
                      <a:alpha val="0"/>
                      <a:alpha val="150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927625" y="2532925"/>
                <a:ext cx="3741425" cy="831250"/>
              </a:xfrm>
              <a:custGeom>
                <a:avLst/>
                <a:gdLst/>
                <a:ahLst/>
                <a:cxnLst/>
                <a:rect l="l" t="t" r="r" b="b"/>
                <a:pathLst>
                  <a:path w="149657" h="33250" extrusionOk="0">
                    <a:moveTo>
                      <a:pt x="117644" y="1"/>
                    </a:moveTo>
                    <a:lnTo>
                      <a:pt x="101267" y="6221"/>
                    </a:lnTo>
                    <a:lnTo>
                      <a:pt x="82627" y="22312"/>
                    </a:lnTo>
                    <a:lnTo>
                      <a:pt x="73211" y="33154"/>
                    </a:lnTo>
                    <a:lnTo>
                      <a:pt x="56587" y="24975"/>
                    </a:lnTo>
                    <a:lnTo>
                      <a:pt x="25412" y="10443"/>
                    </a:lnTo>
                    <a:lnTo>
                      <a:pt x="0" y="21171"/>
                    </a:lnTo>
                    <a:lnTo>
                      <a:pt x="38" y="21247"/>
                    </a:lnTo>
                    <a:lnTo>
                      <a:pt x="25393" y="10538"/>
                    </a:lnTo>
                    <a:lnTo>
                      <a:pt x="56549" y="25051"/>
                    </a:lnTo>
                    <a:lnTo>
                      <a:pt x="73192" y="33230"/>
                    </a:lnTo>
                    <a:lnTo>
                      <a:pt x="73230" y="33249"/>
                    </a:lnTo>
                    <a:lnTo>
                      <a:pt x="82684" y="22369"/>
                    </a:lnTo>
                    <a:lnTo>
                      <a:pt x="101305" y="6297"/>
                    </a:lnTo>
                    <a:lnTo>
                      <a:pt x="117625" y="96"/>
                    </a:lnTo>
                    <a:lnTo>
                      <a:pt x="123255" y="7000"/>
                    </a:lnTo>
                    <a:lnTo>
                      <a:pt x="135657" y="16435"/>
                    </a:lnTo>
                    <a:lnTo>
                      <a:pt x="135676" y="16454"/>
                    </a:lnTo>
                    <a:lnTo>
                      <a:pt x="149656" y="17728"/>
                    </a:lnTo>
                    <a:lnTo>
                      <a:pt x="149656" y="17633"/>
                    </a:lnTo>
                    <a:lnTo>
                      <a:pt x="135714" y="16378"/>
                    </a:lnTo>
                    <a:lnTo>
                      <a:pt x="123312" y="6943"/>
                    </a:lnTo>
                    <a:lnTo>
                      <a:pt x="117663" y="20"/>
                    </a:lnTo>
                    <a:lnTo>
                      <a:pt x="117644" y="1"/>
                    </a:lnTo>
                    <a:close/>
                  </a:path>
                </a:pathLst>
              </a:custGeom>
              <a:gradFill>
                <a:gsLst>
                  <a:gs pos="0">
                    <a:srgbClr val="FFFFFF">
                      <a:alpha val="14901"/>
                      <a:alpha val="15000"/>
                    </a:srgbClr>
                  </a:gs>
                  <a:gs pos="100000">
                    <a:srgbClr val="FFFFFF">
                      <a:alpha val="0"/>
                      <a:alpha val="150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969475" y="2377425"/>
                <a:ext cx="3791350" cy="1167450"/>
              </a:xfrm>
              <a:custGeom>
                <a:avLst/>
                <a:gdLst/>
                <a:ahLst/>
                <a:cxnLst/>
                <a:rect l="l" t="t" r="r" b="b"/>
                <a:pathLst>
                  <a:path w="151654" h="46698" extrusionOk="0">
                    <a:moveTo>
                      <a:pt x="76" y="1"/>
                    </a:moveTo>
                    <a:lnTo>
                      <a:pt x="0" y="134"/>
                    </a:lnTo>
                    <a:lnTo>
                      <a:pt x="17880" y="9568"/>
                    </a:lnTo>
                    <a:lnTo>
                      <a:pt x="20543" y="29274"/>
                    </a:lnTo>
                    <a:lnTo>
                      <a:pt x="20562" y="29331"/>
                    </a:lnTo>
                    <a:lnTo>
                      <a:pt x="54856" y="31309"/>
                    </a:lnTo>
                    <a:lnTo>
                      <a:pt x="61399" y="44015"/>
                    </a:lnTo>
                    <a:lnTo>
                      <a:pt x="70263" y="43521"/>
                    </a:lnTo>
                    <a:lnTo>
                      <a:pt x="79659" y="46697"/>
                    </a:lnTo>
                    <a:lnTo>
                      <a:pt x="99365" y="34809"/>
                    </a:lnTo>
                    <a:lnTo>
                      <a:pt x="81352" y="28589"/>
                    </a:lnTo>
                    <a:lnTo>
                      <a:pt x="114829" y="24975"/>
                    </a:lnTo>
                    <a:lnTo>
                      <a:pt x="126527" y="28494"/>
                    </a:lnTo>
                    <a:lnTo>
                      <a:pt x="126565" y="28494"/>
                    </a:lnTo>
                    <a:lnTo>
                      <a:pt x="134097" y="22674"/>
                    </a:lnTo>
                    <a:lnTo>
                      <a:pt x="136475" y="9473"/>
                    </a:lnTo>
                    <a:lnTo>
                      <a:pt x="151634" y="11851"/>
                    </a:lnTo>
                    <a:lnTo>
                      <a:pt x="151653" y="11699"/>
                    </a:lnTo>
                    <a:lnTo>
                      <a:pt x="136341" y="9283"/>
                    </a:lnTo>
                    <a:lnTo>
                      <a:pt x="133945" y="22579"/>
                    </a:lnTo>
                    <a:lnTo>
                      <a:pt x="126527" y="28323"/>
                    </a:lnTo>
                    <a:lnTo>
                      <a:pt x="114848" y="24804"/>
                    </a:lnTo>
                    <a:lnTo>
                      <a:pt x="80629" y="28513"/>
                    </a:lnTo>
                    <a:lnTo>
                      <a:pt x="99003" y="34847"/>
                    </a:lnTo>
                    <a:lnTo>
                      <a:pt x="79640" y="46526"/>
                    </a:lnTo>
                    <a:lnTo>
                      <a:pt x="70301" y="43368"/>
                    </a:lnTo>
                    <a:lnTo>
                      <a:pt x="70282" y="43349"/>
                    </a:lnTo>
                    <a:lnTo>
                      <a:pt x="61494" y="43844"/>
                    </a:lnTo>
                    <a:lnTo>
                      <a:pt x="54951" y="31157"/>
                    </a:lnTo>
                    <a:lnTo>
                      <a:pt x="20695" y="29179"/>
                    </a:lnTo>
                    <a:lnTo>
                      <a:pt x="18013" y="9473"/>
                    </a:lnTo>
                    <a:lnTo>
                      <a:pt x="76" y="1"/>
                    </a:lnTo>
                    <a:close/>
                  </a:path>
                </a:pathLst>
              </a:custGeom>
              <a:gradFill>
                <a:gsLst>
                  <a:gs pos="0">
                    <a:srgbClr val="FFFFFF">
                      <a:alpha val="14901"/>
                      <a:alpha val="15000"/>
                    </a:srgbClr>
                  </a:gs>
                  <a:gs pos="100000">
                    <a:srgbClr val="FFFFFF">
                      <a:alpha val="0"/>
                      <a:alpha val="150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368000" y="2387900"/>
                <a:ext cx="1269650" cy="862150"/>
              </a:xfrm>
              <a:custGeom>
                <a:avLst/>
                <a:gdLst/>
                <a:ahLst/>
                <a:cxnLst/>
                <a:rect l="l" t="t" r="r" b="b"/>
                <a:pathLst>
                  <a:path w="50786" h="34486" extrusionOk="0">
                    <a:moveTo>
                      <a:pt x="30871" y="0"/>
                    </a:moveTo>
                    <a:lnTo>
                      <a:pt x="25621" y="12744"/>
                    </a:lnTo>
                    <a:lnTo>
                      <a:pt x="18869" y="24442"/>
                    </a:lnTo>
                    <a:lnTo>
                      <a:pt x="3272" y="34352"/>
                    </a:lnTo>
                    <a:lnTo>
                      <a:pt x="76" y="15122"/>
                    </a:lnTo>
                    <a:lnTo>
                      <a:pt x="0" y="15141"/>
                    </a:lnTo>
                    <a:lnTo>
                      <a:pt x="3215" y="34485"/>
                    </a:lnTo>
                    <a:lnTo>
                      <a:pt x="18907" y="24499"/>
                    </a:lnTo>
                    <a:lnTo>
                      <a:pt x="18926" y="24499"/>
                    </a:lnTo>
                    <a:lnTo>
                      <a:pt x="25697" y="12782"/>
                    </a:lnTo>
                    <a:lnTo>
                      <a:pt x="30890" y="134"/>
                    </a:lnTo>
                    <a:lnTo>
                      <a:pt x="40438" y="8978"/>
                    </a:lnTo>
                    <a:cubicBezTo>
                      <a:pt x="40476" y="9016"/>
                      <a:pt x="42987" y="12003"/>
                      <a:pt x="45517" y="14932"/>
                    </a:cubicBezTo>
                    <a:cubicBezTo>
                      <a:pt x="50327" y="20549"/>
                      <a:pt x="50700" y="20849"/>
                      <a:pt x="50775" y="20849"/>
                    </a:cubicBezTo>
                    <a:cubicBezTo>
                      <a:pt x="50779" y="20849"/>
                      <a:pt x="50783" y="20848"/>
                      <a:pt x="50786" y="20847"/>
                    </a:cubicBezTo>
                    <a:lnTo>
                      <a:pt x="50767" y="20790"/>
                    </a:lnTo>
                    <a:lnTo>
                      <a:pt x="50767" y="20771"/>
                    </a:lnTo>
                    <a:cubicBezTo>
                      <a:pt x="50462" y="20638"/>
                      <a:pt x="43919" y="12973"/>
                      <a:pt x="40495" y="8921"/>
                    </a:cubicBezTo>
                    <a:lnTo>
                      <a:pt x="30871" y="0"/>
                    </a:lnTo>
                    <a:close/>
                  </a:path>
                </a:pathLst>
              </a:custGeom>
              <a:gradFill>
                <a:gsLst>
                  <a:gs pos="0">
                    <a:srgbClr val="FFFFFF">
                      <a:alpha val="14901"/>
                      <a:alpha val="15000"/>
                    </a:srgbClr>
                  </a:gs>
                  <a:gs pos="100000">
                    <a:srgbClr val="FFFFFF">
                      <a:alpha val="0"/>
                      <a:alpha val="150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932900" y="2906700"/>
                <a:ext cx="818875" cy="724700"/>
              </a:xfrm>
              <a:custGeom>
                <a:avLst/>
                <a:gdLst/>
                <a:ahLst/>
                <a:cxnLst/>
                <a:rect l="l" t="t" r="r" b="b"/>
                <a:pathLst>
                  <a:path w="32755" h="28988" extrusionOk="0">
                    <a:moveTo>
                      <a:pt x="229" y="95"/>
                    </a:moveTo>
                    <a:lnTo>
                      <a:pt x="15446" y="1503"/>
                    </a:lnTo>
                    <a:lnTo>
                      <a:pt x="17405" y="5307"/>
                    </a:lnTo>
                    <a:lnTo>
                      <a:pt x="8009" y="7209"/>
                    </a:lnTo>
                    <a:lnTo>
                      <a:pt x="229" y="95"/>
                    </a:lnTo>
                    <a:close/>
                    <a:moveTo>
                      <a:pt x="1" y="0"/>
                    </a:moveTo>
                    <a:lnTo>
                      <a:pt x="7971" y="7266"/>
                    </a:lnTo>
                    <a:lnTo>
                      <a:pt x="7990" y="7285"/>
                    </a:lnTo>
                    <a:lnTo>
                      <a:pt x="17443" y="5383"/>
                    </a:lnTo>
                    <a:lnTo>
                      <a:pt x="29540" y="28988"/>
                    </a:lnTo>
                    <a:lnTo>
                      <a:pt x="29616" y="28950"/>
                    </a:lnTo>
                    <a:lnTo>
                      <a:pt x="17519" y="5364"/>
                    </a:lnTo>
                    <a:lnTo>
                      <a:pt x="32755" y="2283"/>
                    </a:lnTo>
                    <a:lnTo>
                      <a:pt x="32755" y="2207"/>
                    </a:lnTo>
                    <a:lnTo>
                      <a:pt x="17481" y="5288"/>
                    </a:lnTo>
                    <a:lnTo>
                      <a:pt x="15522" y="1446"/>
                    </a:lnTo>
                    <a:lnTo>
                      <a:pt x="15503" y="1427"/>
                    </a:lnTo>
                    <a:lnTo>
                      <a:pt x="1" y="0"/>
                    </a:lnTo>
                    <a:close/>
                  </a:path>
                </a:pathLst>
              </a:custGeom>
              <a:gradFill>
                <a:gsLst>
                  <a:gs pos="0">
                    <a:srgbClr val="FFFFFF">
                      <a:alpha val="14901"/>
                      <a:alpha val="15000"/>
                    </a:srgbClr>
                  </a:gs>
                  <a:gs pos="100000">
                    <a:srgbClr val="FFFFFF">
                      <a:alpha val="0"/>
                      <a:alpha val="150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39700" y="2998950"/>
                <a:ext cx="149825" cy="256800"/>
              </a:xfrm>
              <a:custGeom>
                <a:avLst/>
                <a:gdLst/>
                <a:ahLst/>
                <a:cxnLst/>
                <a:rect l="l" t="t" r="r" b="b"/>
                <a:pathLst>
                  <a:path w="5993" h="10272" extrusionOk="0">
                    <a:moveTo>
                      <a:pt x="58" y="0"/>
                    </a:moveTo>
                    <a:lnTo>
                      <a:pt x="1" y="38"/>
                    </a:lnTo>
                    <a:lnTo>
                      <a:pt x="5916" y="10271"/>
                    </a:lnTo>
                    <a:lnTo>
                      <a:pt x="5992" y="10233"/>
                    </a:lnTo>
                    <a:lnTo>
                      <a:pt x="58" y="0"/>
                    </a:lnTo>
                    <a:close/>
                  </a:path>
                </a:pathLst>
              </a:custGeom>
              <a:gradFill>
                <a:gsLst>
                  <a:gs pos="0">
                    <a:srgbClr val="FFFFFF">
                      <a:alpha val="14901"/>
                      <a:alpha val="15000"/>
                    </a:srgbClr>
                  </a:gs>
                  <a:gs pos="100000">
                    <a:srgbClr val="FFFFFF">
                      <a:alpha val="0"/>
                      <a:alpha val="150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754100" y="1924275"/>
                <a:ext cx="1909225" cy="1168375"/>
              </a:xfrm>
              <a:custGeom>
                <a:avLst/>
                <a:gdLst/>
                <a:ahLst/>
                <a:cxnLst/>
                <a:rect l="l" t="t" r="r" b="b"/>
                <a:pathLst>
                  <a:path w="76369" h="46735" extrusionOk="0">
                    <a:moveTo>
                      <a:pt x="76312" y="0"/>
                    </a:moveTo>
                    <a:lnTo>
                      <a:pt x="55427" y="18583"/>
                    </a:lnTo>
                    <a:lnTo>
                      <a:pt x="23700" y="18717"/>
                    </a:lnTo>
                    <a:lnTo>
                      <a:pt x="23662" y="18717"/>
                    </a:lnTo>
                    <a:lnTo>
                      <a:pt x="22540" y="32697"/>
                    </a:lnTo>
                    <a:lnTo>
                      <a:pt x="9606" y="46620"/>
                    </a:lnTo>
                    <a:lnTo>
                      <a:pt x="57" y="35969"/>
                    </a:lnTo>
                    <a:lnTo>
                      <a:pt x="0" y="36007"/>
                    </a:lnTo>
                    <a:lnTo>
                      <a:pt x="9568" y="46715"/>
                    </a:lnTo>
                    <a:lnTo>
                      <a:pt x="9606" y="46734"/>
                    </a:lnTo>
                    <a:lnTo>
                      <a:pt x="22616" y="32754"/>
                    </a:lnTo>
                    <a:lnTo>
                      <a:pt x="22616" y="32735"/>
                    </a:lnTo>
                    <a:lnTo>
                      <a:pt x="23738" y="18793"/>
                    </a:lnTo>
                    <a:lnTo>
                      <a:pt x="55446" y="18660"/>
                    </a:lnTo>
                    <a:lnTo>
                      <a:pt x="76369" y="57"/>
                    </a:lnTo>
                    <a:lnTo>
                      <a:pt x="76312" y="0"/>
                    </a:lnTo>
                    <a:close/>
                  </a:path>
                </a:pathLst>
              </a:custGeom>
              <a:gradFill>
                <a:gsLst>
                  <a:gs pos="0">
                    <a:srgbClr val="FFFFFF">
                      <a:alpha val="14901"/>
                      <a:alpha val="15000"/>
                    </a:srgbClr>
                  </a:gs>
                  <a:gs pos="100000">
                    <a:srgbClr val="FFFFFF">
                      <a:alpha val="0"/>
                      <a:alpha val="150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56625" y="2792100"/>
                <a:ext cx="1219250" cy="494550"/>
              </a:xfrm>
              <a:custGeom>
                <a:avLst/>
                <a:gdLst/>
                <a:ahLst/>
                <a:cxnLst/>
                <a:rect l="l" t="t" r="r" b="b"/>
                <a:pathLst>
                  <a:path w="48770" h="19782" extrusionOk="0">
                    <a:moveTo>
                      <a:pt x="24214" y="0"/>
                    </a:moveTo>
                    <a:lnTo>
                      <a:pt x="20258" y="6657"/>
                    </a:lnTo>
                    <a:lnTo>
                      <a:pt x="11299" y="5554"/>
                    </a:lnTo>
                    <a:lnTo>
                      <a:pt x="58" y="323"/>
                    </a:lnTo>
                    <a:lnTo>
                      <a:pt x="0" y="476"/>
                    </a:lnTo>
                    <a:lnTo>
                      <a:pt x="11242" y="5687"/>
                    </a:lnTo>
                    <a:lnTo>
                      <a:pt x="20334" y="6829"/>
                    </a:lnTo>
                    <a:lnTo>
                      <a:pt x="24271" y="247"/>
                    </a:lnTo>
                    <a:lnTo>
                      <a:pt x="48656" y="19782"/>
                    </a:lnTo>
                    <a:lnTo>
                      <a:pt x="48770" y="19668"/>
                    </a:lnTo>
                    <a:lnTo>
                      <a:pt x="24290" y="57"/>
                    </a:lnTo>
                    <a:lnTo>
                      <a:pt x="24214" y="0"/>
                    </a:lnTo>
                    <a:close/>
                  </a:path>
                </a:pathLst>
              </a:custGeom>
              <a:gradFill>
                <a:gsLst>
                  <a:gs pos="0">
                    <a:srgbClr val="FFFFFF">
                      <a:alpha val="14901"/>
                      <a:alpha val="15000"/>
                    </a:srgbClr>
                  </a:gs>
                  <a:gs pos="100000">
                    <a:srgbClr val="FFFFFF">
                      <a:alpha val="0"/>
                      <a:alpha val="150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61100" y="2479200"/>
                <a:ext cx="78000" cy="453675"/>
              </a:xfrm>
              <a:custGeom>
                <a:avLst/>
                <a:gdLst/>
                <a:ahLst/>
                <a:cxnLst/>
                <a:rect l="l" t="t" r="r" b="b"/>
                <a:pathLst>
                  <a:path w="3120" h="18147" extrusionOk="0">
                    <a:moveTo>
                      <a:pt x="77" y="0"/>
                    </a:moveTo>
                    <a:lnTo>
                      <a:pt x="0" y="19"/>
                    </a:lnTo>
                    <a:lnTo>
                      <a:pt x="3044" y="18146"/>
                    </a:lnTo>
                    <a:lnTo>
                      <a:pt x="3120" y="18127"/>
                    </a:lnTo>
                    <a:lnTo>
                      <a:pt x="77" y="0"/>
                    </a:lnTo>
                    <a:close/>
                  </a:path>
                </a:pathLst>
              </a:custGeom>
              <a:gradFill>
                <a:gsLst>
                  <a:gs pos="0">
                    <a:srgbClr val="FFFFFF">
                      <a:alpha val="14901"/>
                      <a:alpha val="15000"/>
                    </a:srgbClr>
                  </a:gs>
                  <a:gs pos="100000">
                    <a:srgbClr val="FFFFFF">
                      <a:alpha val="0"/>
                      <a:alpha val="150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531550" y="3045550"/>
                <a:ext cx="882600" cy="319575"/>
              </a:xfrm>
              <a:custGeom>
                <a:avLst/>
                <a:gdLst/>
                <a:ahLst/>
                <a:cxnLst/>
                <a:rect l="l" t="t" r="r" b="b"/>
                <a:pathLst>
                  <a:path w="35304" h="12783" extrusionOk="0">
                    <a:moveTo>
                      <a:pt x="35265" y="0"/>
                    </a:moveTo>
                    <a:lnTo>
                      <a:pt x="9054" y="12668"/>
                    </a:lnTo>
                    <a:lnTo>
                      <a:pt x="58" y="2929"/>
                    </a:lnTo>
                    <a:lnTo>
                      <a:pt x="0" y="2987"/>
                    </a:lnTo>
                    <a:lnTo>
                      <a:pt x="9016" y="12744"/>
                    </a:lnTo>
                    <a:lnTo>
                      <a:pt x="9035" y="12782"/>
                    </a:lnTo>
                    <a:lnTo>
                      <a:pt x="35303" y="76"/>
                    </a:lnTo>
                    <a:lnTo>
                      <a:pt x="35265" y="0"/>
                    </a:lnTo>
                    <a:close/>
                  </a:path>
                </a:pathLst>
              </a:custGeom>
              <a:gradFill>
                <a:gsLst>
                  <a:gs pos="0">
                    <a:srgbClr val="FFFFFF">
                      <a:alpha val="14901"/>
                      <a:alpha val="15000"/>
                    </a:srgbClr>
                  </a:gs>
                  <a:gs pos="100000">
                    <a:srgbClr val="FFFFFF">
                      <a:alpha val="0"/>
                      <a:alpha val="150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316625" y="2691750"/>
                <a:ext cx="678575" cy="850725"/>
              </a:xfrm>
              <a:custGeom>
                <a:avLst/>
                <a:gdLst/>
                <a:ahLst/>
                <a:cxnLst/>
                <a:rect l="l" t="t" r="r" b="b"/>
                <a:pathLst>
                  <a:path w="27143" h="34029" extrusionOk="0">
                    <a:moveTo>
                      <a:pt x="0" y="1"/>
                    </a:moveTo>
                    <a:lnTo>
                      <a:pt x="27067" y="15997"/>
                    </a:lnTo>
                    <a:lnTo>
                      <a:pt x="25716" y="34029"/>
                    </a:lnTo>
                    <a:lnTo>
                      <a:pt x="25792" y="34029"/>
                    </a:lnTo>
                    <a:lnTo>
                      <a:pt x="27143" y="15978"/>
                    </a:lnTo>
                    <a:lnTo>
                      <a:pt x="27143" y="15959"/>
                    </a:lnTo>
                    <a:lnTo>
                      <a:pt x="323" y="96"/>
                    </a:lnTo>
                    <a:lnTo>
                      <a:pt x="323" y="96"/>
                    </a:lnTo>
                    <a:lnTo>
                      <a:pt x="20447" y="1427"/>
                    </a:lnTo>
                    <a:lnTo>
                      <a:pt x="25374" y="7685"/>
                    </a:lnTo>
                    <a:lnTo>
                      <a:pt x="25450" y="7628"/>
                    </a:lnTo>
                    <a:lnTo>
                      <a:pt x="20505" y="1370"/>
                    </a:lnTo>
                    <a:lnTo>
                      <a:pt x="20486" y="1351"/>
                    </a:lnTo>
                    <a:lnTo>
                      <a:pt x="0" y="1"/>
                    </a:lnTo>
                    <a:close/>
                  </a:path>
                </a:pathLst>
              </a:custGeom>
              <a:gradFill>
                <a:gsLst>
                  <a:gs pos="0">
                    <a:srgbClr val="FFFFFF">
                      <a:alpha val="14901"/>
                      <a:alpha val="15000"/>
                    </a:srgbClr>
                  </a:gs>
                  <a:gs pos="100000">
                    <a:srgbClr val="FFFFFF">
                      <a:alpha val="0"/>
                      <a:alpha val="150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753625" y="2823475"/>
                <a:ext cx="39000" cy="540225"/>
              </a:xfrm>
              <a:custGeom>
                <a:avLst/>
                <a:gdLst/>
                <a:ahLst/>
                <a:cxnLst/>
                <a:rect l="l" t="t" r="r" b="b"/>
                <a:pathLst>
                  <a:path w="1560" h="21609" extrusionOk="0">
                    <a:moveTo>
                      <a:pt x="76" y="1"/>
                    </a:moveTo>
                    <a:lnTo>
                      <a:pt x="0" y="20"/>
                    </a:lnTo>
                    <a:lnTo>
                      <a:pt x="1465" y="5916"/>
                    </a:lnTo>
                    <a:lnTo>
                      <a:pt x="114" y="21608"/>
                    </a:lnTo>
                    <a:lnTo>
                      <a:pt x="190" y="21608"/>
                    </a:lnTo>
                    <a:lnTo>
                      <a:pt x="1560" y="5916"/>
                    </a:lnTo>
                    <a:lnTo>
                      <a:pt x="76" y="1"/>
                    </a:lnTo>
                    <a:close/>
                  </a:path>
                </a:pathLst>
              </a:custGeom>
              <a:gradFill>
                <a:gsLst>
                  <a:gs pos="0">
                    <a:srgbClr val="FFFFFF">
                      <a:alpha val="14901"/>
                      <a:alpha val="15000"/>
                    </a:srgbClr>
                  </a:gs>
                  <a:gs pos="100000">
                    <a:srgbClr val="FFFFFF">
                      <a:alpha val="0"/>
                      <a:alpha val="150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464000" y="2794000"/>
                <a:ext cx="884025" cy="367600"/>
              </a:xfrm>
              <a:custGeom>
                <a:avLst/>
                <a:gdLst/>
                <a:ahLst/>
                <a:cxnLst/>
                <a:rect l="l" t="t" r="r" b="b"/>
                <a:pathLst>
                  <a:path w="35361" h="14704" extrusionOk="0">
                    <a:moveTo>
                      <a:pt x="3957" y="0"/>
                    </a:moveTo>
                    <a:lnTo>
                      <a:pt x="3938" y="76"/>
                    </a:lnTo>
                    <a:lnTo>
                      <a:pt x="16340" y="704"/>
                    </a:lnTo>
                    <a:lnTo>
                      <a:pt x="34866" y="14437"/>
                    </a:lnTo>
                    <a:lnTo>
                      <a:pt x="34866" y="14437"/>
                    </a:lnTo>
                    <a:lnTo>
                      <a:pt x="10443" y="5193"/>
                    </a:lnTo>
                    <a:lnTo>
                      <a:pt x="1" y="6638"/>
                    </a:lnTo>
                    <a:lnTo>
                      <a:pt x="1" y="6715"/>
                    </a:lnTo>
                    <a:lnTo>
                      <a:pt x="10424" y="5269"/>
                    </a:lnTo>
                    <a:lnTo>
                      <a:pt x="35360" y="14703"/>
                    </a:lnTo>
                    <a:lnTo>
                      <a:pt x="16378" y="628"/>
                    </a:lnTo>
                    <a:lnTo>
                      <a:pt x="16378" y="609"/>
                    </a:lnTo>
                    <a:lnTo>
                      <a:pt x="3957" y="0"/>
                    </a:lnTo>
                    <a:close/>
                  </a:path>
                </a:pathLst>
              </a:custGeom>
              <a:gradFill>
                <a:gsLst>
                  <a:gs pos="0">
                    <a:srgbClr val="FFFFFF">
                      <a:alpha val="14901"/>
                      <a:alpha val="15000"/>
                    </a:srgbClr>
                  </a:gs>
                  <a:gs pos="100000">
                    <a:srgbClr val="FFFFFF">
                      <a:alpha val="0"/>
                      <a:alpha val="150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523450" y="2924750"/>
                <a:ext cx="230175" cy="203075"/>
              </a:xfrm>
              <a:custGeom>
                <a:avLst/>
                <a:gdLst/>
                <a:ahLst/>
                <a:cxnLst/>
                <a:rect l="l" t="t" r="r" b="b"/>
                <a:pathLst>
                  <a:path w="9207" h="8123" extrusionOk="0">
                    <a:moveTo>
                      <a:pt x="8027" y="1"/>
                    </a:moveTo>
                    <a:lnTo>
                      <a:pt x="9111" y="7933"/>
                    </a:lnTo>
                    <a:lnTo>
                      <a:pt x="38" y="1085"/>
                    </a:lnTo>
                    <a:lnTo>
                      <a:pt x="0" y="1142"/>
                    </a:lnTo>
                    <a:lnTo>
                      <a:pt x="9206" y="8123"/>
                    </a:lnTo>
                    <a:lnTo>
                      <a:pt x="8103" y="1"/>
                    </a:lnTo>
                    <a:close/>
                  </a:path>
                </a:pathLst>
              </a:custGeom>
              <a:gradFill>
                <a:gsLst>
                  <a:gs pos="0">
                    <a:srgbClr val="FFFFFF">
                      <a:alpha val="14901"/>
                      <a:alpha val="15000"/>
                    </a:srgbClr>
                  </a:gs>
                  <a:gs pos="100000">
                    <a:srgbClr val="FFFFFF">
                      <a:alpha val="0"/>
                      <a:alpha val="150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637125" y="1965150"/>
                <a:ext cx="1053800" cy="869775"/>
              </a:xfrm>
              <a:custGeom>
                <a:avLst/>
                <a:gdLst/>
                <a:ahLst/>
                <a:cxnLst/>
                <a:rect l="l" t="t" r="r" b="b"/>
                <a:pathLst>
                  <a:path w="42152" h="34791" extrusionOk="0">
                    <a:moveTo>
                      <a:pt x="42075" y="1"/>
                    </a:moveTo>
                    <a:lnTo>
                      <a:pt x="32926" y="15693"/>
                    </a:lnTo>
                    <a:lnTo>
                      <a:pt x="27790" y="24043"/>
                    </a:lnTo>
                    <a:lnTo>
                      <a:pt x="17272" y="23872"/>
                    </a:lnTo>
                    <a:lnTo>
                      <a:pt x="17253" y="23872"/>
                    </a:lnTo>
                    <a:lnTo>
                      <a:pt x="1" y="34714"/>
                    </a:lnTo>
                    <a:lnTo>
                      <a:pt x="39" y="34790"/>
                    </a:lnTo>
                    <a:lnTo>
                      <a:pt x="17291" y="23948"/>
                    </a:lnTo>
                    <a:lnTo>
                      <a:pt x="27809" y="24119"/>
                    </a:lnTo>
                    <a:lnTo>
                      <a:pt x="27828" y="24119"/>
                    </a:lnTo>
                    <a:lnTo>
                      <a:pt x="32983" y="15731"/>
                    </a:lnTo>
                    <a:lnTo>
                      <a:pt x="42151" y="39"/>
                    </a:lnTo>
                    <a:lnTo>
                      <a:pt x="42075" y="1"/>
                    </a:lnTo>
                    <a:close/>
                  </a:path>
                </a:pathLst>
              </a:custGeom>
              <a:gradFill>
                <a:gsLst>
                  <a:gs pos="0">
                    <a:srgbClr val="FFFFFF">
                      <a:alpha val="14901"/>
                      <a:alpha val="15000"/>
                    </a:srgbClr>
                  </a:gs>
                  <a:gs pos="100000">
                    <a:srgbClr val="FFFFFF">
                      <a:alpha val="0"/>
                      <a:alpha val="150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951875" y="2249525"/>
                <a:ext cx="3773750" cy="1215450"/>
              </a:xfrm>
              <a:custGeom>
                <a:avLst/>
                <a:gdLst/>
                <a:ahLst/>
                <a:cxnLst/>
                <a:rect l="l" t="t" r="r" b="b"/>
                <a:pathLst>
                  <a:path w="150950" h="48618" extrusionOk="0">
                    <a:moveTo>
                      <a:pt x="123769" y="76"/>
                    </a:moveTo>
                    <a:lnTo>
                      <a:pt x="127478" y="5593"/>
                    </a:lnTo>
                    <a:lnTo>
                      <a:pt x="116655" y="11337"/>
                    </a:lnTo>
                    <a:lnTo>
                      <a:pt x="95960" y="5745"/>
                    </a:lnTo>
                    <a:lnTo>
                      <a:pt x="123769" y="76"/>
                    </a:lnTo>
                    <a:close/>
                    <a:moveTo>
                      <a:pt x="140355" y="4375"/>
                    </a:moveTo>
                    <a:lnTo>
                      <a:pt x="150113" y="13867"/>
                    </a:lnTo>
                    <a:lnTo>
                      <a:pt x="138073" y="11489"/>
                    </a:lnTo>
                    <a:lnTo>
                      <a:pt x="127649" y="5631"/>
                    </a:lnTo>
                    <a:lnTo>
                      <a:pt x="140355" y="4375"/>
                    </a:lnTo>
                    <a:close/>
                    <a:moveTo>
                      <a:pt x="123807" y="0"/>
                    </a:moveTo>
                    <a:lnTo>
                      <a:pt x="95789" y="5707"/>
                    </a:lnTo>
                    <a:lnTo>
                      <a:pt x="95732" y="5726"/>
                    </a:lnTo>
                    <a:lnTo>
                      <a:pt x="95751" y="5726"/>
                    </a:lnTo>
                    <a:lnTo>
                      <a:pt x="78290" y="14742"/>
                    </a:lnTo>
                    <a:lnTo>
                      <a:pt x="54761" y="17690"/>
                    </a:lnTo>
                    <a:lnTo>
                      <a:pt x="18660" y="14589"/>
                    </a:lnTo>
                    <a:lnTo>
                      <a:pt x="18622" y="14589"/>
                    </a:lnTo>
                    <a:lnTo>
                      <a:pt x="0" y="47609"/>
                    </a:lnTo>
                    <a:lnTo>
                      <a:pt x="76" y="47648"/>
                    </a:lnTo>
                    <a:lnTo>
                      <a:pt x="18679" y="14665"/>
                    </a:lnTo>
                    <a:lnTo>
                      <a:pt x="54761" y="17766"/>
                    </a:lnTo>
                    <a:lnTo>
                      <a:pt x="78309" y="14818"/>
                    </a:lnTo>
                    <a:lnTo>
                      <a:pt x="78328" y="14818"/>
                    </a:lnTo>
                    <a:lnTo>
                      <a:pt x="95770" y="5802"/>
                    </a:lnTo>
                    <a:lnTo>
                      <a:pt x="100278" y="17614"/>
                    </a:lnTo>
                    <a:lnTo>
                      <a:pt x="105927" y="25279"/>
                    </a:lnTo>
                    <a:lnTo>
                      <a:pt x="98471" y="31822"/>
                    </a:lnTo>
                    <a:lnTo>
                      <a:pt x="80021" y="25317"/>
                    </a:lnTo>
                    <a:lnTo>
                      <a:pt x="80002" y="25298"/>
                    </a:lnTo>
                    <a:lnTo>
                      <a:pt x="63226" y="34751"/>
                    </a:lnTo>
                    <a:lnTo>
                      <a:pt x="55294" y="26915"/>
                    </a:lnTo>
                    <a:lnTo>
                      <a:pt x="40439" y="19630"/>
                    </a:lnTo>
                    <a:lnTo>
                      <a:pt x="40420" y="19611"/>
                    </a:lnTo>
                    <a:lnTo>
                      <a:pt x="21304" y="34352"/>
                    </a:lnTo>
                    <a:lnTo>
                      <a:pt x="21247" y="34390"/>
                    </a:lnTo>
                    <a:lnTo>
                      <a:pt x="59669" y="44224"/>
                    </a:lnTo>
                    <a:lnTo>
                      <a:pt x="72184" y="44566"/>
                    </a:lnTo>
                    <a:lnTo>
                      <a:pt x="70910" y="48618"/>
                    </a:lnTo>
                    <a:lnTo>
                      <a:pt x="99898" y="39982"/>
                    </a:lnTo>
                    <a:lnTo>
                      <a:pt x="121467" y="40267"/>
                    </a:lnTo>
                    <a:lnTo>
                      <a:pt x="121486" y="40267"/>
                    </a:lnTo>
                    <a:lnTo>
                      <a:pt x="127250" y="33572"/>
                    </a:lnTo>
                    <a:lnTo>
                      <a:pt x="150931" y="43577"/>
                    </a:lnTo>
                    <a:lnTo>
                      <a:pt x="150950" y="43501"/>
                    </a:lnTo>
                    <a:lnTo>
                      <a:pt x="127231" y="33477"/>
                    </a:lnTo>
                    <a:lnTo>
                      <a:pt x="121448" y="40191"/>
                    </a:lnTo>
                    <a:lnTo>
                      <a:pt x="99879" y="39906"/>
                    </a:lnTo>
                    <a:lnTo>
                      <a:pt x="71043" y="48484"/>
                    </a:lnTo>
                    <a:lnTo>
                      <a:pt x="72298" y="44490"/>
                    </a:lnTo>
                    <a:lnTo>
                      <a:pt x="59669" y="44148"/>
                    </a:lnTo>
                    <a:lnTo>
                      <a:pt x="21418" y="34352"/>
                    </a:lnTo>
                    <a:lnTo>
                      <a:pt x="40420" y="19706"/>
                    </a:lnTo>
                    <a:lnTo>
                      <a:pt x="55256" y="26991"/>
                    </a:lnTo>
                    <a:lnTo>
                      <a:pt x="63187" y="34828"/>
                    </a:lnTo>
                    <a:lnTo>
                      <a:pt x="63207" y="34847"/>
                    </a:lnTo>
                    <a:lnTo>
                      <a:pt x="80002" y="25393"/>
                    </a:lnTo>
                    <a:lnTo>
                      <a:pt x="98452" y="31917"/>
                    </a:lnTo>
                    <a:lnTo>
                      <a:pt x="98490" y="31917"/>
                    </a:lnTo>
                    <a:lnTo>
                      <a:pt x="106003" y="25317"/>
                    </a:lnTo>
                    <a:lnTo>
                      <a:pt x="106041" y="25279"/>
                    </a:lnTo>
                    <a:lnTo>
                      <a:pt x="100335" y="17576"/>
                    </a:lnTo>
                    <a:lnTo>
                      <a:pt x="95865" y="5802"/>
                    </a:lnTo>
                    <a:lnTo>
                      <a:pt x="116674" y="11432"/>
                    </a:lnTo>
                    <a:lnTo>
                      <a:pt x="127535" y="5650"/>
                    </a:lnTo>
                    <a:lnTo>
                      <a:pt x="138034" y="11565"/>
                    </a:lnTo>
                    <a:lnTo>
                      <a:pt x="150360" y="14000"/>
                    </a:lnTo>
                    <a:lnTo>
                      <a:pt x="140374" y="4299"/>
                    </a:lnTo>
                    <a:lnTo>
                      <a:pt x="127554" y="5573"/>
                    </a:lnTo>
                    <a:lnTo>
                      <a:pt x="123807" y="0"/>
                    </a:lnTo>
                    <a:close/>
                  </a:path>
                </a:pathLst>
              </a:custGeom>
              <a:gradFill>
                <a:gsLst>
                  <a:gs pos="0">
                    <a:srgbClr val="FFFFFF">
                      <a:alpha val="14901"/>
                      <a:alpha val="15000"/>
                    </a:srgbClr>
                  </a:gs>
                  <a:gs pos="100000">
                    <a:srgbClr val="FFFFFF">
                      <a:alpha val="0"/>
                      <a:alpha val="150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268150" y="2595225"/>
                <a:ext cx="388525" cy="350475"/>
              </a:xfrm>
              <a:custGeom>
                <a:avLst/>
                <a:gdLst/>
                <a:ahLst/>
                <a:cxnLst/>
                <a:rect l="l" t="t" r="r" b="b"/>
                <a:pathLst>
                  <a:path w="15541" h="14019" extrusionOk="0">
                    <a:moveTo>
                      <a:pt x="96" y="1"/>
                    </a:moveTo>
                    <a:lnTo>
                      <a:pt x="1" y="20"/>
                    </a:lnTo>
                    <a:lnTo>
                      <a:pt x="2036" y="13924"/>
                    </a:lnTo>
                    <a:lnTo>
                      <a:pt x="2036" y="14019"/>
                    </a:lnTo>
                    <a:lnTo>
                      <a:pt x="8446" y="5117"/>
                    </a:lnTo>
                    <a:lnTo>
                      <a:pt x="15541" y="172"/>
                    </a:lnTo>
                    <a:lnTo>
                      <a:pt x="15484" y="115"/>
                    </a:lnTo>
                    <a:lnTo>
                      <a:pt x="8389" y="5041"/>
                    </a:lnTo>
                    <a:lnTo>
                      <a:pt x="2093" y="13810"/>
                    </a:lnTo>
                    <a:lnTo>
                      <a:pt x="96" y="1"/>
                    </a:lnTo>
                    <a:close/>
                  </a:path>
                </a:pathLst>
              </a:custGeom>
              <a:gradFill>
                <a:gsLst>
                  <a:gs pos="0">
                    <a:srgbClr val="FFFFFF">
                      <a:alpha val="14901"/>
                      <a:alpha val="15000"/>
                    </a:srgbClr>
                  </a:gs>
                  <a:gs pos="100000">
                    <a:srgbClr val="FFFFFF">
                      <a:alpha val="0"/>
                      <a:alpha val="150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36175" y="1775425"/>
                <a:ext cx="627725" cy="1335300"/>
              </a:xfrm>
              <a:custGeom>
                <a:avLst/>
                <a:gdLst/>
                <a:ahLst/>
                <a:cxnLst/>
                <a:rect l="l" t="t" r="r" b="b"/>
                <a:pathLst>
                  <a:path w="25109" h="53412" extrusionOk="0">
                    <a:moveTo>
                      <a:pt x="4775" y="1"/>
                    </a:moveTo>
                    <a:lnTo>
                      <a:pt x="4718" y="58"/>
                    </a:lnTo>
                    <a:lnTo>
                      <a:pt x="23320" y="19497"/>
                    </a:lnTo>
                    <a:lnTo>
                      <a:pt x="19231" y="33591"/>
                    </a:lnTo>
                    <a:lnTo>
                      <a:pt x="19231" y="33610"/>
                    </a:lnTo>
                    <a:lnTo>
                      <a:pt x="25013" y="40800"/>
                    </a:lnTo>
                    <a:lnTo>
                      <a:pt x="21932" y="53278"/>
                    </a:lnTo>
                    <a:lnTo>
                      <a:pt x="12117" y="46259"/>
                    </a:lnTo>
                    <a:lnTo>
                      <a:pt x="58" y="33915"/>
                    </a:lnTo>
                    <a:lnTo>
                      <a:pt x="1" y="33972"/>
                    </a:lnTo>
                    <a:lnTo>
                      <a:pt x="12060" y="46316"/>
                    </a:lnTo>
                    <a:lnTo>
                      <a:pt x="21932" y="53373"/>
                    </a:lnTo>
                    <a:lnTo>
                      <a:pt x="21989" y="53411"/>
                    </a:lnTo>
                    <a:lnTo>
                      <a:pt x="25108" y="40800"/>
                    </a:lnTo>
                    <a:lnTo>
                      <a:pt x="25108" y="40781"/>
                    </a:lnTo>
                    <a:lnTo>
                      <a:pt x="19326" y="33591"/>
                    </a:lnTo>
                    <a:lnTo>
                      <a:pt x="23415" y="19497"/>
                    </a:lnTo>
                    <a:lnTo>
                      <a:pt x="23415" y="19478"/>
                    </a:lnTo>
                    <a:lnTo>
                      <a:pt x="4775" y="1"/>
                    </a:lnTo>
                    <a:close/>
                  </a:path>
                </a:pathLst>
              </a:custGeom>
              <a:gradFill>
                <a:gsLst>
                  <a:gs pos="0">
                    <a:srgbClr val="FFFFFF">
                      <a:alpha val="14901"/>
                      <a:alpha val="15000"/>
                    </a:srgbClr>
                  </a:gs>
                  <a:gs pos="100000">
                    <a:srgbClr val="FFFFFF">
                      <a:alpha val="0"/>
                      <a:alpha val="150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089300" y="2533400"/>
                <a:ext cx="2779925" cy="1506950"/>
              </a:xfrm>
              <a:custGeom>
                <a:avLst/>
                <a:gdLst/>
                <a:ahLst/>
                <a:cxnLst/>
                <a:rect l="l" t="t" r="r" b="b"/>
                <a:pathLst>
                  <a:path w="111197" h="60278" extrusionOk="0">
                    <a:moveTo>
                      <a:pt x="111139" y="1"/>
                    </a:moveTo>
                    <a:lnTo>
                      <a:pt x="100468" y="13886"/>
                    </a:lnTo>
                    <a:lnTo>
                      <a:pt x="82551" y="16777"/>
                    </a:lnTo>
                    <a:lnTo>
                      <a:pt x="72736" y="3253"/>
                    </a:lnTo>
                    <a:lnTo>
                      <a:pt x="74448" y="13943"/>
                    </a:lnTo>
                    <a:lnTo>
                      <a:pt x="74448" y="13943"/>
                    </a:lnTo>
                    <a:lnTo>
                      <a:pt x="49264" y="6335"/>
                    </a:lnTo>
                    <a:lnTo>
                      <a:pt x="49207" y="6335"/>
                    </a:lnTo>
                    <a:lnTo>
                      <a:pt x="50063" y="24975"/>
                    </a:lnTo>
                    <a:lnTo>
                      <a:pt x="43330" y="30073"/>
                    </a:lnTo>
                    <a:lnTo>
                      <a:pt x="56473" y="37624"/>
                    </a:lnTo>
                    <a:lnTo>
                      <a:pt x="27466" y="33744"/>
                    </a:lnTo>
                    <a:lnTo>
                      <a:pt x="15826" y="22959"/>
                    </a:lnTo>
                    <a:lnTo>
                      <a:pt x="0" y="60240"/>
                    </a:lnTo>
                    <a:lnTo>
                      <a:pt x="76" y="60278"/>
                    </a:lnTo>
                    <a:lnTo>
                      <a:pt x="15845" y="23092"/>
                    </a:lnTo>
                    <a:lnTo>
                      <a:pt x="27409" y="33820"/>
                    </a:lnTo>
                    <a:lnTo>
                      <a:pt x="27428" y="33820"/>
                    </a:lnTo>
                    <a:lnTo>
                      <a:pt x="56854" y="37757"/>
                    </a:lnTo>
                    <a:lnTo>
                      <a:pt x="56854" y="37757"/>
                    </a:lnTo>
                    <a:lnTo>
                      <a:pt x="43482" y="30073"/>
                    </a:lnTo>
                    <a:lnTo>
                      <a:pt x="50120" y="25032"/>
                    </a:lnTo>
                    <a:lnTo>
                      <a:pt x="50139" y="25013"/>
                    </a:lnTo>
                    <a:lnTo>
                      <a:pt x="49302" y="6430"/>
                    </a:lnTo>
                    <a:lnTo>
                      <a:pt x="74486" y="14038"/>
                    </a:lnTo>
                    <a:lnTo>
                      <a:pt x="74543" y="14057"/>
                    </a:lnTo>
                    <a:lnTo>
                      <a:pt x="72869" y="3577"/>
                    </a:lnTo>
                    <a:lnTo>
                      <a:pt x="72869" y="3577"/>
                    </a:lnTo>
                    <a:lnTo>
                      <a:pt x="82513" y="16834"/>
                    </a:lnTo>
                    <a:lnTo>
                      <a:pt x="82532" y="16853"/>
                    </a:lnTo>
                    <a:lnTo>
                      <a:pt x="100487" y="13962"/>
                    </a:lnTo>
                    <a:lnTo>
                      <a:pt x="100506" y="13962"/>
                    </a:lnTo>
                    <a:lnTo>
                      <a:pt x="111196" y="58"/>
                    </a:lnTo>
                    <a:lnTo>
                      <a:pt x="111139" y="1"/>
                    </a:lnTo>
                    <a:close/>
                  </a:path>
                </a:pathLst>
              </a:custGeom>
              <a:gradFill>
                <a:gsLst>
                  <a:gs pos="0">
                    <a:srgbClr val="FFFFFF">
                      <a:alpha val="14901"/>
                      <a:alpha val="15000"/>
                    </a:srgbClr>
                  </a:gs>
                  <a:gs pos="100000">
                    <a:srgbClr val="FFFFFF">
                      <a:alpha val="0"/>
                      <a:alpha val="150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956150" y="2963275"/>
                <a:ext cx="529275" cy="146500"/>
              </a:xfrm>
              <a:custGeom>
                <a:avLst/>
                <a:gdLst/>
                <a:ahLst/>
                <a:cxnLst/>
                <a:rect l="l" t="t" r="r" b="b"/>
                <a:pathLst>
                  <a:path w="21171" h="5860" extrusionOk="0">
                    <a:moveTo>
                      <a:pt x="19" y="1"/>
                    </a:moveTo>
                    <a:lnTo>
                      <a:pt x="0" y="77"/>
                    </a:lnTo>
                    <a:lnTo>
                      <a:pt x="21152" y="5859"/>
                    </a:lnTo>
                    <a:lnTo>
                      <a:pt x="21171" y="5783"/>
                    </a:lnTo>
                    <a:lnTo>
                      <a:pt x="19" y="1"/>
                    </a:lnTo>
                    <a:close/>
                  </a:path>
                </a:pathLst>
              </a:custGeom>
              <a:gradFill>
                <a:gsLst>
                  <a:gs pos="0">
                    <a:srgbClr val="FFFFFF">
                      <a:alpha val="14901"/>
                      <a:alpha val="15000"/>
                    </a:srgbClr>
                  </a:gs>
                  <a:gs pos="100000">
                    <a:srgbClr val="FFFFFF">
                      <a:alpha val="0"/>
                      <a:alpha val="150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471625" y="1863875"/>
                <a:ext cx="49950" cy="398975"/>
              </a:xfrm>
              <a:custGeom>
                <a:avLst/>
                <a:gdLst/>
                <a:ahLst/>
                <a:cxnLst/>
                <a:rect l="l" t="t" r="r" b="b"/>
                <a:pathLst>
                  <a:path w="1998" h="15959" extrusionOk="0">
                    <a:moveTo>
                      <a:pt x="76" y="1"/>
                    </a:moveTo>
                    <a:lnTo>
                      <a:pt x="0" y="39"/>
                    </a:lnTo>
                    <a:cubicBezTo>
                      <a:pt x="571" y="1351"/>
                      <a:pt x="1902" y="15807"/>
                      <a:pt x="1902" y="15959"/>
                    </a:cubicBezTo>
                    <a:lnTo>
                      <a:pt x="1997" y="15959"/>
                    </a:lnTo>
                    <a:cubicBezTo>
                      <a:pt x="1940" y="15350"/>
                      <a:pt x="647" y="1332"/>
                      <a:pt x="76" y="1"/>
                    </a:cubicBezTo>
                    <a:close/>
                  </a:path>
                </a:pathLst>
              </a:custGeom>
              <a:gradFill>
                <a:gsLst>
                  <a:gs pos="0">
                    <a:srgbClr val="FFFFFF">
                      <a:alpha val="14901"/>
                      <a:alpha val="15000"/>
                    </a:srgbClr>
                  </a:gs>
                  <a:gs pos="100000">
                    <a:srgbClr val="FFFFFF">
                      <a:alpha val="0"/>
                      <a:alpha val="150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86650" y="3038400"/>
                <a:ext cx="748975" cy="816975"/>
              </a:xfrm>
              <a:custGeom>
                <a:avLst/>
                <a:gdLst/>
                <a:ahLst/>
                <a:cxnLst/>
                <a:rect l="l" t="t" r="r" b="b"/>
                <a:pathLst>
                  <a:path w="29959" h="32679" extrusionOk="0">
                    <a:moveTo>
                      <a:pt x="15350" y="1"/>
                    </a:moveTo>
                    <a:lnTo>
                      <a:pt x="0" y="8674"/>
                    </a:lnTo>
                    <a:lnTo>
                      <a:pt x="28741" y="32679"/>
                    </a:lnTo>
                    <a:lnTo>
                      <a:pt x="28798" y="32622"/>
                    </a:lnTo>
                    <a:lnTo>
                      <a:pt x="133" y="8674"/>
                    </a:lnTo>
                    <a:lnTo>
                      <a:pt x="15350" y="96"/>
                    </a:lnTo>
                    <a:lnTo>
                      <a:pt x="29901" y="12402"/>
                    </a:lnTo>
                    <a:lnTo>
                      <a:pt x="29958" y="12326"/>
                    </a:lnTo>
                    <a:lnTo>
                      <a:pt x="15369" y="20"/>
                    </a:lnTo>
                    <a:lnTo>
                      <a:pt x="15350" y="1"/>
                    </a:lnTo>
                    <a:close/>
                  </a:path>
                </a:pathLst>
              </a:custGeom>
              <a:gradFill>
                <a:gsLst>
                  <a:gs pos="0">
                    <a:srgbClr val="FFFFFF">
                      <a:alpha val="14901"/>
                      <a:alpha val="15000"/>
                    </a:srgbClr>
                  </a:gs>
                  <a:gs pos="100000">
                    <a:srgbClr val="FFFFFF">
                      <a:alpha val="0"/>
                      <a:alpha val="150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981425" y="3085975"/>
                <a:ext cx="781300" cy="348100"/>
              </a:xfrm>
              <a:custGeom>
                <a:avLst/>
                <a:gdLst/>
                <a:ahLst/>
                <a:cxnLst/>
                <a:rect l="l" t="t" r="r" b="b"/>
                <a:pathLst>
                  <a:path w="31252" h="13924" extrusionOk="0">
                    <a:moveTo>
                      <a:pt x="26629" y="0"/>
                    </a:moveTo>
                    <a:lnTo>
                      <a:pt x="19382" y="5668"/>
                    </a:lnTo>
                    <a:lnTo>
                      <a:pt x="0" y="6752"/>
                    </a:lnTo>
                    <a:lnTo>
                      <a:pt x="31232" y="13923"/>
                    </a:lnTo>
                    <a:lnTo>
                      <a:pt x="31251" y="13847"/>
                    </a:lnTo>
                    <a:lnTo>
                      <a:pt x="571" y="6790"/>
                    </a:lnTo>
                    <a:lnTo>
                      <a:pt x="19401" y="5744"/>
                    </a:lnTo>
                    <a:lnTo>
                      <a:pt x="26686" y="76"/>
                    </a:lnTo>
                    <a:lnTo>
                      <a:pt x="26629" y="0"/>
                    </a:lnTo>
                    <a:close/>
                  </a:path>
                </a:pathLst>
              </a:custGeom>
              <a:gradFill>
                <a:gsLst>
                  <a:gs pos="0">
                    <a:srgbClr val="FFFFFF">
                      <a:alpha val="14901"/>
                      <a:alpha val="15000"/>
                    </a:srgbClr>
                  </a:gs>
                  <a:gs pos="100000">
                    <a:srgbClr val="FFFFFF">
                      <a:alpha val="0"/>
                      <a:alpha val="150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909600" y="1822500"/>
                <a:ext cx="1483175" cy="867850"/>
              </a:xfrm>
              <a:custGeom>
                <a:avLst/>
                <a:gdLst/>
                <a:ahLst/>
                <a:cxnLst/>
                <a:rect l="l" t="t" r="r" b="b"/>
                <a:pathLst>
                  <a:path w="59327" h="34714" extrusionOk="0">
                    <a:moveTo>
                      <a:pt x="59326" y="1"/>
                    </a:moveTo>
                    <a:lnTo>
                      <a:pt x="45460" y="17100"/>
                    </a:lnTo>
                    <a:lnTo>
                      <a:pt x="45517" y="17138"/>
                    </a:lnTo>
                    <a:lnTo>
                      <a:pt x="59003" y="514"/>
                    </a:lnTo>
                    <a:lnTo>
                      <a:pt x="49188" y="22654"/>
                    </a:lnTo>
                    <a:lnTo>
                      <a:pt x="31194" y="26459"/>
                    </a:lnTo>
                    <a:lnTo>
                      <a:pt x="31175" y="26459"/>
                    </a:lnTo>
                    <a:lnTo>
                      <a:pt x="21988" y="34638"/>
                    </a:lnTo>
                    <a:lnTo>
                      <a:pt x="0" y="31823"/>
                    </a:lnTo>
                    <a:lnTo>
                      <a:pt x="0" y="31899"/>
                    </a:lnTo>
                    <a:lnTo>
                      <a:pt x="21988" y="34714"/>
                    </a:lnTo>
                    <a:lnTo>
                      <a:pt x="22007" y="34714"/>
                    </a:lnTo>
                    <a:lnTo>
                      <a:pt x="31213" y="26535"/>
                    </a:lnTo>
                    <a:lnTo>
                      <a:pt x="49226" y="22731"/>
                    </a:lnTo>
                    <a:lnTo>
                      <a:pt x="49245" y="22731"/>
                    </a:lnTo>
                    <a:lnTo>
                      <a:pt x="59326" y="1"/>
                    </a:lnTo>
                    <a:close/>
                  </a:path>
                </a:pathLst>
              </a:custGeom>
              <a:gradFill>
                <a:gsLst>
                  <a:gs pos="0">
                    <a:srgbClr val="FFFFFF">
                      <a:alpha val="14901"/>
                      <a:alpha val="15000"/>
                    </a:srgbClr>
                  </a:gs>
                  <a:gs pos="100000">
                    <a:srgbClr val="FFFFFF">
                      <a:alpha val="0"/>
                      <a:alpha val="150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975650" y="2705075"/>
                <a:ext cx="3754250" cy="772750"/>
              </a:xfrm>
              <a:custGeom>
                <a:avLst/>
                <a:gdLst/>
                <a:ahLst/>
                <a:cxnLst/>
                <a:rect l="l" t="t" r="r" b="b"/>
                <a:pathLst>
                  <a:path w="150170" h="30910" extrusionOk="0">
                    <a:moveTo>
                      <a:pt x="121239" y="0"/>
                    </a:moveTo>
                    <a:lnTo>
                      <a:pt x="126185" y="15255"/>
                    </a:lnTo>
                    <a:lnTo>
                      <a:pt x="98928" y="21646"/>
                    </a:lnTo>
                    <a:lnTo>
                      <a:pt x="71271" y="26230"/>
                    </a:lnTo>
                    <a:lnTo>
                      <a:pt x="61209" y="30738"/>
                    </a:lnTo>
                    <a:lnTo>
                      <a:pt x="20410" y="16073"/>
                    </a:lnTo>
                    <a:lnTo>
                      <a:pt x="20372" y="16073"/>
                    </a:lnTo>
                    <a:lnTo>
                      <a:pt x="0" y="28893"/>
                    </a:lnTo>
                    <a:lnTo>
                      <a:pt x="31993" y="26991"/>
                    </a:lnTo>
                    <a:lnTo>
                      <a:pt x="31993" y="26839"/>
                    </a:lnTo>
                    <a:lnTo>
                      <a:pt x="609" y="28703"/>
                    </a:lnTo>
                    <a:lnTo>
                      <a:pt x="20391" y="16244"/>
                    </a:lnTo>
                    <a:lnTo>
                      <a:pt x="61190" y="30890"/>
                    </a:lnTo>
                    <a:lnTo>
                      <a:pt x="61209" y="30909"/>
                    </a:lnTo>
                    <a:lnTo>
                      <a:pt x="71309" y="26382"/>
                    </a:lnTo>
                    <a:lnTo>
                      <a:pt x="98947" y="21798"/>
                    </a:lnTo>
                    <a:lnTo>
                      <a:pt x="126394" y="15369"/>
                    </a:lnTo>
                    <a:lnTo>
                      <a:pt x="121467" y="153"/>
                    </a:lnTo>
                    <a:lnTo>
                      <a:pt x="150170" y="1142"/>
                    </a:lnTo>
                    <a:lnTo>
                      <a:pt x="150170" y="989"/>
                    </a:lnTo>
                    <a:lnTo>
                      <a:pt x="121239" y="0"/>
                    </a:lnTo>
                    <a:close/>
                  </a:path>
                </a:pathLst>
              </a:custGeom>
              <a:gradFill>
                <a:gsLst>
                  <a:gs pos="0">
                    <a:srgbClr val="FFFFFF">
                      <a:alpha val="14901"/>
                      <a:alpha val="15000"/>
                    </a:srgbClr>
                  </a:gs>
                  <a:gs pos="100000">
                    <a:srgbClr val="FFFFFF">
                      <a:alpha val="0"/>
                      <a:alpha val="150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rot="-1688909">
              <a:off x="-3963603" y="-2854952"/>
              <a:ext cx="9353659" cy="5524064"/>
              <a:chOff x="927625" y="1775425"/>
              <a:chExt cx="3835100" cy="2264925"/>
            </a:xfrm>
          </p:grpSpPr>
          <p:sp>
            <p:nvSpPr>
              <p:cNvPr id="38" name="Google Shape;38;p2"/>
              <p:cNvSpPr/>
              <p:nvPr/>
            </p:nvSpPr>
            <p:spPr>
              <a:xfrm>
                <a:off x="990850" y="2261400"/>
                <a:ext cx="3731450" cy="897825"/>
              </a:xfrm>
              <a:custGeom>
                <a:avLst/>
                <a:gdLst/>
                <a:ahLst/>
                <a:cxnLst/>
                <a:rect l="l" t="t" r="r" b="b"/>
                <a:pathLst>
                  <a:path w="149258" h="35913" extrusionOk="0">
                    <a:moveTo>
                      <a:pt x="21190" y="1"/>
                    </a:moveTo>
                    <a:lnTo>
                      <a:pt x="1" y="12859"/>
                    </a:lnTo>
                    <a:lnTo>
                      <a:pt x="39" y="12916"/>
                    </a:lnTo>
                    <a:lnTo>
                      <a:pt x="21171" y="96"/>
                    </a:lnTo>
                    <a:lnTo>
                      <a:pt x="54020" y="35912"/>
                    </a:lnTo>
                    <a:lnTo>
                      <a:pt x="61667" y="34372"/>
                    </a:lnTo>
                    <a:lnTo>
                      <a:pt x="61686" y="34353"/>
                    </a:lnTo>
                    <a:lnTo>
                      <a:pt x="76769" y="14343"/>
                    </a:lnTo>
                    <a:lnTo>
                      <a:pt x="93089" y="19269"/>
                    </a:lnTo>
                    <a:lnTo>
                      <a:pt x="93108" y="19269"/>
                    </a:lnTo>
                    <a:lnTo>
                      <a:pt x="98738" y="17158"/>
                    </a:lnTo>
                    <a:lnTo>
                      <a:pt x="113955" y="29559"/>
                    </a:lnTo>
                    <a:lnTo>
                      <a:pt x="113974" y="29578"/>
                    </a:lnTo>
                    <a:lnTo>
                      <a:pt x="117816" y="25888"/>
                    </a:lnTo>
                    <a:lnTo>
                      <a:pt x="120783" y="17861"/>
                    </a:lnTo>
                    <a:lnTo>
                      <a:pt x="149257" y="5593"/>
                    </a:lnTo>
                    <a:lnTo>
                      <a:pt x="149219" y="5517"/>
                    </a:lnTo>
                    <a:lnTo>
                      <a:pt x="120726" y="17785"/>
                    </a:lnTo>
                    <a:lnTo>
                      <a:pt x="117759" y="25831"/>
                    </a:lnTo>
                    <a:lnTo>
                      <a:pt x="113974" y="29483"/>
                    </a:lnTo>
                    <a:lnTo>
                      <a:pt x="98776" y="17082"/>
                    </a:lnTo>
                    <a:lnTo>
                      <a:pt x="98757" y="17082"/>
                    </a:lnTo>
                    <a:lnTo>
                      <a:pt x="93108" y="19193"/>
                    </a:lnTo>
                    <a:lnTo>
                      <a:pt x="76750" y="14267"/>
                    </a:lnTo>
                    <a:lnTo>
                      <a:pt x="76731" y="14248"/>
                    </a:lnTo>
                    <a:lnTo>
                      <a:pt x="61628" y="34295"/>
                    </a:lnTo>
                    <a:lnTo>
                      <a:pt x="54058" y="35836"/>
                    </a:lnTo>
                    <a:lnTo>
                      <a:pt x="21209" y="20"/>
                    </a:lnTo>
                    <a:lnTo>
                      <a:pt x="21190"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78975" y="2180575"/>
                <a:ext cx="3732875" cy="940125"/>
              </a:xfrm>
              <a:custGeom>
                <a:avLst/>
                <a:gdLst/>
                <a:ahLst/>
                <a:cxnLst/>
                <a:rect l="l" t="t" r="r" b="b"/>
                <a:pathLst>
                  <a:path w="149315" h="37605" extrusionOk="0">
                    <a:moveTo>
                      <a:pt x="153" y="95"/>
                    </a:moveTo>
                    <a:lnTo>
                      <a:pt x="21627" y="3329"/>
                    </a:lnTo>
                    <a:lnTo>
                      <a:pt x="22768" y="17709"/>
                    </a:lnTo>
                    <a:lnTo>
                      <a:pt x="22768" y="17709"/>
                    </a:lnTo>
                    <a:lnTo>
                      <a:pt x="19059" y="12155"/>
                    </a:lnTo>
                    <a:lnTo>
                      <a:pt x="19059" y="12136"/>
                    </a:lnTo>
                    <a:lnTo>
                      <a:pt x="7343" y="11926"/>
                    </a:lnTo>
                    <a:lnTo>
                      <a:pt x="153" y="95"/>
                    </a:lnTo>
                    <a:close/>
                    <a:moveTo>
                      <a:pt x="0" y="0"/>
                    </a:moveTo>
                    <a:lnTo>
                      <a:pt x="7285" y="11983"/>
                    </a:lnTo>
                    <a:lnTo>
                      <a:pt x="7304" y="12003"/>
                    </a:lnTo>
                    <a:lnTo>
                      <a:pt x="19021" y="12231"/>
                    </a:lnTo>
                    <a:lnTo>
                      <a:pt x="22768" y="17861"/>
                    </a:lnTo>
                    <a:lnTo>
                      <a:pt x="22768" y="17880"/>
                    </a:lnTo>
                    <a:lnTo>
                      <a:pt x="23301" y="24594"/>
                    </a:lnTo>
                    <a:lnTo>
                      <a:pt x="23320" y="24632"/>
                    </a:lnTo>
                    <a:lnTo>
                      <a:pt x="53639" y="20543"/>
                    </a:lnTo>
                    <a:lnTo>
                      <a:pt x="62103" y="37566"/>
                    </a:lnTo>
                    <a:lnTo>
                      <a:pt x="62103" y="37605"/>
                    </a:lnTo>
                    <a:lnTo>
                      <a:pt x="80649" y="36463"/>
                    </a:lnTo>
                    <a:lnTo>
                      <a:pt x="78956" y="28132"/>
                    </a:lnTo>
                    <a:lnTo>
                      <a:pt x="93583" y="22502"/>
                    </a:lnTo>
                    <a:lnTo>
                      <a:pt x="114487" y="32830"/>
                    </a:lnTo>
                    <a:lnTo>
                      <a:pt x="115628" y="14190"/>
                    </a:lnTo>
                    <a:lnTo>
                      <a:pt x="136018" y="17290"/>
                    </a:lnTo>
                    <a:lnTo>
                      <a:pt x="136056" y="17290"/>
                    </a:lnTo>
                    <a:lnTo>
                      <a:pt x="139309" y="7133"/>
                    </a:lnTo>
                    <a:lnTo>
                      <a:pt x="149314" y="2758"/>
                    </a:lnTo>
                    <a:lnTo>
                      <a:pt x="149276" y="2682"/>
                    </a:lnTo>
                    <a:lnTo>
                      <a:pt x="139271" y="7057"/>
                    </a:lnTo>
                    <a:lnTo>
                      <a:pt x="139252" y="7057"/>
                    </a:lnTo>
                    <a:lnTo>
                      <a:pt x="135999" y="17195"/>
                    </a:lnTo>
                    <a:lnTo>
                      <a:pt x="115552" y="14095"/>
                    </a:lnTo>
                    <a:lnTo>
                      <a:pt x="114411" y="32697"/>
                    </a:lnTo>
                    <a:lnTo>
                      <a:pt x="93602" y="22426"/>
                    </a:lnTo>
                    <a:lnTo>
                      <a:pt x="93583" y="22426"/>
                    </a:lnTo>
                    <a:lnTo>
                      <a:pt x="78899" y="28075"/>
                    </a:lnTo>
                    <a:lnTo>
                      <a:pt x="78861" y="28075"/>
                    </a:lnTo>
                    <a:lnTo>
                      <a:pt x="80554" y="36387"/>
                    </a:lnTo>
                    <a:lnTo>
                      <a:pt x="62161" y="37509"/>
                    </a:lnTo>
                    <a:lnTo>
                      <a:pt x="53715" y="20467"/>
                    </a:lnTo>
                    <a:lnTo>
                      <a:pt x="53696" y="20448"/>
                    </a:lnTo>
                    <a:lnTo>
                      <a:pt x="23377" y="24537"/>
                    </a:lnTo>
                    <a:lnTo>
                      <a:pt x="22864" y="17861"/>
                    </a:lnTo>
                    <a:lnTo>
                      <a:pt x="30757" y="13239"/>
                    </a:lnTo>
                    <a:lnTo>
                      <a:pt x="30700" y="13163"/>
                    </a:lnTo>
                    <a:lnTo>
                      <a:pt x="22844" y="17785"/>
                    </a:lnTo>
                    <a:lnTo>
                      <a:pt x="21703" y="3291"/>
                    </a:lnTo>
                    <a:lnTo>
                      <a:pt x="21684" y="3253"/>
                    </a:lnTo>
                    <a:lnTo>
                      <a:pt x="7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927625" y="2532925"/>
                <a:ext cx="3741425" cy="831250"/>
              </a:xfrm>
              <a:custGeom>
                <a:avLst/>
                <a:gdLst/>
                <a:ahLst/>
                <a:cxnLst/>
                <a:rect l="l" t="t" r="r" b="b"/>
                <a:pathLst>
                  <a:path w="149657" h="33250" extrusionOk="0">
                    <a:moveTo>
                      <a:pt x="117644" y="1"/>
                    </a:moveTo>
                    <a:lnTo>
                      <a:pt x="101267" y="6221"/>
                    </a:lnTo>
                    <a:lnTo>
                      <a:pt x="82627" y="22312"/>
                    </a:lnTo>
                    <a:lnTo>
                      <a:pt x="73211" y="33154"/>
                    </a:lnTo>
                    <a:lnTo>
                      <a:pt x="56587" y="24975"/>
                    </a:lnTo>
                    <a:lnTo>
                      <a:pt x="25412" y="10443"/>
                    </a:lnTo>
                    <a:lnTo>
                      <a:pt x="0" y="21171"/>
                    </a:lnTo>
                    <a:lnTo>
                      <a:pt x="38" y="21247"/>
                    </a:lnTo>
                    <a:lnTo>
                      <a:pt x="25393" y="10538"/>
                    </a:lnTo>
                    <a:lnTo>
                      <a:pt x="56549" y="25051"/>
                    </a:lnTo>
                    <a:lnTo>
                      <a:pt x="73192" y="33230"/>
                    </a:lnTo>
                    <a:lnTo>
                      <a:pt x="73230" y="33249"/>
                    </a:lnTo>
                    <a:lnTo>
                      <a:pt x="82684" y="22369"/>
                    </a:lnTo>
                    <a:lnTo>
                      <a:pt x="101305" y="6297"/>
                    </a:lnTo>
                    <a:lnTo>
                      <a:pt x="117625" y="96"/>
                    </a:lnTo>
                    <a:lnTo>
                      <a:pt x="123255" y="7000"/>
                    </a:lnTo>
                    <a:lnTo>
                      <a:pt x="135657" y="16435"/>
                    </a:lnTo>
                    <a:lnTo>
                      <a:pt x="135676" y="16454"/>
                    </a:lnTo>
                    <a:lnTo>
                      <a:pt x="149656" y="17728"/>
                    </a:lnTo>
                    <a:lnTo>
                      <a:pt x="149656" y="17633"/>
                    </a:lnTo>
                    <a:lnTo>
                      <a:pt x="135714" y="16378"/>
                    </a:lnTo>
                    <a:lnTo>
                      <a:pt x="123312" y="6943"/>
                    </a:lnTo>
                    <a:lnTo>
                      <a:pt x="117663" y="20"/>
                    </a:lnTo>
                    <a:lnTo>
                      <a:pt x="117644"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969475" y="2377425"/>
                <a:ext cx="3791350" cy="1167450"/>
              </a:xfrm>
              <a:custGeom>
                <a:avLst/>
                <a:gdLst/>
                <a:ahLst/>
                <a:cxnLst/>
                <a:rect l="l" t="t" r="r" b="b"/>
                <a:pathLst>
                  <a:path w="151654" h="46698" extrusionOk="0">
                    <a:moveTo>
                      <a:pt x="76" y="1"/>
                    </a:moveTo>
                    <a:lnTo>
                      <a:pt x="0" y="134"/>
                    </a:lnTo>
                    <a:lnTo>
                      <a:pt x="17880" y="9568"/>
                    </a:lnTo>
                    <a:lnTo>
                      <a:pt x="20543" y="29274"/>
                    </a:lnTo>
                    <a:lnTo>
                      <a:pt x="20562" y="29331"/>
                    </a:lnTo>
                    <a:lnTo>
                      <a:pt x="54856" y="31309"/>
                    </a:lnTo>
                    <a:lnTo>
                      <a:pt x="61399" y="44015"/>
                    </a:lnTo>
                    <a:lnTo>
                      <a:pt x="70263" y="43521"/>
                    </a:lnTo>
                    <a:lnTo>
                      <a:pt x="79659" y="46697"/>
                    </a:lnTo>
                    <a:lnTo>
                      <a:pt x="99365" y="34809"/>
                    </a:lnTo>
                    <a:lnTo>
                      <a:pt x="81352" y="28589"/>
                    </a:lnTo>
                    <a:lnTo>
                      <a:pt x="114829" y="24975"/>
                    </a:lnTo>
                    <a:lnTo>
                      <a:pt x="126527" y="28494"/>
                    </a:lnTo>
                    <a:lnTo>
                      <a:pt x="126565" y="28494"/>
                    </a:lnTo>
                    <a:lnTo>
                      <a:pt x="134097" y="22674"/>
                    </a:lnTo>
                    <a:lnTo>
                      <a:pt x="136475" y="9473"/>
                    </a:lnTo>
                    <a:lnTo>
                      <a:pt x="151634" y="11851"/>
                    </a:lnTo>
                    <a:lnTo>
                      <a:pt x="151653" y="11699"/>
                    </a:lnTo>
                    <a:lnTo>
                      <a:pt x="136341" y="9283"/>
                    </a:lnTo>
                    <a:lnTo>
                      <a:pt x="133945" y="22579"/>
                    </a:lnTo>
                    <a:lnTo>
                      <a:pt x="126527" y="28323"/>
                    </a:lnTo>
                    <a:lnTo>
                      <a:pt x="114848" y="24804"/>
                    </a:lnTo>
                    <a:lnTo>
                      <a:pt x="80629" y="28513"/>
                    </a:lnTo>
                    <a:lnTo>
                      <a:pt x="99003" y="34847"/>
                    </a:lnTo>
                    <a:lnTo>
                      <a:pt x="79640" y="46526"/>
                    </a:lnTo>
                    <a:lnTo>
                      <a:pt x="70301" y="43368"/>
                    </a:lnTo>
                    <a:lnTo>
                      <a:pt x="70282" y="43349"/>
                    </a:lnTo>
                    <a:lnTo>
                      <a:pt x="61494" y="43844"/>
                    </a:lnTo>
                    <a:lnTo>
                      <a:pt x="54951" y="31157"/>
                    </a:lnTo>
                    <a:lnTo>
                      <a:pt x="20695" y="29179"/>
                    </a:lnTo>
                    <a:lnTo>
                      <a:pt x="18013" y="9473"/>
                    </a:lnTo>
                    <a:lnTo>
                      <a:pt x="7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368000" y="2387900"/>
                <a:ext cx="1269650" cy="862150"/>
              </a:xfrm>
              <a:custGeom>
                <a:avLst/>
                <a:gdLst/>
                <a:ahLst/>
                <a:cxnLst/>
                <a:rect l="l" t="t" r="r" b="b"/>
                <a:pathLst>
                  <a:path w="50786" h="34486" extrusionOk="0">
                    <a:moveTo>
                      <a:pt x="30871" y="0"/>
                    </a:moveTo>
                    <a:lnTo>
                      <a:pt x="25621" y="12744"/>
                    </a:lnTo>
                    <a:lnTo>
                      <a:pt x="18869" y="24442"/>
                    </a:lnTo>
                    <a:lnTo>
                      <a:pt x="3272" y="34352"/>
                    </a:lnTo>
                    <a:lnTo>
                      <a:pt x="76" y="15122"/>
                    </a:lnTo>
                    <a:lnTo>
                      <a:pt x="0" y="15141"/>
                    </a:lnTo>
                    <a:lnTo>
                      <a:pt x="3215" y="34485"/>
                    </a:lnTo>
                    <a:lnTo>
                      <a:pt x="18907" y="24499"/>
                    </a:lnTo>
                    <a:lnTo>
                      <a:pt x="18926" y="24499"/>
                    </a:lnTo>
                    <a:lnTo>
                      <a:pt x="25697" y="12782"/>
                    </a:lnTo>
                    <a:lnTo>
                      <a:pt x="30890" y="134"/>
                    </a:lnTo>
                    <a:lnTo>
                      <a:pt x="40438" y="8978"/>
                    </a:lnTo>
                    <a:cubicBezTo>
                      <a:pt x="40476" y="9016"/>
                      <a:pt x="42987" y="12003"/>
                      <a:pt x="45517" y="14932"/>
                    </a:cubicBezTo>
                    <a:cubicBezTo>
                      <a:pt x="50327" y="20549"/>
                      <a:pt x="50700" y="20849"/>
                      <a:pt x="50775" y="20849"/>
                    </a:cubicBezTo>
                    <a:cubicBezTo>
                      <a:pt x="50779" y="20849"/>
                      <a:pt x="50783" y="20848"/>
                      <a:pt x="50786" y="20847"/>
                    </a:cubicBezTo>
                    <a:lnTo>
                      <a:pt x="50767" y="20790"/>
                    </a:lnTo>
                    <a:lnTo>
                      <a:pt x="50767" y="20771"/>
                    </a:lnTo>
                    <a:cubicBezTo>
                      <a:pt x="50462" y="20638"/>
                      <a:pt x="43919" y="12973"/>
                      <a:pt x="40495" y="8921"/>
                    </a:cubicBezTo>
                    <a:lnTo>
                      <a:pt x="30871"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932900" y="2906700"/>
                <a:ext cx="818875" cy="724700"/>
              </a:xfrm>
              <a:custGeom>
                <a:avLst/>
                <a:gdLst/>
                <a:ahLst/>
                <a:cxnLst/>
                <a:rect l="l" t="t" r="r" b="b"/>
                <a:pathLst>
                  <a:path w="32755" h="28988" extrusionOk="0">
                    <a:moveTo>
                      <a:pt x="229" y="95"/>
                    </a:moveTo>
                    <a:lnTo>
                      <a:pt x="15446" y="1503"/>
                    </a:lnTo>
                    <a:lnTo>
                      <a:pt x="17405" y="5307"/>
                    </a:lnTo>
                    <a:lnTo>
                      <a:pt x="8009" y="7209"/>
                    </a:lnTo>
                    <a:lnTo>
                      <a:pt x="229" y="95"/>
                    </a:lnTo>
                    <a:close/>
                    <a:moveTo>
                      <a:pt x="1" y="0"/>
                    </a:moveTo>
                    <a:lnTo>
                      <a:pt x="7971" y="7266"/>
                    </a:lnTo>
                    <a:lnTo>
                      <a:pt x="7990" y="7285"/>
                    </a:lnTo>
                    <a:lnTo>
                      <a:pt x="17443" y="5383"/>
                    </a:lnTo>
                    <a:lnTo>
                      <a:pt x="29540" y="28988"/>
                    </a:lnTo>
                    <a:lnTo>
                      <a:pt x="29616" y="28950"/>
                    </a:lnTo>
                    <a:lnTo>
                      <a:pt x="17519" y="5364"/>
                    </a:lnTo>
                    <a:lnTo>
                      <a:pt x="32755" y="2283"/>
                    </a:lnTo>
                    <a:lnTo>
                      <a:pt x="32755" y="2207"/>
                    </a:lnTo>
                    <a:lnTo>
                      <a:pt x="17481" y="5288"/>
                    </a:lnTo>
                    <a:lnTo>
                      <a:pt x="15522" y="1446"/>
                    </a:lnTo>
                    <a:lnTo>
                      <a:pt x="15503" y="1427"/>
                    </a:lnTo>
                    <a:lnTo>
                      <a:pt x="1"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839700" y="2998950"/>
                <a:ext cx="149825" cy="256800"/>
              </a:xfrm>
              <a:custGeom>
                <a:avLst/>
                <a:gdLst/>
                <a:ahLst/>
                <a:cxnLst/>
                <a:rect l="l" t="t" r="r" b="b"/>
                <a:pathLst>
                  <a:path w="5993" h="10272" extrusionOk="0">
                    <a:moveTo>
                      <a:pt x="58" y="0"/>
                    </a:moveTo>
                    <a:lnTo>
                      <a:pt x="1" y="38"/>
                    </a:lnTo>
                    <a:lnTo>
                      <a:pt x="5916" y="10271"/>
                    </a:lnTo>
                    <a:lnTo>
                      <a:pt x="5992" y="10233"/>
                    </a:lnTo>
                    <a:lnTo>
                      <a:pt x="58"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754100" y="1924275"/>
                <a:ext cx="1909225" cy="1168375"/>
              </a:xfrm>
              <a:custGeom>
                <a:avLst/>
                <a:gdLst/>
                <a:ahLst/>
                <a:cxnLst/>
                <a:rect l="l" t="t" r="r" b="b"/>
                <a:pathLst>
                  <a:path w="76369" h="46735" extrusionOk="0">
                    <a:moveTo>
                      <a:pt x="76312" y="0"/>
                    </a:moveTo>
                    <a:lnTo>
                      <a:pt x="55427" y="18583"/>
                    </a:lnTo>
                    <a:lnTo>
                      <a:pt x="23700" y="18717"/>
                    </a:lnTo>
                    <a:lnTo>
                      <a:pt x="23662" y="18717"/>
                    </a:lnTo>
                    <a:lnTo>
                      <a:pt x="22540" y="32697"/>
                    </a:lnTo>
                    <a:lnTo>
                      <a:pt x="9606" y="46620"/>
                    </a:lnTo>
                    <a:lnTo>
                      <a:pt x="57" y="35969"/>
                    </a:lnTo>
                    <a:lnTo>
                      <a:pt x="0" y="36007"/>
                    </a:lnTo>
                    <a:lnTo>
                      <a:pt x="9568" y="46715"/>
                    </a:lnTo>
                    <a:lnTo>
                      <a:pt x="9606" y="46734"/>
                    </a:lnTo>
                    <a:lnTo>
                      <a:pt x="22616" y="32754"/>
                    </a:lnTo>
                    <a:lnTo>
                      <a:pt x="22616" y="32735"/>
                    </a:lnTo>
                    <a:lnTo>
                      <a:pt x="23738" y="18793"/>
                    </a:lnTo>
                    <a:lnTo>
                      <a:pt x="55446" y="18660"/>
                    </a:lnTo>
                    <a:lnTo>
                      <a:pt x="76369" y="57"/>
                    </a:lnTo>
                    <a:lnTo>
                      <a:pt x="76312"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956625" y="2792100"/>
                <a:ext cx="1219250" cy="494550"/>
              </a:xfrm>
              <a:custGeom>
                <a:avLst/>
                <a:gdLst/>
                <a:ahLst/>
                <a:cxnLst/>
                <a:rect l="l" t="t" r="r" b="b"/>
                <a:pathLst>
                  <a:path w="48770" h="19782" extrusionOk="0">
                    <a:moveTo>
                      <a:pt x="24214" y="0"/>
                    </a:moveTo>
                    <a:lnTo>
                      <a:pt x="20258" y="6657"/>
                    </a:lnTo>
                    <a:lnTo>
                      <a:pt x="11299" y="5554"/>
                    </a:lnTo>
                    <a:lnTo>
                      <a:pt x="58" y="323"/>
                    </a:lnTo>
                    <a:lnTo>
                      <a:pt x="0" y="476"/>
                    </a:lnTo>
                    <a:lnTo>
                      <a:pt x="11242" y="5687"/>
                    </a:lnTo>
                    <a:lnTo>
                      <a:pt x="20334" y="6829"/>
                    </a:lnTo>
                    <a:lnTo>
                      <a:pt x="24271" y="247"/>
                    </a:lnTo>
                    <a:lnTo>
                      <a:pt x="48656" y="19782"/>
                    </a:lnTo>
                    <a:lnTo>
                      <a:pt x="48770" y="19668"/>
                    </a:lnTo>
                    <a:lnTo>
                      <a:pt x="24290" y="57"/>
                    </a:lnTo>
                    <a:lnTo>
                      <a:pt x="24214"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161100" y="2479200"/>
                <a:ext cx="78000" cy="453675"/>
              </a:xfrm>
              <a:custGeom>
                <a:avLst/>
                <a:gdLst/>
                <a:ahLst/>
                <a:cxnLst/>
                <a:rect l="l" t="t" r="r" b="b"/>
                <a:pathLst>
                  <a:path w="3120" h="18147" extrusionOk="0">
                    <a:moveTo>
                      <a:pt x="77" y="0"/>
                    </a:moveTo>
                    <a:lnTo>
                      <a:pt x="0" y="19"/>
                    </a:lnTo>
                    <a:lnTo>
                      <a:pt x="3044" y="18146"/>
                    </a:lnTo>
                    <a:lnTo>
                      <a:pt x="3120" y="18127"/>
                    </a:lnTo>
                    <a:lnTo>
                      <a:pt x="7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531550" y="3045550"/>
                <a:ext cx="882600" cy="319575"/>
              </a:xfrm>
              <a:custGeom>
                <a:avLst/>
                <a:gdLst/>
                <a:ahLst/>
                <a:cxnLst/>
                <a:rect l="l" t="t" r="r" b="b"/>
                <a:pathLst>
                  <a:path w="35304" h="12783" extrusionOk="0">
                    <a:moveTo>
                      <a:pt x="35265" y="0"/>
                    </a:moveTo>
                    <a:lnTo>
                      <a:pt x="9054" y="12668"/>
                    </a:lnTo>
                    <a:lnTo>
                      <a:pt x="58" y="2929"/>
                    </a:lnTo>
                    <a:lnTo>
                      <a:pt x="0" y="2987"/>
                    </a:lnTo>
                    <a:lnTo>
                      <a:pt x="9016" y="12744"/>
                    </a:lnTo>
                    <a:lnTo>
                      <a:pt x="9035" y="12782"/>
                    </a:lnTo>
                    <a:lnTo>
                      <a:pt x="35303" y="76"/>
                    </a:lnTo>
                    <a:lnTo>
                      <a:pt x="35265"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316625" y="2691750"/>
                <a:ext cx="678575" cy="850725"/>
              </a:xfrm>
              <a:custGeom>
                <a:avLst/>
                <a:gdLst/>
                <a:ahLst/>
                <a:cxnLst/>
                <a:rect l="l" t="t" r="r" b="b"/>
                <a:pathLst>
                  <a:path w="27143" h="34029" extrusionOk="0">
                    <a:moveTo>
                      <a:pt x="0" y="1"/>
                    </a:moveTo>
                    <a:lnTo>
                      <a:pt x="27067" y="15997"/>
                    </a:lnTo>
                    <a:lnTo>
                      <a:pt x="25716" y="34029"/>
                    </a:lnTo>
                    <a:lnTo>
                      <a:pt x="25792" y="34029"/>
                    </a:lnTo>
                    <a:lnTo>
                      <a:pt x="27143" y="15978"/>
                    </a:lnTo>
                    <a:lnTo>
                      <a:pt x="27143" y="15959"/>
                    </a:lnTo>
                    <a:lnTo>
                      <a:pt x="323" y="96"/>
                    </a:lnTo>
                    <a:lnTo>
                      <a:pt x="323" y="96"/>
                    </a:lnTo>
                    <a:lnTo>
                      <a:pt x="20447" y="1427"/>
                    </a:lnTo>
                    <a:lnTo>
                      <a:pt x="25374" y="7685"/>
                    </a:lnTo>
                    <a:lnTo>
                      <a:pt x="25450" y="7628"/>
                    </a:lnTo>
                    <a:lnTo>
                      <a:pt x="20505" y="1370"/>
                    </a:lnTo>
                    <a:lnTo>
                      <a:pt x="20486" y="1351"/>
                    </a:lnTo>
                    <a:lnTo>
                      <a:pt x="0"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753625" y="2823475"/>
                <a:ext cx="39000" cy="540225"/>
              </a:xfrm>
              <a:custGeom>
                <a:avLst/>
                <a:gdLst/>
                <a:ahLst/>
                <a:cxnLst/>
                <a:rect l="l" t="t" r="r" b="b"/>
                <a:pathLst>
                  <a:path w="1560" h="21609" extrusionOk="0">
                    <a:moveTo>
                      <a:pt x="76" y="1"/>
                    </a:moveTo>
                    <a:lnTo>
                      <a:pt x="0" y="20"/>
                    </a:lnTo>
                    <a:lnTo>
                      <a:pt x="1465" y="5916"/>
                    </a:lnTo>
                    <a:lnTo>
                      <a:pt x="114" y="21608"/>
                    </a:lnTo>
                    <a:lnTo>
                      <a:pt x="190" y="21608"/>
                    </a:lnTo>
                    <a:lnTo>
                      <a:pt x="1560" y="5916"/>
                    </a:lnTo>
                    <a:lnTo>
                      <a:pt x="7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464000" y="2794000"/>
                <a:ext cx="884025" cy="367600"/>
              </a:xfrm>
              <a:custGeom>
                <a:avLst/>
                <a:gdLst/>
                <a:ahLst/>
                <a:cxnLst/>
                <a:rect l="l" t="t" r="r" b="b"/>
                <a:pathLst>
                  <a:path w="35361" h="14704" extrusionOk="0">
                    <a:moveTo>
                      <a:pt x="3957" y="0"/>
                    </a:moveTo>
                    <a:lnTo>
                      <a:pt x="3938" y="76"/>
                    </a:lnTo>
                    <a:lnTo>
                      <a:pt x="16340" y="704"/>
                    </a:lnTo>
                    <a:lnTo>
                      <a:pt x="34866" y="14437"/>
                    </a:lnTo>
                    <a:lnTo>
                      <a:pt x="34866" y="14437"/>
                    </a:lnTo>
                    <a:lnTo>
                      <a:pt x="10443" y="5193"/>
                    </a:lnTo>
                    <a:lnTo>
                      <a:pt x="1" y="6638"/>
                    </a:lnTo>
                    <a:lnTo>
                      <a:pt x="1" y="6715"/>
                    </a:lnTo>
                    <a:lnTo>
                      <a:pt x="10424" y="5269"/>
                    </a:lnTo>
                    <a:lnTo>
                      <a:pt x="35360" y="14703"/>
                    </a:lnTo>
                    <a:lnTo>
                      <a:pt x="16378" y="628"/>
                    </a:lnTo>
                    <a:lnTo>
                      <a:pt x="16378" y="609"/>
                    </a:lnTo>
                    <a:lnTo>
                      <a:pt x="395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523450" y="2924750"/>
                <a:ext cx="230175" cy="203075"/>
              </a:xfrm>
              <a:custGeom>
                <a:avLst/>
                <a:gdLst/>
                <a:ahLst/>
                <a:cxnLst/>
                <a:rect l="l" t="t" r="r" b="b"/>
                <a:pathLst>
                  <a:path w="9207" h="8123" extrusionOk="0">
                    <a:moveTo>
                      <a:pt x="8027" y="1"/>
                    </a:moveTo>
                    <a:lnTo>
                      <a:pt x="9111" y="7933"/>
                    </a:lnTo>
                    <a:lnTo>
                      <a:pt x="38" y="1085"/>
                    </a:lnTo>
                    <a:lnTo>
                      <a:pt x="0" y="1142"/>
                    </a:lnTo>
                    <a:lnTo>
                      <a:pt x="9206" y="8123"/>
                    </a:lnTo>
                    <a:lnTo>
                      <a:pt x="8103"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637125" y="1965150"/>
                <a:ext cx="1053800" cy="869775"/>
              </a:xfrm>
              <a:custGeom>
                <a:avLst/>
                <a:gdLst/>
                <a:ahLst/>
                <a:cxnLst/>
                <a:rect l="l" t="t" r="r" b="b"/>
                <a:pathLst>
                  <a:path w="42152" h="34791" extrusionOk="0">
                    <a:moveTo>
                      <a:pt x="42075" y="1"/>
                    </a:moveTo>
                    <a:lnTo>
                      <a:pt x="32926" y="15693"/>
                    </a:lnTo>
                    <a:lnTo>
                      <a:pt x="27790" y="24043"/>
                    </a:lnTo>
                    <a:lnTo>
                      <a:pt x="17272" y="23872"/>
                    </a:lnTo>
                    <a:lnTo>
                      <a:pt x="17253" y="23872"/>
                    </a:lnTo>
                    <a:lnTo>
                      <a:pt x="1" y="34714"/>
                    </a:lnTo>
                    <a:lnTo>
                      <a:pt x="39" y="34790"/>
                    </a:lnTo>
                    <a:lnTo>
                      <a:pt x="17291" y="23948"/>
                    </a:lnTo>
                    <a:lnTo>
                      <a:pt x="27809" y="24119"/>
                    </a:lnTo>
                    <a:lnTo>
                      <a:pt x="27828" y="24119"/>
                    </a:lnTo>
                    <a:lnTo>
                      <a:pt x="32983" y="15731"/>
                    </a:lnTo>
                    <a:lnTo>
                      <a:pt x="42151" y="39"/>
                    </a:lnTo>
                    <a:lnTo>
                      <a:pt x="42075"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51875" y="2249525"/>
                <a:ext cx="3773750" cy="1215450"/>
              </a:xfrm>
              <a:custGeom>
                <a:avLst/>
                <a:gdLst/>
                <a:ahLst/>
                <a:cxnLst/>
                <a:rect l="l" t="t" r="r" b="b"/>
                <a:pathLst>
                  <a:path w="150950" h="48618" extrusionOk="0">
                    <a:moveTo>
                      <a:pt x="123769" y="76"/>
                    </a:moveTo>
                    <a:lnTo>
                      <a:pt x="127478" y="5593"/>
                    </a:lnTo>
                    <a:lnTo>
                      <a:pt x="116655" y="11337"/>
                    </a:lnTo>
                    <a:lnTo>
                      <a:pt x="95960" y="5745"/>
                    </a:lnTo>
                    <a:lnTo>
                      <a:pt x="123769" y="76"/>
                    </a:lnTo>
                    <a:close/>
                    <a:moveTo>
                      <a:pt x="140355" y="4375"/>
                    </a:moveTo>
                    <a:lnTo>
                      <a:pt x="150113" y="13867"/>
                    </a:lnTo>
                    <a:lnTo>
                      <a:pt x="138073" y="11489"/>
                    </a:lnTo>
                    <a:lnTo>
                      <a:pt x="127649" y="5631"/>
                    </a:lnTo>
                    <a:lnTo>
                      <a:pt x="140355" y="4375"/>
                    </a:lnTo>
                    <a:close/>
                    <a:moveTo>
                      <a:pt x="123807" y="0"/>
                    </a:moveTo>
                    <a:lnTo>
                      <a:pt x="95789" y="5707"/>
                    </a:lnTo>
                    <a:lnTo>
                      <a:pt x="95732" y="5726"/>
                    </a:lnTo>
                    <a:lnTo>
                      <a:pt x="95751" y="5726"/>
                    </a:lnTo>
                    <a:lnTo>
                      <a:pt x="78290" y="14742"/>
                    </a:lnTo>
                    <a:lnTo>
                      <a:pt x="54761" y="17690"/>
                    </a:lnTo>
                    <a:lnTo>
                      <a:pt x="18660" y="14589"/>
                    </a:lnTo>
                    <a:lnTo>
                      <a:pt x="18622" y="14589"/>
                    </a:lnTo>
                    <a:lnTo>
                      <a:pt x="0" y="47609"/>
                    </a:lnTo>
                    <a:lnTo>
                      <a:pt x="76" y="47648"/>
                    </a:lnTo>
                    <a:lnTo>
                      <a:pt x="18679" y="14665"/>
                    </a:lnTo>
                    <a:lnTo>
                      <a:pt x="54761" y="17766"/>
                    </a:lnTo>
                    <a:lnTo>
                      <a:pt x="78309" y="14818"/>
                    </a:lnTo>
                    <a:lnTo>
                      <a:pt x="78328" y="14818"/>
                    </a:lnTo>
                    <a:lnTo>
                      <a:pt x="95770" y="5802"/>
                    </a:lnTo>
                    <a:lnTo>
                      <a:pt x="100278" y="17614"/>
                    </a:lnTo>
                    <a:lnTo>
                      <a:pt x="105927" y="25279"/>
                    </a:lnTo>
                    <a:lnTo>
                      <a:pt x="98471" y="31822"/>
                    </a:lnTo>
                    <a:lnTo>
                      <a:pt x="80021" y="25317"/>
                    </a:lnTo>
                    <a:lnTo>
                      <a:pt x="80002" y="25298"/>
                    </a:lnTo>
                    <a:lnTo>
                      <a:pt x="63226" y="34751"/>
                    </a:lnTo>
                    <a:lnTo>
                      <a:pt x="55294" y="26915"/>
                    </a:lnTo>
                    <a:lnTo>
                      <a:pt x="40439" y="19630"/>
                    </a:lnTo>
                    <a:lnTo>
                      <a:pt x="40420" y="19611"/>
                    </a:lnTo>
                    <a:lnTo>
                      <a:pt x="21304" y="34352"/>
                    </a:lnTo>
                    <a:lnTo>
                      <a:pt x="21247" y="34390"/>
                    </a:lnTo>
                    <a:lnTo>
                      <a:pt x="59669" y="44224"/>
                    </a:lnTo>
                    <a:lnTo>
                      <a:pt x="72184" y="44566"/>
                    </a:lnTo>
                    <a:lnTo>
                      <a:pt x="70910" y="48618"/>
                    </a:lnTo>
                    <a:lnTo>
                      <a:pt x="99898" y="39982"/>
                    </a:lnTo>
                    <a:lnTo>
                      <a:pt x="121467" y="40267"/>
                    </a:lnTo>
                    <a:lnTo>
                      <a:pt x="121486" y="40267"/>
                    </a:lnTo>
                    <a:lnTo>
                      <a:pt x="127250" y="33572"/>
                    </a:lnTo>
                    <a:lnTo>
                      <a:pt x="150931" y="43577"/>
                    </a:lnTo>
                    <a:lnTo>
                      <a:pt x="150950" y="43501"/>
                    </a:lnTo>
                    <a:lnTo>
                      <a:pt x="127231" y="33477"/>
                    </a:lnTo>
                    <a:lnTo>
                      <a:pt x="121448" y="40191"/>
                    </a:lnTo>
                    <a:lnTo>
                      <a:pt x="99879" y="39906"/>
                    </a:lnTo>
                    <a:lnTo>
                      <a:pt x="71043" y="48484"/>
                    </a:lnTo>
                    <a:lnTo>
                      <a:pt x="72298" y="44490"/>
                    </a:lnTo>
                    <a:lnTo>
                      <a:pt x="59669" y="44148"/>
                    </a:lnTo>
                    <a:lnTo>
                      <a:pt x="21418" y="34352"/>
                    </a:lnTo>
                    <a:lnTo>
                      <a:pt x="40420" y="19706"/>
                    </a:lnTo>
                    <a:lnTo>
                      <a:pt x="55256" y="26991"/>
                    </a:lnTo>
                    <a:lnTo>
                      <a:pt x="63187" y="34828"/>
                    </a:lnTo>
                    <a:lnTo>
                      <a:pt x="63207" y="34847"/>
                    </a:lnTo>
                    <a:lnTo>
                      <a:pt x="80002" y="25393"/>
                    </a:lnTo>
                    <a:lnTo>
                      <a:pt x="98452" y="31917"/>
                    </a:lnTo>
                    <a:lnTo>
                      <a:pt x="98490" y="31917"/>
                    </a:lnTo>
                    <a:lnTo>
                      <a:pt x="106003" y="25317"/>
                    </a:lnTo>
                    <a:lnTo>
                      <a:pt x="106041" y="25279"/>
                    </a:lnTo>
                    <a:lnTo>
                      <a:pt x="100335" y="17576"/>
                    </a:lnTo>
                    <a:lnTo>
                      <a:pt x="95865" y="5802"/>
                    </a:lnTo>
                    <a:lnTo>
                      <a:pt x="116674" y="11432"/>
                    </a:lnTo>
                    <a:lnTo>
                      <a:pt x="127535" y="5650"/>
                    </a:lnTo>
                    <a:lnTo>
                      <a:pt x="138034" y="11565"/>
                    </a:lnTo>
                    <a:lnTo>
                      <a:pt x="150360" y="14000"/>
                    </a:lnTo>
                    <a:lnTo>
                      <a:pt x="140374" y="4299"/>
                    </a:lnTo>
                    <a:lnTo>
                      <a:pt x="127554" y="5573"/>
                    </a:lnTo>
                    <a:lnTo>
                      <a:pt x="12380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268150" y="2595225"/>
                <a:ext cx="388525" cy="350475"/>
              </a:xfrm>
              <a:custGeom>
                <a:avLst/>
                <a:gdLst/>
                <a:ahLst/>
                <a:cxnLst/>
                <a:rect l="l" t="t" r="r" b="b"/>
                <a:pathLst>
                  <a:path w="15541" h="14019" extrusionOk="0">
                    <a:moveTo>
                      <a:pt x="96" y="1"/>
                    </a:moveTo>
                    <a:lnTo>
                      <a:pt x="1" y="20"/>
                    </a:lnTo>
                    <a:lnTo>
                      <a:pt x="2036" y="13924"/>
                    </a:lnTo>
                    <a:lnTo>
                      <a:pt x="2036" y="14019"/>
                    </a:lnTo>
                    <a:lnTo>
                      <a:pt x="8446" y="5117"/>
                    </a:lnTo>
                    <a:lnTo>
                      <a:pt x="15541" y="172"/>
                    </a:lnTo>
                    <a:lnTo>
                      <a:pt x="15484" y="115"/>
                    </a:lnTo>
                    <a:lnTo>
                      <a:pt x="8389" y="5041"/>
                    </a:lnTo>
                    <a:lnTo>
                      <a:pt x="2093" y="13810"/>
                    </a:lnTo>
                    <a:lnTo>
                      <a:pt x="9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36175" y="1775425"/>
                <a:ext cx="627725" cy="1335300"/>
              </a:xfrm>
              <a:custGeom>
                <a:avLst/>
                <a:gdLst/>
                <a:ahLst/>
                <a:cxnLst/>
                <a:rect l="l" t="t" r="r" b="b"/>
                <a:pathLst>
                  <a:path w="25109" h="53412" extrusionOk="0">
                    <a:moveTo>
                      <a:pt x="4775" y="1"/>
                    </a:moveTo>
                    <a:lnTo>
                      <a:pt x="4718" y="58"/>
                    </a:lnTo>
                    <a:lnTo>
                      <a:pt x="23320" y="19497"/>
                    </a:lnTo>
                    <a:lnTo>
                      <a:pt x="19231" y="33591"/>
                    </a:lnTo>
                    <a:lnTo>
                      <a:pt x="19231" y="33610"/>
                    </a:lnTo>
                    <a:lnTo>
                      <a:pt x="25013" y="40800"/>
                    </a:lnTo>
                    <a:lnTo>
                      <a:pt x="21932" y="53278"/>
                    </a:lnTo>
                    <a:lnTo>
                      <a:pt x="12117" y="46259"/>
                    </a:lnTo>
                    <a:lnTo>
                      <a:pt x="58" y="33915"/>
                    </a:lnTo>
                    <a:lnTo>
                      <a:pt x="1" y="33972"/>
                    </a:lnTo>
                    <a:lnTo>
                      <a:pt x="12060" y="46316"/>
                    </a:lnTo>
                    <a:lnTo>
                      <a:pt x="21932" y="53373"/>
                    </a:lnTo>
                    <a:lnTo>
                      <a:pt x="21989" y="53411"/>
                    </a:lnTo>
                    <a:lnTo>
                      <a:pt x="25108" y="40800"/>
                    </a:lnTo>
                    <a:lnTo>
                      <a:pt x="25108" y="40781"/>
                    </a:lnTo>
                    <a:lnTo>
                      <a:pt x="19326" y="33591"/>
                    </a:lnTo>
                    <a:lnTo>
                      <a:pt x="23415" y="19497"/>
                    </a:lnTo>
                    <a:lnTo>
                      <a:pt x="23415" y="19478"/>
                    </a:lnTo>
                    <a:lnTo>
                      <a:pt x="4775"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089300" y="2533400"/>
                <a:ext cx="2779925" cy="1506950"/>
              </a:xfrm>
              <a:custGeom>
                <a:avLst/>
                <a:gdLst/>
                <a:ahLst/>
                <a:cxnLst/>
                <a:rect l="l" t="t" r="r" b="b"/>
                <a:pathLst>
                  <a:path w="111197" h="60278" extrusionOk="0">
                    <a:moveTo>
                      <a:pt x="111139" y="1"/>
                    </a:moveTo>
                    <a:lnTo>
                      <a:pt x="100468" y="13886"/>
                    </a:lnTo>
                    <a:lnTo>
                      <a:pt x="82551" y="16777"/>
                    </a:lnTo>
                    <a:lnTo>
                      <a:pt x="72736" y="3253"/>
                    </a:lnTo>
                    <a:lnTo>
                      <a:pt x="74448" y="13943"/>
                    </a:lnTo>
                    <a:lnTo>
                      <a:pt x="74448" y="13943"/>
                    </a:lnTo>
                    <a:lnTo>
                      <a:pt x="49264" y="6335"/>
                    </a:lnTo>
                    <a:lnTo>
                      <a:pt x="49207" y="6335"/>
                    </a:lnTo>
                    <a:lnTo>
                      <a:pt x="50063" y="24975"/>
                    </a:lnTo>
                    <a:lnTo>
                      <a:pt x="43330" y="30073"/>
                    </a:lnTo>
                    <a:lnTo>
                      <a:pt x="56473" y="37624"/>
                    </a:lnTo>
                    <a:lnTo>
                      <a:pt x="27466" y="33744"/>
                    </a:lnTo>
                    <a:lnTo>
                      <a:pt x="15826" y="22959"/>
                    </a:lnTo>
                    <a:lnTo>
                      <a:pt x="0" y="60240"/>
                    </a:lnTo>
                    <a:lnTo>
                      <a:pt x="76" y="60278"/>
                    </a:lnTo>
                    <a:lnTo>
                      <a:pt x="15845" y="23092"/>
                    </a:lnTo>
                    <a:lnTo>
                      <a:pt x="27409" y="33820"/>
                    </a:lnTo>
                    <a:lnTo>
                      <a:pt x="27428" y="33820"/>
                    </a:lnTo>
                    <a:lnTo>
                      <a:pt x="56854" y="37757"/>
                    </a:lnTo>
                    <a:lnTo>
                      <a:pt x="56854" y="37757"/>
                    </a:lnTo>
                    <a:lnTo>
                      <a:pt x="43482" y="30073"/>
                    </a:lnTo>
                    <a:lnTo>
                      <a:pt x="50120" y="25032"/>
                    </a:lnTo>
                    <a:lnTo>
                      <a:pt x="50139" y="25013"/>
                    </a:lnTo>
                    <a:lnTo>
                      <a:pt x="49302" y="6430"/>
                    </a:lnTo>
                    <a:lnTo>
                      <a:pt x="74486" y="14038"/>
                    </a:lnTo>
                    <a:lnTo>
                      <a:pt x="74543" y="14057"/>
                    </a:lnTo>
                    <a:lnTo>
                      <a:pt x="72869" y="3577"/>
                    </a:lnTo>
                    <a:lnTo>
                      <a:pt x="72869" y="3577"/>
                    </a:lnTo>
                    <a:lnTo>
                      <a:pt x="82513" y="16834"/>
                    </a:lnTo>
                    <a:lnTo>
                      <a:pt x="82532" y="16853"/>
                    </a:lnTo>
                    <a:lnTo>
                      <a:pt x="100487" y="13962"/>
                    </a:lnTo>
                    <a:lnTo>
                      <a:pt x="100506" y="13962"/>
                    </a:lnTo>
                    <a:lnTo>
                      <a:pt x="111196" y="58"/>
                    </a:lnTo>
                    <a:lnTo>
                      <a:pt x="111139"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56150" y="2963275"/>
                <a:ext cx="529275" cy="146500"/>
              </a:xfrm>
              <a:custGeom>
                <a:avLst/>
                <a:gdLst/>
                <a:ahLst/>
                <a:cxnLst/>
                <a:rect l="l" t="t" r="r" b="b"/>
                <a:pathLst>
                  <a:path w="21171" h="5860" extrusionOk="0">
                    <a:moveTo>
                      <a:pt x="19" y="1"/>
                    </a:moveTo>
                    <a:lnTo>
                      <a:pt x="0" y="77"/>
                    </a:lnTo>
                    <a:lnTo>
                      <a:pt x="21152" y="5859"/>
                    </a:lnTo>
                    <a:lnTo>
                      <a:pt x="21171" y="5783"/>
                    </a:lnTo>
                    <a:lnTo>
                      <a:pt x="19"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471625" y="1863875"/>
                <a:ext cx="49950" cy="398975"/>
              </a:xfrm>
              <a:custGeom>
                <a:avLst/>
                <a:gdLst/>
                <a:ahLst/>
                <a:cxnLst/>
                <a:rect l="l" t="t" r="r" b="b"/>
                <a:pathLst>
                  <a:path w="1998" h="15959" extrusionOk="0">
                    <a:moveTo>
                      <a:pt x="76" y="1"/>
                    </a:moveTo>
                    <a:lnTo>
                      <a:pt x="0" y="39"/>
                    </a:lnTo>
                    <a:cubicBezTo>
                      <a:pt x="571" y="1351"/>
                      <a:pt x="1902" y="15807"/>
                      <a:pt x="1902" y="15959"/>
                    </a:cubicBezTo>
                    <a:lnTo>
                      <a:pt x="1997" y="15959"/>
                    </a:lnTo>
                    <a:cubicBezTo>
                      <a:pt x="1940" y="15350"/>
                      <a:pt x="647" y="1332"/>
                      <a:pt x="76" y="1"/>
                    </a:cubicBez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986650" y="3038400"/>
                <a:ext cx="748975" cy="816975"/>
              </a:xfrm>
              <a:custGeom>
                <a:avLst/>
                <a:gdLst/>
                <a:ahLst/>
                <a:cxnLst/>
                <a:rect l="l" t="t" r="r" b="b"/>
                <a:pathLst>
                  <a:path w="29959" h="32679" extrusionOk="0">
                    <a:moveTo>
                      <a:pt x="15350" y="1"/>
                    </a:moveTo>
                    <a:lnTo>
                      <a:pt x="0" y="8674"/>
                    </a:lnTo>
                    <a:lnTo>
                      <a:pt x="28741" y="32679"/>
                    </a:lnTo>
                    <a:lnTo>
                      <a:pt x="28798" y="32622"/>
                    </a:lnTo>
                    <a:lnTo>
                      <a:pt x="133" y="8674"/>
                    </a:lnTo>
                    <a:lnTo>
                      <a:pt x="15350" y="96"/>
                    </a:lnTo>
                    <a:lnTo>
                      <a:pt x="29901" y="12402"/>
                    </a:lnTo>
                    <a:lnTo>
                      <a:pt x="29958" y="12326"/>
                    </a:lnTo>
                    <a:lnTo>
                      <a:pt x="15369" y="20"/>
                    </a:lnTo>
                    <a:lnTo>
                      <a:pt x="15350"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3981425" y="3085975"/>
                <a:ext cx="781300" cy="348100"/>
              </a:xfrm>
              <a:custGeom>
                <a:avLst/>
                <a:gdLst/>
                <a:ahLst/>
                <a:cxnLst/>
                <a:rect l="l" t="t" r="r" b="b"/>
                <a:pathLst>
                  <a:path w="31252" h="13924" extrusionOk="0">
                    <a:moveTo>
                      <a:pt x="26629" y="0"/>
                    </a:moveTo>
                    <a:lnTo>
                      <a:pt x="19382" y="5668"/>
                    </a:lnTo>
                    <a:lnTo>
                      <a:pt x="0" y="6752"/>
                    </a:lnTo>
                    <a:lnTo>
                      <a:pt x="31232" y="13923"/>
                    </a:lnTo>
                    <a:lnTo>
                      <a:pt x="31251" y="13847"/>
                    </a:lnTo>
                    <a:lnTo>
                      <a:pt x="571" y="6790"/>
                    </a:lnTo>
                    <a:lnTo>
                      <a:pt x="19401" y="5744"/>
                    </a:lnTo>
                    <a:lnTo>
                      <a:pt x="26686" y="76"/>
                    </a:lnTo>
                    <a:lnTo>
                      <a:pt x="26629"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909600" y="1822500"/>
                <a:ext cx="1483175" cy="867850"/>
              </a:xfrm>
              <a:custGeom>
                <a:avLst/>
                <a:gdLst/>
                <a:ahLst/>
                <a:cxnLst/>
                <a:rect l="l" t="t" r="r" b="b"/>
                <a:pathLst>
                  <a:path w="59327" h="34714" extrusionOk="0">
                    <a:moveTo>
                      <a:pt x="59326" y="1"/>
                    </a:moveTo>
                    <a:lnTo>
                      <a:pt x="45460" y="17100"/>
                    </a:lnTo>
                    <a:lnTo>
                      <a:pt x="45517" y="17138"/>
                    </a:lnTo>
                    <a:lnTo>
                      <a:pt x="59003" y="514"/>
                    </a:lnTo>
                    <a:lnTo>
                      <a:pt x="49188" y="22654"/>
                    </a:lnTo>
                    <a:lnTo>
                      <a:pt x="31194" y="26459"/>
                    </a:lnTo>
                    <a:lnTo>
                      <a:pt x="31175" y="26459"/>
                    </a:lnTo>
                    <a:lnTo>
                      <a:pt x="21988" y="34638"/>
                    </a:lnTo>
                    <a:lnTo>
                      <a:pt x="0" y="31823"/>
                    </a:lnTo>
                    <a:lnTo>
                      <a:pt x="0" y="31899"/>
                    </a:lnTo>
                    <a:lnTo>
                      <a:pt x="21988" y="34714"/>
                    </a:lnTo>
                    <a:lnTo>
                      <a:pt x="22007" y="34714"/>
                    </a:lnTo>
                    <a:lnTo>
                      <a:pt x="31213" y="26535"/>
                    </a:lnTo>
                    <a:lnTo>
                      <a:pt x="49226" y="22731"/>
                    </a:lnTo>
                    <a:lnTo>
                      <a:pt x="49245" y="22731"/>
                    </a:lnTo>
                    <a:lnTo>
                      <a:pt x="5932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75650" y="2705075"/>
                <a:ext cx="3754250" cy="772750"/>
              </a:xfrm>
              <a:custGeom>
                <a:avLst/>
                <a:gdLst/>
                <a:ahLst/>
                <a:cxnLst/>
                <a:rect l="l" t="t" r="r" b="b"/>
                <a:pathLst>
                  <a:path w="150170" h="30910" extrusionOk="0">
                    <a:moveTo>
                      <a:pt x="121239" y="0"/>
                    </a:moveTo>
                    <a:lnTo>
                      <a:pt x="126185" y="15255"/>
                    </a:lnTo>
                    <a:lnTo>
                      <a:pt x="98928" y="21646"/>
                    </a:lnTo>
                    <a:lnTo>
                      <a:pt x="71271" y="26230"/>
                    </a:lnTo>
                    <a:lnTo>
                      <a:pt x="61209" y="30738"/>
                    </a:lnTo>
                    <a:lnTo>
                      <a:pt x="20410" y="16073"/>
                    </a:lnTo>
                    <a:lnTo>
                      <a:pt x="20372" y="16073"/>
                    </a:lnTo>
                    <a:lnTo>
                      <a:pt x="0" y="28893"/>
                    </a:lnTo>
                    <a:lnTo>
                      <a:pt x="31993" y="26991"/>
                    </a:lnTo>
                    <a:lnTo>
                      <a:pt x="31993" y="26839"/>
                    </a:lnTo>
                    <a:lnTo>
                      <a:pt x="609" y="28703"/>
                    </a:lnTo>
                    <a:lnTo>
                      <a:pt x="20391" y="16244"/>
                    </a:lnTo>
                    <a:lnTo>
                      <a:pt x="61190" y="30890"/>
                    </a:lnTo>
                    <a:lnTo>
                      <a:pt x="61209" y="30909"/>
                    </a:lnTo>
                    <a:lnTo>
                      <a:pt x="71309" y="26382"/>
                    </a:lnTo>
                    <a:lnTo>
                      <a:pt x="98947" y="21798"/>
                    </a:lnTo>
                    <a:lnTo>
                      <a:pt x="126394" y="15369"/>
                    </a:lnTo>
                    <a:lnTo>
                      <a:pt x="121467" y="153"/>
                    </a:lnTo>
                    <a:lnTo>
                      <a:pt x="150170" y="1142"/>
                    </a:lnTo>
                    <a:lnTo>
                      <a:pt x="150170" y="989"/>
                    </a:lnTo>
                    <a:lnTo>
                      <a:pt x="121239"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2"/>
            <p:cNvGrpSpPr/>
            <p:nvPr/>
          </p:nvGrpSpPr>
          <p:grpSpPr>
            <a:xfrm>
              <a:off x="-956979" y="288458"/>
              <a:ext cx="2639750" cy="6061075"/>
              <a:chOff x="-956979" y="288458"/>
              <a:chExt cx="2639750" cy="6061075"/>
            </a:xfrm>
          </p:grpSpPr>
          <p:sp>
            <p:nvSpPr>
              <p:cNvPr id="65" name="Google Shape;65;p2"/>
              <p:cNvSpPr/>
              <p:nvPr/>
            </p:nvSpPr>
            <p:spPr>
              <a:xfrm rot="-2700000">
                <a:off x="-1250442" y="3285690"/>
                <a:ext cx="3051731" cy="434022"/>
              </a:xfrm>
              <a:prstGeom prst="roundRect">
                <a:avLst>
                  <a:gd name="adj" fmla="val 50000"/>
                </a:avLst>
              </a:prstGeom>
              <a:gradFill>
                <a:gsLst>
                  <a:gs pos="0">
                    <a:schemeClr val="dk2"/>
                  </a:gs>
                  <a:gs pos="100000">
                    <a:schemeClr val="lt1"/>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sp>
            <p:nvSpPr>
              <p:cNvPr id="66" name="Google Shape;66;p2"/>
              <p:cNvSpPr/>
              <p:nvPr/>
            </p:nvSpPr>
            <p:spPr>
              <a:xfrm rot="-2700000">
                <a:off x="-984744" y="3741412"/>
                <a:ext cx="3051731" cy="177342"/>
              </a:xfrm>
              <a:prstGeom prst="roundRect">
                <a:avLst>
                  <a:gd name="adj" fmla="val 50000"/>
                </a:avLst>
              </a:prstGeom>
              <a:gradFill>
                <a:gsLst>
                  <a:gs pos="0">
                    <a:schemeClr val="dk2"/>
                  </a:gs>
                  <a:gs pos="100000">
                    <a:schemeClr val="lt1"/>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sp>
            <p:nvSpPr>
              <p:cNvPr id="67" name="Google Shape;67;p2"/>
              <p:cNvSpPr/>
              <p:nvPr/>
            </p:nvSpPr>
            <p:spPr>
              <a:xfrm rot="-2700000">
                <a:off x="-1341194" y="1341437"/>
                <a:ext cx="3051731" cy="177342"/>
              </a:xfrm>
              <a:prstGeom prst="roundRect">
                <a:avLst>
                  <a:gd name="adj" fmla="val 50000"/>
                </a:avLst>
              </a:prstGeom>
              <a:gradFill>
                <a:gsLst>
                  <a:gs pos="0">
                    <a:schemeClr val="dk2"/>
                  </a:gs>
                  <a:gs pos="100000">
                    <a:schemeClr val="lt1"/>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sp>
            <p:nvSpPr>
              <p:cNvPr id="68" name="Google Shape;68;p2"/>
              <p:cNvSpPr/>
              <p:nvPr/>
            </p:nvSpPr>
            <p:spPr>
              <a:xfrm rot="-2700000">
                <a:off x="-1080719" y="5119212"/>
                <a:ext cx="3051731" cy="177342"/>
              </a:xfrm>
              <a:prstGeom prst="roundRect">
                <a:avLst>
                  <a:gd name="adj" fmla="val 50000"/>
                </a:avLst>
              </a:prstGeom>
              <a:gradFill>
                <a:gsLst>
                  <a:gs pos="0">
                    <a:schemeClr val="dk2"/>
                  </a:gs>
                  <a:gs pos="100000">
                    <a:schemeClr val="lt1"/>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grpSp>
      </p:grpSp>
      <p:sp>
        <p:nvSpPr>
          <p:cNvPr id="69" name="Google Shape;69;p2"/>
          <p:cNvSpPr txBox="1">
            <a:spLocks noGrp="1"/>
          </p:cNvSpPr>
          <p:nvPr>
            <p:ph type="ctrTitle"/>
          </p:nvPr>
        </p:nvSpPr>
        <p:spPr>
          <a:xfrm flipH="1">
            <a:off x="713399" y="1173201"/>
            <a:ext cx="4895100" cy="18162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70" name="Google Shape;70;p2"/>
          <p:cNvSpPr txBox="1">
            <a:spLocks noGrp="1"/>
          </p:cNvSpPr>
          <p:nvPr>
            <p:ph type="subTitle" idx="1"/>
          </p:nvPr>
        </p:nvSpPr>
        <p:spPr>
          <a:xfrm flipH="1">
            <a:off x="713252" y="3081088"/>
            <a:ext cx="3757800" cy="475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554"/>
        <p:cNvGrpSpPr/>
        <p:nvPr/>
      </p:nvGrpSpPr>
      <p:grpSpPr>
        <a:xfrm>
          <a:off x="0" y="0"/>
          <a:ext cx="0" cy="0"/>
          <a:chOff x="0" y="0"/>
          <a:chExt cx="0" cy="0"/>
        </a:xfrm>
      </p:grpSpPr>
      <p:grpSp>
        <p:nvGrpSpPr>
          <p:cNvPr id="555" name="Google Shape;555;p14"/>
          <p:cNvGrpSpPr/>
          <p:nvPr/>
        </p:nvGrpSpPr>
        <p:grpSpPr>
          <a:xfrm>
            <a:off x="-4401716" y="-4769214"/>
            <a:ext cx="14885587" cy="10982685"/>
            <a:chOff x="-4401716" y="-4769214"/>
            <a:chExt cx="14885587" cy="10982685"/>
          </a:xfrm>
        </p:grpSpPr>
        <p:grpSp>
          <p:nvGrpSpPr>
            <p:cNvPr id="556" name="Google Shape;556;p14"/>
            <p:cNvGrpSpPr/>
            <p:nvPr/>
          </p:nvGrpSpPr>
          <p:grpSpPr>
            <a:xfrm rot="-3013488">
              <a:off x="-3963626" y="-2169720"/>
              <a:ext cx="9353713" cy="5524095"/>
              <a:chOff x="927625" y="1775425"/>
              <a:chExt cx="3835100" cy="2264925"/>
            </a:xfrm>
          </p:grpSpPr>
          <p:sp>
            <p:nvSpPr>
              <p:cNvPr id="557" name="Google Shape;557;p14"/>
              <p:cNvSpPr/>
              <p:nvPr/>
            </p:nvSpPr>
            <p:spPr>
              <a:xfrm>
                <a:off x="990850" y="2261400"/>
                <a:ext cx="3731450" cy="897825"/>
              </a:xfrm>
              <a:custGeom>
                <a:avLst/>
                <a:gdLst/>
                <a:ahLst/>
                <a:cxnLst/>
                <a:rect l="l" t="t" r="r" b="b"/>
                <a:pathLst>
                  <a:path w="149258" h="35913" extrusionOk="0">
                    <a:moveTo>
                      <a:pt x="21190" y="1"/>
                    </a:moveTo>
                    <a:lnTo>
                      <a:pt x="1" y="12859"/>
                    </a:lnTo>
                    <a:lnTo>
                      <a:pt x="39" y="12916"/>
                    </a:lnTo>
                    <a:lnTo>
                      <a:pt x="21171" y="96"/>
                    </a:lnTo>
                    <a:lnTo>
                      <a:pt x="54020" y="35912"/>
                    </a:lnTo>
                    <a:lnTo>
                      <a:pt x="61667" y="34372"/>
                    </a:lnTo>
                    <a:lnTo>
                      <a:pt x="61686" y="34353"/>
                    </a:lnTo>
                    <a:lnTo>
                      <a:pt x="76769" y="14343"/>
                    </a:lnTo>
                    <a:lnTo>
                      <a:pt x="93089" y="19269"/>
                    </a:lnTo>
                    <a:lnTo>
                      <a:pt x="93108" y="19269"/>
                    </a:lnTo>
                    <a:lnTo>
                      <a:pt x="98738" y="17158"/>
                    </a:lnTo>
                    <a:lnTo>
                      <a:pt x="113955" y="29559"/>
                    </a:lnTo>
                    <a:lnTo>
                      <a:pt x="113974" y="29578"/>
                    </a:lnTo>
                    <a:lnTo>
                      <a:pt x="117816" y="25888"/>
                    </a:lnTo>
                    <a:lnTo>
                      <a:pt x="120783" y="17861"/>
                    </a:lnTo>
                    <a:lnTo>
                      <a:pt x="149257" y="5593"/>
                    </a:lnTo>
                    <a:lnTo>
                      <a:pt x="149219" y="5517"/>
                    </a:lnTo>
                    <a:lnTo>
                      <a:pt x="120726" y="17785"/>
                    </a:lnTo>
                    <a:lnTo>
                      <a:pt x="117759" y="25831"/>
                    </a:lnTo>
                    <a:lnTo>
                      <a:pt x="113974" y="29483"/>
                    </a:lnTo>
                    <a:lnTo>
                      <a:pt x="98776" y="17082"/>
                    </a:lnTo>
                    <a:lnTo>
                      <a:pt x="98757" y="17082"/>
                    </a:lnTo>
                    <a:lnTo>
                      <a:pt x="93108" y="19193"/>
                    </a:lnTo>
                    <a:lnTo>
                      <a:pt x="76750" y="14267"/>
                    </a:lnTo>
                    <a:lnTo>
                      <a:pt x="76731" y="14248"/>
                    </a:lnTo>
                    <a:lnTo>
                      <a:pt x="61628" y="34295"/>
                    </a:lnTo>
                    <a:lnTo>
                      <a:pt x="54058" y="35836"/>
                    </a:lnTo>
                    <a:lnTo>
                      <a:pt x="21209" y="20"/>
                    </a:lnTo>
                    <a:lnTo>
                      <a:pt x="21190"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4"/>
              <p:cNvSpPr/>
              <p:nvPr/>
            </p:nvSpPr>
            <p:spPr>
              <a:xfrm>
                <a:off x="978975" y="2180575"/>
                <a:ext cx="3732875" cy="940125"/>
              </a:xfrm>
              <a:custGeom>
                <a:avLst/>
                <a:gdLst/>
                <a:ahLst/>
                <a:cxnLst/>
                <a:rect l="l" t="t" r="r" b="b"/>
                <a:pathLst>
                  <a:path w="149315" h="37605" extrusionOk="0">
                    <a:moveTo>
                      <a:pt x="153" y="95"/>
                    </a:moveTo>
                    <a:lnTo>
                      <a:pt x="21627" y="3329"/>
                    </a:lnTo>
                    <a:lnTo>
                      <a:pt x="22768" y="17709"/>
                    </a:lnTo>
                    <a:lnTo>
                      <a:pt x="22768" y="17709"/>
                    </a:lnTo>
                    <a:lnTo>
                      <a:pt x="19059" y="12155"/>
                    </a:lnTo>
                    <a:lnTo>
                      <a:pt x="19059" y="12136"/>
                    </a:lnTo>
                    <a:lnTo>
                      <a:pt x="7343" y="11926"/>
                    </a:lnTo>
                    <a:lnTo>
                      <a:pt x="153" y="95"/>
                    </a:lnTo>
                    <a:close/>
                    <a:moveTo>
                      <a:pt x="0" y="0"/>
                    </a:moveTo>
                    <a:lnTo>
                      <a:pt x="7285" y="11983"/>
                    </a:lnTo>
                    <a:lnTo>
                      <a:pt x="7304" y="12003"/>
                    </a:lnTo>
                    <a:lnTo>
                      <a:pt x="19021" y="12231"/>
                    </a:lnTo>
                    <a:lnTo>
                      <a:pt x="22768" y="17861"/>
                    </a:lnTo>
                    <a:lnTo>
                      <a:pt x="22768" y="17880"/>
                    </a:lnTo>
                    <a:lnTo>
                      <a:pt x="23301" y="24594"/>
                    </a:lnTo>
                    <a:lnTo>
                      <a:pt x="23320" y="24632"/>
                    </a:lnTo>
                    <a:lnTo>
                      <a:pt x="53639" y="20543"/>
                    </a:lnTo>
                    <a:lnTo>
                      <a:pt x="62103" y="37566"/>
                    </a:lnTo>
                    <a:lnTo>
                      <a:pt x="62103" y="37605"/>
                    </a:lnTo>
                    <a:lnTo>
                      <a:pt x="80649" y="36463"/>
                    </a:lnTo>
                    <a:lnTo>
                      <a:pt x="78956" y="28132"/>
                    </a:lnTo>
                    <a:lnTo>
                      <a:pt x="93583" y="22502"/>
                    </a:lnTo>
                    <a:lnTo>
                      <a:pt x="114487" y="32830"/>
                    </a:lnTo>
                    <a:lnTo>
                      <a:pt x="115628" y="14190"/>
                    </a:lnTo>
                    <a:lnTo>
                      <a:pt x="136018" y="17290"/>
                    </a:lnTo>
                    <a:lnTo>
                      <a:pt x="136056" y="17290"/>
                    </a:lnTo>
                    <a:lnTo>
                      <a:pt x="139309" y="7133"/>
                    </a:lnTo>
                    <a:lnTo>
                      <a:pt x="149314" y="2758"/>
                    </a:lnTo>
                    <a:lnTo>
                      <a:pt x="149276" y="2682"/>
                    </a:lnTo>
                    <a:lnTo>
                      <a:pt x="139271" y="7057"/>
                    </a:lnTo>
                    <a:lnTo>
                      <a:pt x="139252" y="7057"/>
                    </a:lnTo>
                    <a:lnTo>
                      <a:pt x="135999" y="17195"/>
                    </a:lnTo>
                    <a:lnTo>
                      <a:pt x="115552" y="14095"/>
                    </a:lnTo>
                    <a:lnTo>
                      <a:pt x="114411" y="32697"/>
                    </a:lnTo>
                    <a:lnTo>
                      <a:pt x="93602" y="22426"/>
                    </a:lnTo>
                    <a:lnTo>
                      <a:pt x="93583" y="22426"/>
                    </a:lnTo>
                    <a:lnTo>
                      <a:pt x="78899" y="28075"/>
                    </a:lnTo>
                    <a:lnTo>
                      <a:pt x="78861" y="28075"/>
                    </a:lnTo>
                    <a:lnTo>
                      <a:pt x="80554" y="36387"/>
                    </a:lnTo>
                    <a:lnTo>
                      <a:pt x="62161" y="37509"/>
                    </a:lnTo>
                    <a:lnTo>
                      <a:pt x="53715" y="20467"/>
                    </a:lnTo>
                    <a:lnTo>
                      <a:pt x="53696" y="20448"/>
                    </a:lnTo>
                    <a:lnTo>
                      <a:pt x="23377" y="24537"/>
                    </a:lnTo>
                    <a:lnTo>
                      <a:pt x="22864" y="17861"/>
                    </a:lnTo>
                    <a:lnTo>
                      <a:pt x="30757" y="13239"/>
                    </a:lnTo>
                    <a:lnTo>
                      <a:pt x="30700" y="13163"/>
                    </a:lnTo>
                    <a:lnTo>
                      <a:pt x="22844" y="17785"/>
                    </a:lnTo>
                    <a:lnTo>
                      <a:pt x="21703" y="3291"/>
                    </a:lnTo>
                    <a:lnTo>
                      <a:pt x="21684" y="3253"/>
                    </a:lnTo>
                    <a:lnTo>
                      <a:pt x="7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4"/>
              <p:cNvSpPr/>
              <p:nvPr/>
            </p:nvSpPr>
            <p:spPr>
              <a:xfrm>
                <a:off x="927625" y="2532925"/>
                <a:ext cx="3741425" cy="831250"/>
              </a:xfrm>
              <a:custGeom>
                <a:avLst/>
                <a:gdLst/>
                <a:ahLst/>
                <a:cxnLst/>
                <a:rect l="l" t="t" r="r" b="b"/>
                <a:pathLst>
                  <a:path w="149657" h="33250" extrusionOk="0">
                    <a:moveTo>
                      <a:pt x="117644" y="1"/>
                    </a:moveTo>
                    <a:lnTo>
                      <a:pt x="101267" y="6221"/>
                    </a:lnTo>
                    <a:lnTo>
                      <a:pt x="82627" y="22312"/>
                    </a:lnTo>
                    <a:lnTo>
                      <a:pt x="73211" y="33154"/>
                    </a:lnTo>
                    <a:lnTo>
                      <a:pt x="56587" y="24975"/>
                    </a:lnTo>
                    <a:lnTo>
                      <a:pt x="25412" y="10443"/>
                    </a:lnTo>
                    <a:lnTo>
                      <a:pt x="0" y="21171"/>
                    </a:lnTo>
                    <a:lnTo>
                      <a:pt x="38" y="21247"/>
                    </a:lnTo>
                    <a:lnTo>
                      <a:pt x="25393" y="10538"/>
                    </a:lnTo>
                    <a:lnTo>
                      <a:pt x="56549" y="25051"/>
                    </a:lnTo>
                    <a:lnTo>
                      <a:pt x="73192" y="33230"/>
                    </a:lnTo>
                    <a:lnTo>
                      <a:pt x="73230" y="33249"/>
                    </a:lnTo>
                    <a:lnTo>
                      <a:pt x="82684" y="22369"/>
                    </a:lnTo>
                    <a:lnTo>
                      <a:pt x="101305" y="6297"/>
                    </a:lnTo>
                    <a:lnTo>
                      <a:pt x="117625" y="96"/>
                    </a:lnTo>
                    <a:lnTo>
                      <a:pt x="123255" y="7000"/>
                    </a:lnTo>
                    <a:lnTo>
                      <a:pt x="135657" y="16435"/>
                    </a:lnTo>
                    <a:lnTo>
                      <a:pt x="135676" y="16454"/>
                    </a:lnTo>
                    <a:lnTo>
                      <a:pt x="149656" y="17728"/>
                    </a:lnTo>
                    <a:lnTo>
                      <a:pt x="149656" y="17633"/>
                    </a:lnTo>
                    <a:lnTo>
                      <a:pt x="135714" y="16378"/>
                    </a:lnTo>
                    <a:lnTo>
                      <a:pt x="123312" y="6943"/>
                    </a:lnTo>
                    <a:lnTo>
                      <a:pt x="117663" y="20"/>
                    </a:lnTo>
                    <a:lnTo>
                      <a:pt x="117644"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4"/>
              <p:cNvSpPr/>
              <p:nvPr/>
            </p:nvSpPr>
            <p:spPr>
              <a:xfrm>
                <a:off x="969475" y="2377425"/>
                <a:ext cx="3791350" cy="1167450"/>
              </a:xfrm>
              <a:custGeom>
                <a:avLst/>
                <a:gdLst/>
                <a:ahLst/>
                <a:cxnLst/>
                <a:rect l="l" t="t" r="r" b="b"/>
                <a:pathLst>
                  <a:path w="151654" h="46698" extrusionOk="0">
                    <a:moveTo>
                      <a:pt x="76" y="1"/>
                    </a:moveTo>
                    <a:lnTo>
                      <a:pt x="0" y="134"/>
                    </a:lnTo>
                    <a:lnTo>
                      <a:pt x="17880" y="9568"/>
                    </a:lnTo>
                    <a:lnTo>
                      <a:pt x="20543" y="29274"/>
                    </a:lnTo>
                    <a:lnTo>
                      <a:pt x="20562" y="29331"/>
                    </a:lnTo>
                    <a:lnTo>
                      <a:pt x="54856" y="31309"/>
                    </a:lnTo>
                    <a:lnTo>
                      <a:pt x="61399" y="44015"/>
                    </a:lnTo>
                    <a:lnTo>
                      <a:pt x="70263" y="43521"/>
                    </a:lnTo>
                    <a:lnTo>
                      <a:pt x="79659" y="46697"/>
                    </a:lnTo>
                    <a:lnTo>
                      <a:pt x="99365" y="34809"/>
                    </a:lnTo>
                    <a:lnTo>
                      <a:pt x="81352" y="28589"/>
                    </a:lnTo>
                    <a:lnTo>
                      <a:pt x="114829" y="24975"/>
                    </a:lnTo>
                    <a:lnTo>
                      <a:pt x="126527" y="28494"/>
                    </a:lnTo>
                    <a:lnTo>
                      <a:pt x="126565" y="28494"/>
                    </a:lnTo>
                    <a:lnTo>
                      <a:pt x="134097" y="22674"/>
                    </a:lnTo>
                    <a:lnTo>
                      <a:pt x="136475" y="9473"/>
                    </a:lnTo>
                    <a:lnTo>
                      <a:pt x="151634" y="11851"/>
                    </a:lnTo>
                    <a:lnTo>
                      <a:pt x="151653" y="11699"/>
                    </a:lnTo>
                    <a:lnTo>
                      <a:pt x="136341" y="9283"/>
                    </a:lnTo>
                    <a:lnTo>
                      <a:pt x="133945" y="22579"/>
                    </a:lnTo>
                    <a:lnTo>
                      <a:pt x="126527" y="28323"/>
                    </a:lnTo>
                    <a:lnTo>
                      <a:pt x="114848" y="24804"/>
                    </a:lnTo>
                    <a:lnTo>
                      <a:pt x="80629" y="28513"/>
                    </a:lnTo>
                    <a:lnTo>
                      <a:pt x="99003" y="34847"/>
                    </a:lnTo>
                    <a:lnTo>
                      <a:pt x="79640" y="46526"/>
                    </a:lnTo>
                    <a:lnTo>
                      <a:pt x="70301" y="43368"/>
                    </a:lnTo>
                    <a:lnTo>
                      <a:pt x="70282" y="43349"/>
                    </a:lnTo>
                    <a:lnTo>
                      <a:pt x="61494" y="43844"/>
                    </a:lnTo>
                    <a:lnTo>
                      <a:pt x="54951" y="31157"/>
                    </a:lnTo>
                    <a:lnTo>
                      <a:pt x="20695" y="29179"/>
                    </a:lnTo>
                    <a:lnTo>
                      <a:pt x="18013" y="9473"/>
                    </a:lnTo>
                    <a:lnTo>
                      <a:pt x="7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4"/>
              <p:cNvSpPr/>
              <p:nvPr/>
            </p:nvSpPr>
            <p:spPr>
              <a:xfrm>
                <a:off x="3368000" y="2387900"/>
                <a:ext cx="1269650" cy="862150"/>
              </a:xfrm>
              <a:custGeom>
                <a:avLst/>
                <a:gdLst/>
                <a:ahLst/>
                <a:cxnLst/>
                <a:rect l="l" t="t" r="r" b="b"/>
                <a:pathLst>
                  <a:path w="50786" h="34486" extrusionOk="0">
                    <a:moveTo>
                      <a:pt x="30871" y="0"/>
                    </a:moveTo>
                    <a:lnTo>
                      <a:pt x="25621" y="12744"/>
                    </a:lnTo>
                    <a:lnTo>
                      <a:pt x="18869" y="24442"/>
                    </a:lnTo>
                    <a:lnTo>
                      <a:pt x="3272" y="34352"/>
                    </a:lnTo>
                    <a:lnTo>
                      <a:pt x="76" y="15122"/>
                    </a:lnTo>
                    <a:lnTo>
                      <a:pt x="0" y="15141"/>
                    </a:lnTo>
                    <a:lnTo>
                      <a:pt x="3215" y="34485"/>
                    </a:lnTo>
                    <a:lnTo>
                      <a:pt x="18907" y="24499"/>
                    </a:lnTo>
                    <a:lnTo>
                      <a:pt x="18926" y="24499"/>
                    </a:lnTo>
                    <a:lnTo>
                      <a:pt x="25697" y="12782"/>
                    </a:lnTo>
                    <a:lnTo>
                      <a:pt x="30890" y="134"/>
                    </a:lnTo>
                    <a:lnTo>
                      <a:pt x="40438" y="8978"/>
                    </a:lnTo>
                    <a:cubicBezTo>
                      <a:pt x="40476" y="9016"/>
                      <a:pt x="42987" y="12003"/>
                      <a:pt x="45517" y="14932"/>
                    </a:cubicBezTo>
                    <a:cubicBezTo>
                      <a:pt x="50327" y="20549"/>
                      <a:pt x="50700" y="20849"/>
                      <a:pt x="50775" y="20849"/>
                    </a:cubicBezTo>
                    <a:cubicBezTo>
                      <a:pt x="50779" y="20849"/>
                      <a:pt x="50783" y="20848"/>
                      <a:pt x="50786" y="20847"/>
                    </a:cubicBezTo>
                    <a:lnTo>
                      <a:pt x="50767" y="20790"/>
                    </a:lnTo>
                    <a:lnTo>
                      <a:pt x="50767" y="20771"/>
                    </a:lnTo>
                    <a:cubicBezTo>
                      <a:pt x="50462" y="20638"/>
                      <a:pt x="43919" y="12973"/>
                      <a:pt x="40495" y="8921"/>
                    </a:cubicBezTo>
                    <a:lnTo>
                      <a:pt x="30871"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4"/>
              <p:cNvSpPr/>
              <p:nvPr/>
            </p:nvSpPr>
            <p:spPr>
              <a:xfrm>
                <a:off x="3932900" y="2906700"/>
                <a:ext cx="818875" cy="724700"/>
              </a:xfrm>
              <a:custGeom>
                <a:avLst/>
                <a:gdLst/>
                <a:ahLst/>
                <a:cxnLst/>
                <a:rect l="l" t="t" r="r" b="b"/>
                <a:pathLst>
                  <a:path w="32755" h="28988" extrusionOk="0">
                    <a:moveTo>
                      <a:pt x="229" y="95"/>
                    </a:moveTo>
                    <a:lnTo>
                      <a:pt x="15446" y="1503"/>
                    </a:lnTo>
                    <a:lnTo>
                      <a:pt x="17405" y="5307"/>
                    </a:lnTo>
                    <a:lnTo>
                      <a:pt x="8009" y="7209"/>
                    </a:lnTo>
                    <a:lnTo>
                      <a:pt x="229" y="95"/>
                    </a:lnTo>
                    <a:close/>
                    <a:moveTo>
                      <a:pt x="1" y="0"/>
                    </a:moveTo>
                    <a:lnTo>
                      <a:pt x="7971" y="7266"/>
                    </a:lnTo>
                    <a:lnTo>
                      <a:pt x="7990" y="7285"/>
                    </a:lnTo>
                    <a:lnTo>
                      <a:pt x="17443" y="5383"/>
                    </a:lnTo>
                    <a:lnTo>
                      <a:pt x="29540" y="28988"/>
                    </a:lnTo>
                    <a:lnTo>
                      <a:pt x="29616" y="28950"/>
                    </a:lnTo>
                    <a:lnTo>
                      <a:pt x="17519" y="5364"/>
                    </a:lnTo>
                    <a:lnTo>
                      <a:pt x="32755" y="2283"/>
                    </a:lnTo>
                    <a:lnTo>
                      <a:pt x="32755" y="2207"/>
                    </a:lnTo>
                    <a:lnTo>
                      <a:pt x="17481" y="5288"/>
                    </a:lnTo>
                    <a:lnTo>
                      <a:pt x="15522" y="1446"/>
                    </a:lnTo>
                    <a:lnTo>
                      <a:pt x="15503" y="1427"/>
                    </a:lnTo>
                    <a:lnTo>
                      <a:pt x="1"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4"/>
              <p:cNvSpPr/>
              <p:nvPr/>
            </p:nvSpPr>
            <p:spPr>
              <a:xfrm>
                <a:off x="3839700" y="2998950"/>
                <a:ext cx="149825" cy="256800"/>
              </a:xfrm>
              <a:custGeom>
                <a:avLst/>
                <a:gdLst/>
                <a:ahLst/>
                <a:cxnLst/>
                <a:rect l="l" t="t" r="r" b="b"/>
                <a:pathLst>
                  <a:path w="5993" h="10272" extrusionOk="0">
                    <a:moveTo>
                      <a:pt x="58" y="0"/>
                    </a:moveTo>
                    <a:lnTo>
                      <a:pt x="1" y="38"/>
                    </a:lnTo>
                    <a:lnTo>
                      <a:pt x="5916" y="10271"/>
                    </a:lnTo>
                    <a:lnTo>
                      <a:pt x="5992" y="10233"/>
                    </a:lnTo>
                    <a:lnTo>
                      <a:pt x="58"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4"/>
              <p:cNvSpPr/>
              <p:nvPr/>
            </p:nvSpPr>
            <p:spPr>
              <a:xfrm>
                <a:off x="2754100" y="1924275"/>
                <a:ext cx="1909225" cy="1168375"/>
              </a:xfrm>
              <a:custGeom>
                <a:avLst/>
                <a:gdLst/>
                <a:ahLst/>
                <a:cxnLst/>
                <a:rect l="l" t="t" r="r" b="b"/>
                <a:pathLst>
                  <a:path w="76369" h="46735" extrusionOk="0">
                    <a:moveTo>
                      <a:pt x="76312" y="0"/>
                    </a:moveTo>
                    <a:lnTo>
                      <a:pt x="55427" y="18583"/>
                    </a:lnTo>
                    <a:lnTo>
                      <a:pt x="23700" y="18717"/>
                    </a:lnTo>
                    <a:lnTo>
                      <a:pt x="23662" y="18717"/>
                    </a:lnTo>
                    <a:lnTo>
                      <a:pt x="22540" y="32697"/>
                    </a:lnTo>
                    <a:lnTo>
                      <a:pt x="9606" y="46620"/>
                    </a:lnTo>
                    <a:lnTo>
                      <a:pt x="57" y="35969"/>
                    </a:lnTo>
                    <a:lnTo>
                      <a:pt x="0" y="36007"/>
                    </a:lnTo>
                    <a:lnTo>
                      <a:pt x="9568" y="46715"/>
                    </a:lnTo>
                    <a:lnTo>
                      <a:pt x="9606" y="46734"/>
                    </a:lnTo>
                    <a:lnTo>
                      <a:pt x="22616" y="32754"/>
                    </a:lnTo>
                    <a:lnTo>
                      <a:pt x="22616" y="32735"/>
                    </a:lnTo>
                    <a:lnTo>
                      <a:pt x="23738" y="18793"/>
                    </a:lnTo>
                    <a:lnTo>
                      <a:pt x="55446" y="18660"/>
                    </a:lnTo>
                    <a:lnTo>
                      <a:pt x="76369" y="57"/>
                    </a:lnTo>
                    <a:lnTo>
                      <a:pt x="76312"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4"/>
              <p:cNvSpPr/>
              <p:nvPr/>
            </p:nvSpPr>
            <p:spPr>
              <a:xfrm>
                <a:off x="956625" y="2792100"/>
                <a:ext cx="1219250" cy="494550"/>
              </a:xfrm>
              <a:custGeom>
                <a:avLst/>
                <a:gdLst/>
                <a:ahLst/>
                <a:cxnLst/>
                <a:rect l="l" t="t" r="r" b="b"/>
                <a:pathLst>
                  <a:path w="48770" h="19782" extrusionOk="0">
                    <a:moveTo>
                      <a:pt x="24214" y="0"/>
                    </a:moveTo>
                    <a:lnTo>
                      <a:pt x="20258" y="6657"/>
                    </a:lnTo>
                    <a:lnTo>
                      <a:pt x="11299" y="5554"/>
                    </a:lnTo>
                    <a:lnTo>
                      <a:pt x="58" y="323"/>
                    </a:lnTo>
                    <a:lnTo>
                      <a:pt x="0" y="476"/>
                    </a:lnTo>
                    <a:lnTo>
                      <a:pt x="11242" y="5687"/>
                    </a:lnTo>
                    <a:lnTo>
                      <a:pt x="20334" y="6829"/>
                    </a:lnTo>
                    <a:lnTo>
                      <a:pt x="24271" y="247"/>
                    </a:lnTo>
                    <a:lnTo>
                      <a:pt x="48656" y="19782"/>
                    </a:lnTo>
                    <a:lnTo>
                      <a:pt x="48770" y="19668"/>
                    </a:lnTo>
                    <a:lnTo>
                      <a:pt x="24290" y="57"/>
                    </a:lnTo>
                    <a:lnTo>
                      <a:pt x="24214"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4"/>
              <p:cNvSpPr/>
              <p:nvPr/>
            </p:nvSpPr>
            <p:spPr>
              <a:xfrm>
                <a:off x="1161100" y="2479200"/>
                <a:ext cx="78000" cy="453675"/>
              </a:xfrm>
              <a:custGeom>
                <a:avLst/>
                <a:gdLst/>
                <a:ahLst/>
                <a:cxnLst/>
                <a:rect l="l" t="t" r="r" b="b"/>
                <a:pathLst>
                  <a:path w="3120" h="18147" extrusionOk="0">
                    <a:moveTo>
                      <a:pt x="77" y="0"/>
                    </a:moveTo>
                    <a:lnTo>
                      <a:pt x="0" y="19"/>
                    </a:lnTo>
                    <a:lnTo>
                      <a:pt x="3044" y="18146"/>
                    </a:lnTo>
                    <a:lnTo>
                      <a:pt x="3120" y="18127"/>
                    </a:lnTo>
                    <a:lnTo>
                      <a:pt x="7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4"/>
              <p:cNvSpPr/>
              <p:nvPr/>
            </p:nvSpPr>
            <p:spPr>
              <a:xfrm>
                <a:off x="2531550" y="3045550"/>
                <a:ext cx="882600" cy="319575"/>
              </a:xfrm>
              <a:custGeom>
                <a:avLst/>
                <a:gdLst/>
                <a:ahLst/>
                <a:cxnLst/>
                <a:rect l="l" t="t" r="r" b="b"/>
                <a:pathLst>
                  <a:path w="35304" h="12783" extrusionOk="0">
                    <a:moveTo>
                      <a:pt x="35265" y="0"/>
                    </a:moveTo>
                    <a:lnTo>
                      <a:pt x="9054" y="12668"/>
                    </a:lnTo>
                    <a:lnTo>
                      <a:pt x="58" y="2929"/>
                    </a:lnTo>
                    <a:lnTo>
                      <a:pt x="0" y="2987"/>
                    </a:lnTo>
                    <a:lnTo>
                      <a:pt x="9016" y="12744"/>
                    </a:lnTo>
                    <a:lnTo>
                      <a:pt x="9035" y="12782"/>
                    </a:lnTo>
                    <a:lnTo>
                      <a:pt x="35303" y="76"/>
                    </a:lnTo>
                    <a:lnTo>
                      <a:pt x="35265"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4"/>
              <p:cNvSpPr/>
              <p:nvPr/>
            </p:nvSpPr>
            <p:spPr>
              <a:xfrm>
                <a:off x="2316625" y="2691750"/>
                <a:ext cx="678575" cy="850725"/>
              </a:xfrm>
              <a:custGeom>
                <a:avLst/>
                <a:gdLst/>
                <a:ahLst/>
                <a:cxnLst/>
                <a:rect l="l" t="t" r="r" b="b"/>
                <a:pathLst>
                  <a:path w="27143" h="34029" extrusionOk="0">
                    <a:moveTo>
                      <a:pt x="0" y="1"/>
                    </a:moveTo>
                    <a:lnTo>
                      <a:pt x="27067" y="15997"/>
                    </a:lnTo>
                    <a:lnTo>
                      <a:pt x="25716" y="34029"/>
                    </a:lnTo>
                    <a:lnTo>
                      <a:pt x="25792" y="34029"/>
                    </a:lnTo>
                    <a:lnTo>
                      <a:pt x="27143" y="15978"/>
                    </a:lnTo>
                    <a:lnTo>
                      <a:pt x="27143" y="15959"/>
                    </a:lnTo>
                    <a:lnTo>
                      <a:pt x="323" y="96"/>
                    </a:lnTo>
                    <a:lnTo>
                      <a:pt x="323" y="96"/>
                    </a:lnTo>
                    <a:lnTo>
                      <a:pt x="20447" y="1427"/>
                    </a:lnTo>
                    <a:lnTo>
                      <a:pt x="25374" y="7685"/>
                    </a:lnTo>
                    <a:lnTo>
                      <a:pt x="25450" y="7628"/>
                    </a:lnTo>
                    <a:lnTo>
                      <a:pt x="20505" y="1370"/>
                    </a:lnTo>
                    <a:lnTo>
                      <a:pt x="20486" y="1351"/>
                    </a:lnTo>
                    <a:lnTo>
                      <a:pt x="0"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4"/>
              <p:cNvSpPr/>
              <p:nvPr/>
            </p:nvSpPr>
            <p:spPr>
              <a:xfrm>
                <a:off x="2753625" y="2823475"/>
                <a:ext cx="39000" cy="540225"/>
              </a:xfrm>
              <a:custGeom>
                <a:avLst/>
                <a:gdLst/>
                <a:ahLst/>
                <a:cxnLst/>
                <a:rect l="l" t="t" r="r" b="b"/>
                <a:pathLst>
                  <a:path w="1560" h="21609" extrusionOk="0">
                    <a:moveTo>
                      <a:pt x="76" y="1"/>
                    </a:moveTo>
                    <a:lnTo>
                      <a:pt x="0" y="20"/>
                    </a:lnTo>
                    <a:lnTo>
                      <a:pt x="1465" y="5916"/>
                    </a:lnTo>
                    <a:lnTo>
                      <a:pt x="114" y="21608"/>
                    </a:lnTo>
                    <a:lnTo>
                      <a:pt x="190" y="21608"/>
                    </a:lnTo>
                    <a:lnTo>
                      <a:pt x="1560" y="5916"/>
                    </a:lnTo>
                    <a:lnTo>
                      <a:pt x="7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4"/>
              <p:cNvSpPr/>
              <p:nvPr/>
            </p:nvSpPr>
            <p:spPr>
              <a:xfrm>
                <a:off x="1464000" y="2794000"/>
                <a:ext cx="884025" cy="367600"/>
              </a:xfrm>
              <a:custGeom>
                <a:avLst/>
                <a:gdLst/>
                <a:ahLst/>
                <a:cxnLst/>
                <a:rect l="l" t="t" r="r" b="b"/>
                <a:pathLst>
                  <a:path w="35361" h="14704" extrusionOk="0">
                    <a:moveTo>
                      <a:pt x="3957" y="0"/>
                    </a:moveTo>
                    <a:lnTo>
                      <a:pt x="3938" y="76"/>
                    </a:lnTo>
                    <a:lnTo>
                      <a:pt x="16340" y="704"/>
                    </a:lnTo>
                    <a:lnTo>
                      <a:pt x="34866" y="14437"/>
                    </a:lnTo>
                    <a:lnTo>
                      <a:pt x="34866" y="14437"/>
                    </a:lnTo>
                    <a:lnTo>
                      <a:pt x="10443" y="5193"/>
                    </a:lnTo>
                    <a:lnTo>
                      <a:pt x="1" y="6638"/>
                    </a:lnTo>
                    <a:lnTo>
                      <a:pt x="1" y="6715"/>
                    </a:lnTo>
                    <a:lnTo>
                      <a:pt x="10424" y="5269"/>
                    </a:lnTo>
                    <a:lnTo>
                      <a:pt x="35360" y="14703"/>
                    </a:lnTo>
                    <a:lnTo>
                      <a:pt x="16378" y="628"/>
                    </a:lnTo>
                    <a:lnTo>
                      <a:pt x="16378" y="609"/>
                    </a:lnTo>
                    <a:lnTo>
                      <a:pt x="395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4"/>
              <p:cNvSpPr/>
              <p:nvPr/>
            </p:nvSpPr>
            <p:spPr>
              <a:xfrm>
                <a:off x="1523450" y="2924750"/>
                <a:ext cx="230175" cy="203075"/>
              </a:xfrm>
              <a:custGeom>
                <a:avLst/>
                <a:gdLst/>
                <a:ahLst/>
                <a:cxnLst/>
                <a:rect l="l" t="t" r="r" b="b"/>
                <a:pathLst>
                  <a:path w="9207" h="8123" extrusionOk="0">
                    <a:moveTo>
                      <a:pt x="8027" y="1"/>
                    </a:moveTo>
                    <a:lnTo>
                      <a:pt x="9111" y="7933"/>
                    </a:lnTo>
                    <a:lnTo>
                      <a:pt x="38" y="1085"/>
                    </a:lnTo>
                    <a:lnTo>
                      <a:pt x="0" y="1142"/>
                    </a:lnTo>
                    <a:lnTo>
                      <a:pt x="9206" y="8123"/>
                    </a:lnTo>
                    <a:lnTo>
                      <a:pt x="8103"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4"/>
              <p:cNvSpPr/>
              <p:nvPr/>
            </p:nvSpPr>
            <p:spPr>
              <a:xfrm>
                <a:off x="3637125" y="1965150"/>
                <a:ext cx="1053800" cy="869775"/>
              </a:xfrm>
              <a:custGeom>
                <a:avLst/>
                <a:gdLst/>
                <a:ahLst/>
                <a:cxnLst/>
                <a:rect l="l" t="t" r="r" b="b"/>
                <a:pathLst>
                  <a:path w="42152" h="34791" extrusionOk="0">
                    <a:moveTo>
                      <a:pt x="42075" y="1"/>
                    </a:moveTo>
                    <a:lnTo>
                      <a:pt x="32926" y="15693"/>
                    </a:lnTo>
                    <a:lnTo>
                      <a:pt x="27790" y="24043"/>
                    </a:lnTo>
                    <a:lnTo>
                      <a:pt x="17272" y="23872"/>
                    </a:lnTo>
                    <a:lnTo>
                      <a:pt x="17253" y="23872"/>
                    </a:lnTo>
                    <a:lnTo>
                      <a:pt x="1" y="34714"/>
                    </a:lnTo>
                    <a:lnTo>
                      <a:pt x="39" y="34790"/>
                    </a:lnTo>
                    <a:lnTo>
                      <a:pt x="17291" y="23948"/>
                    </a:lnTo>
                    <a:lnTo>
                      <a:pt x="27809" y="24119"/>
                    </a:lnTo>
                    <a:lnTo>
                      <a:pt x="27828" y="24119"/>
                    </a:lnTo>
                    <a:lnTo>
                      <a:pt x="32983" y="15731"/>
                    </a:lnTo>
                    <a:lnTo>
                      <a:pt x="42151" y="39"/>
                    </a:lnTo>
                    <a:lnTo>
                      <a:pt x="42075"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4"/>
              <p:cNvSpPr/>
              <p:nvPr/>
            </p:nvSpPr>
            <p:spPr>
              <a:xfrm>
                <a:off x="951875" y="2249525"/>
                <a:ext cx="3773750" cy="1215450"/>
              </a:xfrm>
              <a:custGeom>
                <a:avLst/>
                <a:gdLst/>
                <a:ahLst/>
                <a:cxnLst/>
                <a:rect l="l" t="t" r="r" b="b"/>
                <a:pathLst>
                  <a:path w="150950" h="48618" extrusionOk="0">
                    <a:moveTo>
                      <a:pt x="123769" y="76"/>
                    </a:moveTo>
                    <a:lnTo>
                      <a:pt x="127478" y="5593"/>
                    </a:lnTo>
                    <a:lnTo>
                      <a:pt x="116655" y="11337"/>
                    </a:lnTo>
                    <a:lnTo>
                      <a:pt x="95960" y="5745"/>
                    </a:lnTo>
                    <a:lnTo>
                      <a:pt x="123769" y="76"/>
                    </a:lnTo>
                    <a:close/>
                    <a:moveTo>
                      <a:pt x="140355" y="4375"/>
                    </a:moveTo>
                    <a:lnTo>
                      <a:pt x="150113" y="13867"/>
                    </a:lnTo>
                    <a:lnTo>
                      <a:pt x="138073" y="11489"/>
                    </a:lnTo>
                    <a:lnTo>
                      <a:pt x="127649" y="5631"/>
                    </a:lnTo>
                    <a:lnTo>
                      <a:pt x="140355" y="4375"/>
                    </a:lnTo>
                    <a:close/>
                    <a:moveTo>
                      <a:pt x="123807" y="0"/>
                    </a:moveTo>
                    <a:lnTo>
                      <a:pt x="95789" y="5707"/>
                    </a:lnTo>
                    <a:lnTo>
                      <a:pt x="95732" y="5726"/>
                    </a:lnTo>
                    <a:lnTo>
                      <a:pt x="95751" y="5726"/>
                    </a:lnTo>
                    <a:lnTo>
                      <a:pt x="78290" y="14742"/>
                    </a:lnTo>
                    <a:lnTo>
                      <a:pt x="54761" y="17690"/>
                    </a:lnTo>
                    <a:lnTo>
                      <a:pt x="18660" y="14589"/>
                    </a:lnTo>
                    <a:lnTo>
                      <a:pt x="18622" y="14589"/>
                    </a:lnTo>
                    <a:lnTo>
                      <a:pt x="0" y="47609"/>
                    </a:lnTo>
                    <a:lnTo>
                      <a:pt x="76" y="47648"/>
                    </a:lnTo>
                    <a:lnTo>
                      <a:pt x="18679" y="14665"/>
                    </a:lnTo>
                    <a:lnTo>
                      <a:pt x="54761" y="17766"/>
                    </a:lnTo>
                    <a:lnTo>
                      <a:pt x="78309" y="14818"/>
                    </a:lnTo>
                    <a:lnTo>
                      <a:pt x="78328" y="14818"/>
                    </a:lnTo>
                    <a:lnTo>
                      <a:pt x="95770" y="5802"/>
                    </a:lnTo>
                    <a:lnTo>
                      <a:pt x="100278" y="17614"/>
                    </a:lnTo>
                    <a:lnTo>
                      <a:pt x="105927" y="25279"/>
                    </a:lnTo>
                    <a:lnTo>
                      <a:pt x="98471" y="31822"/>
                    </a:lnTo>
                    <a:lnTo>
                      <a:pt x="80021" y="25317"/>
                    </a:lnTo>
                    <a:lnTo>
                      <a:pt x="80002" y="25298"/>
                    </a:lnTo>
                    <a:lnTo>
                      <a:pt x="63226" y="34751"/>
                    </a:lnTo>
                    <a:lnTo>
                      <a:pt x="55294" y="26915"/>
                    </a:lnTo>
                    <a:lnTo>
                      <a:pt x="40439" y="19630"/>
                    </a:lnTo>
                    <a:lnTo>
                      <a:pt x="40420" y="19611"/>
                    </a:lnTo>
                    <a:lnTo>
                      <a:pt x="21304" y="34352"/>
                    </a:lnTo>
                    <a:lnTo>
                      <a:pt x="21247" y="34390"/>
                    </a:lnTo>
                    <a:lnTo>
                      <a:pt x="59669" y="44224"/>
                    </a:lnTo>
                    <a:lnTo>
                      <a:pt x="72184" y="44566"/>
                    </a:lnTo>
                    <a:lnTo>
                      <a:pt x="70910" y="48618"/>
                    </a:lnTo>
                    <a:lnTo>
                      <a:pt x="99898" y="39982"/>
                    </a:lnTo>
                    <a:lnTo>
                      <a:pt x="121467" y="40267"/>
                    </a:lnTo>
                    <a:lnTo>
                      <a:pt x="121486" y="40267"/>
                    </a:lnTo>
                    <a:lnTo>
                      <a:pt x="127250" y="33572"/>
                    </a:lnTo>
                    <a:lnTo>
                      <a:pt x="150931" y="43577"/>
                    </a:lnTo>
                    <a:lnTo>
                      <a:pt x="150950" y="43501"/>
                    </a:lnTo>
                    <a:lnTo>
                      <a:pt x="127231" y="33477"/>
                    </a:lnTo>
                    <a:lnTo>
                      <a:pt x="121448" y="40191"/>
                    </a:lnTo>
                    <a:lnTo>
                      <a:pt x="99879" y="39906"/>
                    </a:lnTo>
                    <a:lnTo>
                      <a:pt x="71043" y="48484"/>
                    </a:lnTo>
                    <a:lnTo>
                      <a:pt x="72298" y="44490"/>
                    </a:lnTo>
                    <a:lnTo>
                      <a:pt x="59669" y="44148"/>
                    </a:lnTo>
                    <a:lnTo>
                      <a:pt x="21418" y="34352"/>
                    </a:lnTo>
                    <a:lnTo>
                      <a:pt x="40420" y="19706"/>
                    </a:lnTo>
                    <a:lnTo>
                      <a:pt x="55256" y="26991"/>
                    </a:lnTo>
                    <a:lnTo>
                      <a:pt x="63187" y="34828"/>
                    </a:lnTo>
                    <a:lnTo>
                      <a:pt x="63207" y="34847"/>
                    </a:lnTo>
                    <a:lnTo>
                      <a:pt x="80002" y="25393"/>
                    </a:lnTo>
                    <a:lnTo>
                      <a:pt x="98452" y="31917"/>
                    </a:lnTo>
                    <a:lnTo>
                      <a:pt x="98490" y="31917"/>
                    </a:lnTo>
                    <a:lnTo>
                      <a:pt x="106003" y="25317"/>
                    </a:lnTo>
                    <a:lnTo>
                      <a:pt x="106041" y="25279"/>
                    </a:lnTo>
                    <a:lnTo>
                      <a:pt x="100335" y="17576"/>
                    </a:lnTo>
                    <a:lnTo>
                      <a:pt x="95865" y="5802"/>
                    </a:lnTo>
                    <a:lnTo>
                      <a:pt x="116674" y="11432"/>
                    </a:lnTo>
                    <a:lnTo>
                      <a:pt x="127535" y="5650"/>
                    </a:lnTo>
                    <a:lnTo>
                      <a:pt x="138034" y="11565"/>
                    </a:lnTo>
                    <a:lnTo>
                      <a:pt x="150360" y="14000"/>
                    </a:lnTo>
                    <a:lnTo>
                      <a:pt x="140374" y="4299"/>
                    </a:lnTo>
                    <a:lnTo>
                      <a:pt x="127554" y="5573"/>
                    </a:lnTo>
                    <a:lnTo>
                      <a:pt x="12380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4"/>
              <p:cNvSpPr/>
              <p:nvPr/>
            </p:nvSpPr>
            <p:spPr>
              <a:xfrm>
                <a:off x="4268150" y="2595225"/>
                <a:ext cx="388525" cy="350475"/>
              </a:xfrm>
              <a:custGeom>
                <a:avLst/>
                <a:gdLst/>
                <a:ahLst/>
                <a:cxnLst/>
                <a:rect l="l" t="t" r="r" b="b"/>
                <a:pathLst>
                  <a:path w="15541" h="14019" extrusionOk="0">
                    <a:moveTo>
                      <a:pt x="96" y="1"/>
                    </a:moveTo>
                    <a:lnTo>
                      <a:pt x="1" y="20"/>
                    </a:lnTo>
                    <a:lnTo>
                      <a:pt x="2036" y="13924"/>
                    </a:lnTo>
                    <a:lnTo>
                      <a:pt x="2036" y="14019"/>
                    </a:lnTo>
                    <a:lnTo>
                      <a:pt x="8446" y="5117"/>
                    </a:lnTo>
                    <a:lnTo>
                      <a:pt x="15541" y="172"/>
                    </a:lnTo>
                    <a:lnTo>
                      <a:pt x="15484" y="115"/>
                    </a:lnTo>
                    <a:lnTo>
                      <a:pt x="8389" y="5041"/>
                    </a:lnTo>
                    <a:lnTo>
                      <a:pt x="2093" y="13810"/>
                    </a:lnTo>
                    <a:lnTo>
                      <a:pt x="9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4"/>
              <p:cNvSpPr/>
              <p:nvPr/>
            </p:nvSpPr>
            <p:spPr>
              <a:xfrm>
                <a:off x="936175" y="1775425"/>
                <a:ext cx="627725" cy="1335300"/>
              </a:xfrm>
              <a:custGeom>
                <a:avLst/>
                <a:gdLst/>
                <a:ahLst/>
                <a:cxnLst/>
                <a:rect l="l" t="t" r="r" b="b"/>
                <a:pathLst>
                  <a:path w="25109" h="53412" extrusionOk="0">
                    <a:moveTo>
                      <a:pt x="4775" y="1"/>
                    </a:moveTo>
                    <a:lnTo>
                      <a:pt x="4718" y="58"/>
                    </a:lnTo>
                    <a:lnTo>
                      <a:pt x="23320" y="19497"/>
                    </a:lnTo>
                    <a:lnTo>
                      <a:pt x="19231" y="33591"/>
                    </a:lnTo>
                    <a:lnTo>
                      <a:pt x="19231" y="33610"/>
                    </a:lnTo>
                    <a:lnTo>
                      <a:pt x="25013" y="40800"/>
                    </a:lnTo>
                    <a:lnTo>
                      <a:pt x="21932" y="53278"/>
                    </a:lnTo>
                    <a:lnTo>
                      <a:pt x="12117" y="46259"/>
                    </a:lnTo>
                    <a:lnTo>
                      <a:pt x="58" y="33915"/>
                    </a:lnTo>
                    <a:lnTo>
                      <a:pt x="1" y="33972"/>
                    </a:lnTo>
                    <a:lnTo>
                      <a:pt x="12060" y="46316"/>
                    </a:lnTo>
                    <a:lnTo>
                      <a:pt x="21932" y="53373"/>
                    </a:lnTo>
                    <a:lnTo>
                      <a:pt x="21989" y="53411"/>
                    </a:lnTo>
                    <a:lnTo>
                      <a:pt x="25108" y="40800"/>
                    </a:lnTo>
                    <a:lnTo>
                      <a:pt x="25108" y="40781"/>
                    </a:lnTo>
                    <a:lnTo>
                      <a:pt x="19326" y="33591"/>
                    </a:lnTo>
                    <a:lnTo>
                      <a:pt x="23415" y="19497"/>
                    </a:lnTo>
                    <a:lnTo>
                      <a:pt x="23415" y="19478"/>
                    </a:lnTo>
                    <a:lnTo>
                      <a:pt x="4775"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4"/>
              <p:cNvSpPr/>
              <p:nvPr/>
            </p:nvSpPr>
            <p:spPr>
              <a:xfrm>
                <a:off x="1089300" y="2533400"/>
                <a:ext cx="2779925" cy="1506950"/>
              </a:xfrm>
              <a:custGeom>
                <a:avLst/>
                <a:gdLst/>
                <a:ahLst/>
                <a:cxnLst/>
                <a:rect l="l" t="t" r="r" b="b"/>
                <a:pathLst>
                  <a:path w="111197" h="60278" extrusionOk="0">
                    <a:moveTo>
                      <a:pt x="111139" y="1"/>
                    </a:moveTo>
                    <a:lnTo>
                      <a:pt x="100468" y="13886"/>
                    </a:lnTo>
                    <a:lnTo>
                      <a:pt x="82551" y="16777"/>
                    </a:lnTo>
                    <a:lnTo>
                      <a:pt x="72736" y="3253"/>
                    </a:lnTo>
                    <a:lnTo>
                      <a:pt x="74448" y="13943"/>
                    </a:lnTo>
                    <a:lnTo>
                      <a:pt x="74448" y="13943"/>
                    </a:lnTo>
                    <a:lnTo>
                      <a:pt x="49264" y="6335"/>
                    </a:lnTo>
                    <a:lnTo>
                      <a:pt x="49207" y="6335"/>
                    </a:lnTo>
                    <a:lnTo>
                      <a:pt x="50063" y="24975"/>
                    </a:lnTo>
                    <a:lnTo>
                      <a:pt x="43330" y="30073"/>
                    </a:lnTo>
                    <a:lnTo>
                      <a:pt x="56473" y="37624"/>
                    </a:lnTo>
                    <a:lnTo>
                      <a:pt x="27466" y="33744"/>
                    </a:lnTo>
                    <a:lnTo>
                      <a:pt x="15826" y="22959"/>
                    </a:lnTo>
                    <a:lnTo>
                      <a:pt x="0" y="60240"/>
                    </a:lnTo>
                    <a:lnTo>
                      <a:pt x="76" y="60278"/>
                    </a:lnTo>
                    <a:lnTo>
                      <a:pt x="15845" y="23092"/>
                    </a:lnTo>
                    <a:lnTo>
                      <a:pt x="27409" y="33820"/>
                    </a:lnTo>
                    <a:lnTo>
                      <a:pt x="27428" y="33820"/>
                    </a:lnTo>
                    <a:lnTo>
                      <a:pt x="56854" y="37757"/>
                    </a:lnTo>
                    <a:lnTo>
                      <a:pt x="56854" y="37757"/>
                    </a:lnTo>
                    <a:lnTo>
                      <a:pt x="43482" y="30073"/>
                    </a:lnTo>
                    <a:lnTo>
                      <a:pt x="50120" y="25032"/>
                    </a:lnTo>
                    <a:lnTo>
                      <a:pt x="50139" y="25013"/>
                    </a:lnTo>
                    <a:lnTo>
                      <a:pt x="49302" y="6430"/>
                    </a:lnTo>
                    <a:lnTo>
                      <a:pt x="74486" y="14038"/>
                    </a:lnTo>
                    <a:lnTo>
                      <a:pt x="74543" y="14057"/>
                    </a:lnTo>
                    <a:lnTo>
                      <a:pt x="72869" y="3577"/>
                    </a:lnTo>
                    <a:lnTo>
                      <a:pt x="72869" y="3577"/>
                    </a:lnTo>
                    <a:lnTo>
                      <a:pt x="82513" y="16834"/>
                    </a:lnTo>
                    <a:lnTo>
                      <a:pt x="82532" y="16853"/>
                    </a:lnTo>
                    <a:lnTo>
                      <a:pt x="100487" y="13962"/>
                    </a:lnTo>
                    <a:lnTo>
                      <a:pt x="100506" y="13962"/>
                    </a:lnTo>
                    <a:lnTo>
                      <a:pt x="111196" y="58"/>
                    </a:lnTo>
                    <a:lnTo>
                      <a:pt x="111139"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4"/>
              <p:cNvSpPr/>
              <p:nvPr/>
            </p:nvSpPr>
            <p:spPr>
              <a:xfrm>
                <a:off x="956150" y="2963275"/>
                <a:ext cx="529275" cy="146500"/>
              </a:xfrm>
              <a:custGeom>
                <a:avLst/>
                <a:gdLst/>
                <a:ahLst/>
                <a:cxnLst/>
                <a:rect l="l" t="t" r="r" b="b"/>
                <a:pathLst>
                  <a:path w="21171" h="5860" extrusionOk="0">
                    <a:moveTo>
                      <a:pt x="19" y="1"/>
                    </a:moveTo>
                    <a:lnTo>
                      <a:pt x="0" y="77"/>
                    </a:lnTo>
                    <a:lnTo>
                      <a:pt x="21152" y="5859"/>
                    </a:lnTo>
                    <a:lnTo>
                      <a:pt x="21171" y="5783"/>
                    </a:lnTo>
                    <a:lnTo>
                      <a:pt x="19"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4"/>
              <p:cNvSpPr/>
              <p:nvPr/>
            </p:nvSpPr>
            <p:spPr>
              <a:xfrm>
                <a:off x="1471625" y="1863875"/>
                <a:ext cx="49950" cy="398975"/>
              </a:xfrm>
              <a:custGeom>
                <a:avLst/>
                <a:gdLst/>
                <a:ahLst/>
                <a:cxnLst/>
                <a:rect l="l" t="t" r="r" b="b"/>
                <a:pathLst>
                  <a:path w="1998" h="15959" extrusionOk="0">
                    <a:moveTo>
                      <a:pt x="76" y="1"/>
                    </a:moveTo>
                    <a:lnTo>
                      <a:pt x="0" y="39"/>
                    </a:lnTo>
                    <a:cubicBezTo>
                      <a:pt x="571" y="1351"/>
                      <a:pt x="1902" y="15807"/>
                      <a:pt x="1902" y="15959"/>
                    </a:cubicBezTo>
                    <a:lnTo>
                      <a:pt x="1997" y="15959"/>
                    </a:lnTo>
                    <a:cubicBezTo>
                      <a:pt x="1940" y="15350"/>
                      <a:pt x="647" y="1332"/>
                      <a:pt x="76" y="1"/>
                    </a:cubicBez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4"/>
              <p:cNvSpPr/>
              <p:nvPr/>
            </p:nvSpPr>
            <p:spPr>
              <a:xfrm>
                <a:off x="3986650" y="3038400"/>
                <a:ext cx="748975" cy="816975"/>
              </a:xfrm>
              <a:custGeom>
                <a:avLst/>
                <a:gdLst/>
                <a:ahLst/>
                <a:cxnLst/>
                <a:rect l="l" t="t" r="r" b="b"/>
                <a:pathLst>
                  <a:path w="29959" h="32679" extrusionOk="0">
                    <a:moveTo>
                      <a:pt x="15350" y="1"/>
                    </a:moveTo>
                    <a:lnTo>
                      <a:pt x="0" y="8674"/>
                    </a:lnTo>
                    <a:lnTo>
                      <a:pt x="28741" y="32679"/>
                    </a:lnTo>
                    <a:lnTo>
                      <a:pt x="28798" y="32622"/>
                    </a:lnTo>
                    <a:lnTo>
                      <a:pt x="133" y="8674"/>
                    </a:lnTo>
                    <a:lnTo>
                      <a:pt x="15350" y="96"/>
                    </a:lnTo>
                    <a:lnTo>
                      <a:pt x="29901" y="12402"/>
                    </a:lnTo>
                    <a:lnTo>
                      <a:pt x="29958" y="12326"/>
                    </a:lnTo>
                    <a:lnTo>
                      <a:pt x="15369" y="20"/>
                    </a:lnTo>
                    <a:lnTo>
                      <a:pt x="15350"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4"/>
              <p:cNvSpPr/>
              <p:nvPr/>
            </p:nvSpPr>
            <p:spPr>
              <a:xfrm>
                <a:off x="3981425" y="3085975"/>
                <a:ext cx="781300" cy="348100"/>
              </a:xfrm>
              <a:custGeom>
                <a:avLst/>
                <a:gdLst/>
                <a:ahLst/>
                <a:cxnLst/>
                <a:rect l="l" t="t" r="r" b="b"/>
                <a:pathLst>
                  <a:path w="31252" h="13924" extrusionOk="0">
                    <a:moveTo>
                      <a:pt x="26629" y="0"/>
                    </a:moveTo>
                    <a:lnTo>
                      <a:pt x="19382" y="5668"/>
                    </a:lnTo>
                    <a:lnTo>
                      <a:pt x="0" y="6752"/>
                    </a:lnTo>
                    <a:lnTo>
                      <a:pt x="31232" y="13923"/>
                    </a:lnTo>
                    <a:lnTo>
                      <a:pt x="31251" y="13847"/>
                    </a:lnTo>
                    <a:lnTo>
                      <a:pt x="571" y="6790"/>
                    </a:lnTo>
                    <a:lnTo>
                      <a:pt x="19401" y="5744"/>
                    </a:lnTo>
                    <a:lnTo>
                      <a:pt x="26686" y="76"/>
                    </a:lnTo>
                    <a:lnTo>
                      <a:pt x="26629"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4"/>
              <p:cNvSpPr/>
              <p:nvPr/>
            </p:nvSpPr>
            <p:spPr>
              <a:xfrm>
                <a:off x="2909600" y="1822500"/>
                <a:ext cx="1483175" cy="867850"/>
              </a:xfrm>
              <a:custGeom>
                <a:avLst/>
                <a:gdLst/>
                <a:ahLst/>
                <a:cxnLst/>
                <a:rect l="l" t="t" r="r" b="b"/>
                <a:pathLst>
                  <a:path w="59327" h="34714" extrusionOk="0">
                    <a:moveTo>
                      <a:pt x="59326" y="1"/>
                    </a:moveTo>
                    <a:lnTo>
                      <a:pt x="45460" y="17100"/>
                    </a:lnTo>
                    <a:lnTo>
                      <a:pt x="45517" y="17138"/>
                    </a:lnTo>
                    <a:lnTo>
                      <a:pt x="59003" y="514"/>
                    </a:lnTo>
                    <a:lnTo>
                      <a:pt x="49188" y="22654"/>
                    </a:lnTo>
                    <a:lnTo>
                      <a:pt x="31194" y="26459"/>
                    </a:lnTo>
                    <a:lnTo>
                      <a:pt x="31175" y="26459"/>
                    </a:lnTo>
                    <a:lnTo>
                      <a:pt x="21988" y="34638"/>
                    </a:lnTo>
                    <a:lnTo>
                      <a:pt x="0" y="31823"/>
                    </a:lnTo>
                    <a:lnTo>
                      <a:pt x="0" y="31899"/>
                    </a:lnTo>
                    <a:lnTo>
                      <a:pt x="21988" y="34714"/>
                    </a:lnTo>
                    <a:lnTo>
                      <a:pt x="22007" y="34714"/>
                    </a:lnTo>
                    <a:lnTo>
                      <a:pt x="31213" y="26535"/>
                    </a:lnTo>
                    <a:lnTo>
                      <a:pt x="49226" y="22731"/>
                    </a:lnTo>
                    <a:lnTo>
                      <a:pt x="49245" y="22731"/>
                    </a:lnTo>
                    <a:lnTo>
                      <a:pt x="5932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4"/>
              <p:cNvSpPr/>
              <p:nvPr/>
            </p:nvSpPr>
            <p:spPr>
              <a:xfrm>
                <a:off x="975650" y="2705075"/>
                <a:ext cx="3754250" cy="772750"/>
              </a:xfrm>
              <a:custGeom>
                <a:avLst/>
                <a:gdLst/>
                <a:ahLst/>
                <a:cxnLst/>
                <a:rect l="l" t="t" r="r" b="b"/>
                <a:pathLst>
                  <a:path w="150170" h="30910" extrusionOk="0">
                    <a:moveTo>
                      <a:pt x="121239" y="0"/>
                    </a:moveTo>
                    <a:lnTo>
                      <a:pt x="126185" y="15255"/>
                    </a:lnTo>
                    <a:lnTo>
                      <a:pt x="98928" y="21646"/>
                    </a:lnTo>
                    <a:lnTo>
                      <a:pt x="71271" y="26230"/>
                    </a:lnTo>
                    <a:lnTo>
                      <a:pt x="61209" y="30738"/>
                    </a:lnTo>
                    <a:lnTo>
                      <a:pt x="20410" y="16073"/>
                    </a:lnTo>
                    <a:lnTo>
                      <a:pt x="20372" y="16073"/>
                    </a:lnTo>
                    <a:lnTo>
                      <a:pt x="0" y="28893"/>
                    </a:lnTo>
                    <a:lnTo>
                      <a:pt x="31993" y="26991"/>
                    </a:lnTo>
                    <a:lnTo>
                      <a:pt x="31993" y="26839"/>
                    </a:lnTo>
                    <a:lnTo>
                      <a:pt x="609" y="28703"/>
                    </a:lnTo>
                    <a:lnTo>
                      <a:pt x="20391" y="16244"/>
                    </a:lnTo>
                    <a:lnTo>
                      <a:pt x="61190" y="30890"/>
                    </a:lnTo>
                    <a:lnTo>
                      <a:pt x="61209" y="30909"/>
                    </a:lnTo>
                    <a:lnTo>
                      <a:pt x="71309" y="26382"/>
                    </a:lnTo>
                    <a:lnTo>
                      <a:pt x="98947" y="21798"/>
                    </a:lnTo>
                    <a:lnTo>
                      <a:pt x="126394" y="15369"/>
                    </a:lnTo>
                    <a:lnTo>
                      <a:pt x="121467" y="153"/>
                    </a:lnTo>
                    <a:lnTo>
                      <a:pt x="150170" y="1142"/>
                    </a:lnTo>
                    <a:lnTo>
                      <a:pt x="150170" y="989"/>
                    </a:lnTo>
                    <a:lnTo>
                      <a:pt x="121239"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14"/>
            <p:cNvGrpSpPr/>
            <p:nvPr/>
          </p:nvGrpSpPr>
          <p:grpSpPr>
            <a:xfrm flipH="1">
              <a:off x="7844121" y="152395"/>
              <a:ext cx="2639750" cy="6061075"/>
              <a:chOff x="-956979" y="288458"/>
              <a:chExt cx="2639750" cy="6061075"/>
            </a:xfrm>
          </p:grpSpPr>
          <p:sp>
            <p:nvSpPr>
              <p:cNvPr id="584" name="Google Shape;584;p14"/>
              <p:cNvSpPr/>
              <p:nvPr/>
            </p:nvSpPr>
            <p:spPr>
              <a:xfrm rot="-2700000">
                <a:off x="-1250442" y="3285690"/>
                <a:ext cx="3051731" cy="434022"/>
              </a:xfrm>
              <a:prstGeom prst="roundRect">
                <a:avLst>
                  <a:gd name="adj" fmla="val 50000"/>
                </a:avLst>
              </a:prstGeom>
              <a:gradFill>
                <a:gsLst>
                  <a:gs pos="0">
                    <a:schemeClr val="dk2"/>
                  </a:gs>
                  <a:gs pos="100000">
                    <a:schemeClr val="lt1"/>
                  </a:gs>
                </a:gsLst>
                <a:lin ang="10800025"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sp>
            <p:nvSpPr>
              <p:cNvPr id="585" name="Google Shape;585;p14"/>
              <p:cNvSpPr/>
              <p:nvPr/>
            </p:nvSpPr>
            <p:spPr>
              <a:xfrm rot="-2700000">
                <a:off x="-984744" y="3741412"/>
                <a:ext cx="3051731" cy="177342"/>
              </a:xfrm>
              <a:prstGeom prst="roundRect">
                <a:avLst>
                  <a:gd name="adj" fmla="val 50000"/>
                </a:avLst>
              </a:prstGeom>
              <a:gradFill>
                <a:gsLst>
                  <a:gs pos="0">
                    <a:schemeClr val="dk2"/>
                  </a:gs>
                  <a:gs pos="100000">
                    <a:schemeClr val="lt1"/>
                  </a:gs>
                </a:gsLst>
                <a:lin ang="10800025"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sp>
            <p:nvSpPr>
              <p:cNvPr id="586" name="Google Shape;586;p14"/>
              <p:cNvSpPr/>
              <p:nvPr/>
            </p:nvSpPr>
            <p:spPr>
              <a:xfrm rot="-2700000">
                <a:off x="-1341194" y="1341437"/>
                <a:ext cx="3051731" cy="177342"/>
              </a:xfrm>
              <a:prstGeom prst="roundRect">
                <a:avLst>
                  <a:gd name="adj" fmla="val 50000"/>
                </a:avLst>
              </a:prstGeom>
              <a:gradFill>
                <a:gsLst>
                  <a:gs pos="0">
                    <a:schemeClr val="dk2"/>
                  </a:gs>
                  <a:gs pos="100000">
                    <a:schemeClr val="lt1"/>
                  </a:gs>
                </a:gsLst>
                <a:lin ang="10800025"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sp>
            <p:nvSpPr>
              <p:cNvPr id="587" name="Google Shape;587;p14"/>
              <p:cNvSpPr/>
              <p:nvPr/>
            </p:nvSpPr>
            <p:spPr>
              <a:xfrm rot="-2700000">
                <a:off x="-1080719" y="5119212"/>
                <a:ext cx="3051731" cy="177342"/>
              </a:xfrm>
              <a:prstGeom prst="roundRect">
                <a:avLst>
                  <a:gd name="adj" fmla="val 50000"/>
                </a:avLst>
              </a:prstGeom>
              <a:gradFill>
                <a:gsLst>
                  <a:gs pos="0">
                    <a:schemeClr val="dk2"/>
                  </a:gs>
                  <a:gs pos="100000">
                    <a:schemeClr val="lt1"/>
                  </a:gs>
                </a:gsLst>
                <a:lin ang="10800025"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grpSp>
      </p:grpSp>
      <p:grpSp>
        <p:nvGrpSpPr>
          <p:cNvPr id="588" name="Google Shape;588;p14"/>
          <p:cNvGrpSpPr/>
          <p:nvPr/>
        </p:nvGrpSpPr>
        <p:grpSpPr>
          <a:xfrm>
            <a:off x="156402" y="125647"/>
            <a:ext cx="9298816" cy="4877582"/>
            <a:chOff x="156402" y="125647"/>
            <a:chExt cx="9298816" cy="4877582"/>
          </a:xfrm>
        </p:grpSpPr>
        <p:grpSp>
          <p:nvGrpSpPr>
            <p:cNvPr id="589" name="Google Shape;589;p14"/>
            <p:cNvGrpSpPr/>
            <p:nvPr/>
          </p:nvGrpSpPr>
          <p:grpSpPr>
            <a:xfrm rot="5400000" flipH="1">
              <a:off x="8592244" y="1263134"/>
              <a:ext cx="694726" cy="1031222"/>
              <a:chOff x="8362468" y="1951783"/>
              <a:chExt cx="593681" cy="881236"/>
            </a:xfrm>
          </p:grpSpPr>
          <p:sp>
            <p:nvSpPr>
              <p:cNvPr id="590" name="Google Shape;590;p14"/>
              <p:cNvSpPr/>
              <p:nvPr/>
            </p:nvSpPr>
            <p:spPr>
              <a:xfrm flipH="1">
                <a:off x="8434357" y="1951783"/>
                <a:ext cx="521793" cy="847142"/>
              </a:xfrm>
              <a:custGeom>
                <a:avLst/>
                <a:gdLst/>
                <a:ahLst/>
                <a:cxnLst/>
                <a:rect l="l" t="t" r="r" b="b"/>
                <a:pathLst>
                  <a:path w="16070" h="26090" extrusionOk="0">
                    <a:moveTo>
                      <a:pt x="571" y="0"/>
                    </a:moveTo>
                    <a:cubicBezTo>
                      <a:pt x="252" y="0"/>
                      <a:pt x="1" y="274"/>
                      <a:pt x="1" y="571"/>
                    </a:cubicBezTo>
                    <a:lnTo>
                      <a:pt x="1" y="20383"/>
                    </a:lnTo>
                    <a:cubicBezTo>
                      <a:pt x="1" y="23533"/>
                      <a:pt x="2557" y="26089"/>
                      <a:pt x="5707" y="26089"/>
                    </a:cubicBezTo>
                    <a:lnTo>
                      <a:pt x="15499" y="26089"/>
                    </a:lnTo>
                    <a:cubicBezTo>
                      <a:pt x="15819" y="26089"/>
                      <a:pt x="16070" y="25838"/>
                      <a:pt x="16070" y="25519"/>
                    </a:cubicBezTo>
                    <a:cubicBezTo>
                      <a:pt x="16070" y="25199"/>
                      <a:pt x="15819" y="24948"/>
                      <a:pt x="15499" y="24948"/>
                    </a:cubicBezTo>
                    <a:lnTo>
                      <a:pt x="5707" y="24948"/>
                    </a:lnTo>
                    <a:cubicBezTo>
                      <a:pt x="3196" y="24948"/>
                      <a:pt x="1142" y="22894"/>
                      <a:pt x="1142" y="20383"/>
                    </a:cubicBezTo>
                    <a:lnTo>
                      <a:pt x="1142" y="571"/>
                    </a:lnTo>
                    <a:cubicBezTo>
                      <a:pt x="1142" y="274"/>
                      <a:pt x="891" y="0"/>
                      <a:pt x="5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4"/>
              <p:cNvSpPr/>
              <p:nvPr/>
            </p:nvSpPr>
            <p:spPr>
              <a:xfrm flipH="1">
                <a:off x="8362468" y="2727751"/>
                <a:ext cx="105268" cy="105268"/>
              </a:xfrm>
              <a:custGeom>
                <a:avLst/>
                <a:gdLst/>
                <a:ahLst/>
                <a:cxnLst/>
                <a:rect l="l" t="t" r="r" b="b"/>
                <a:pathLst>
                  <a:path w="3242" h="3242" extrusionOk="0">
                    <a:moveTo>
                      <a:pt x="1621" y="0"/>
                    </a:moveTo>
                    <a:cubicBezTo>
                      <a:pt x="708" y="0"/>
                      <a:pt x="1" y="731"/>
                      <a:pt x="1" y="1621"/>
                    </a:cubicBezTo>
                    <a:cubicBezTo>
                      <a:pt x="1" y="2534"/>
                      <a:pt x="708" y="3241"/>
                      <a:pt x="1621" y="3241"/>
                    </a:cubicBezTo>
                    <a:cubicBezTo>
                      <a:pt x="2511" y="3241"/>
                      <a:pt x="3242" y="2534"/>
                      <a:pt x="3242" y="1621"/>
                    </a:cubicBezTo>
                    <a:cubicBezTo>
                      <a:pt x="3242" y="731"/>
                      <a:pt x="2511" y="0"/>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14"/>
            <p:cNvGrpSpPr/>
            <p:nvPr/>
          </p:nvGrpSpPr>
          <p:grpSpPr>
            <a:xfrm flipH="1">
              <a:off x="8833306" y="125647"/>
              <a:ext cx="353287" cy="933362"/>
              <a:chOff x="8302431" y="1111330"/>
              <a:chExt cx="285346" cy="753805"/>
            </a:xfrm>
          </p:grpSpPr>
          <p:sp>
            <p:nvSpPr>
              <p:cNvPr id="593" name="Google Shape;593;p14"/>
              <p:cNvSpPr/>
              <p:nvPr/>
            </p:nvSpPr>
            <p:spPr>
              <a:xfrm flipH="1">
                <a:off x="8482510" y="1759835"/>
                <a:ext cx="105268" cy="105300"/>
              </a:xfrm>
              <a:custGeom>
                <a:avLst/>
                <a:gdLst/>
                <a:ahLst/>
                <a:cxnLst/>
                <a:rect l="l" t="t" r="r" b="b"/>
                <a:pathLst>
                  <a:path w="3242" h="3243" extrusionOk="0">
                    <a:moveTo>
                      <a:pt x="1621" y="1"/>
                    </a:moveTo>
                    <a:cubicBezTo>
                      <a:pt x="730" y="1"/>
                      <a:pt x="0" y="708"/>
                      <a:pt x="0" y="1621"/>
                    </a:cubicBezTo>
                    <a:cubicBezTo>
                      <a:pt x="0" y="2512"/>
                      <a:pt x="730" y="3242"/>
                      <a:pt x="1621" y="3242"/>
                    </a:cubicBezTo>
                    <a:cubicBezTo>
                      <a:pt x="2511" y="3242"/>
                      <a:pt x="3241" y="2512"/>
                      <a:pt x="3241" y="1621"/>
                    </a:cubicBezTo>
                    <a:cubicBezTo>
                      <a:pt x="3241" y="708"/>
                      <a:pt x="2511" y="1"/>
                      <a:pt x="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4"/>
              <p:cNvSpPr/>
              <p:nvPr/>
            </p:nvSpPr>
            <p:spPr>
              <a:xfrm flipH="1">
                <a:off x="8302431" y="1111330"/>
                <a:ext cx="250539" cy="690767"/>
              </a:xfrm>
              <a:custGeom>
                <a:avLst/>
                <a:gdLst/>
                <a:ahLst/>
                <a:cxnLst/>
                <a:rect l="l" t="t" r="r" b="b"/>
                <a:pathLst>
                  <a:path w="7716" h="21274" extrusionOk="0">
                    <a:moveTo>
                      <a:pt x="549" y="0"/>
                    </a:moveTo>
                    <a:cubicBezTo>
                      <a:pt x="252" y="0"/>
                      <a:pt x="1" y="251"/>
                      <a:pt x="1" y="548"/>
                    </a:cubicBezTo>
                    <a:lnTo>
                      <a:pt x="1" y="20726"/>
                    </a:lnTo>
                    <a:cubicBezTo>
                      <a:pt x="1" y="21022"/>
                      <a:pt x="252" y="21273"/>
                      <a:pt x="549" y="21273"/>
                    </a:cubicBezTo>
                    <a:cubicBezTo>
                      <a:pt x="845" y="21273"/>
                      <a:pt x="1096" y="21022"/>
                      <a:pt x="1096" y="20726"/>
                    </a:cubicBezTo>
                    <a:lnTo>
                      <a:pt x="1096" y="1073"/>
                    </a:lnTo>
                    <a:lnTo>
                      <a:pt x="7191" y="1073"/>
                    </a:lnTo>
                    <a:cubicBezTo>
                      <a:pt x="7488" y="1073"/>
                      <a:pt x="7716" y="845"/>
                      <a:pt x="7716" y="548"/>
                    </a:cubicBezTo>
                    <a:cubicBezTo>
                      <a:pt x="7716" y="251"/>
                      <a:pt x="7488" y="0"/>
                      <a:pt x="7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5" name="Google Shape;595;p14"/>
            <p:cNvGrpSpPr/>
            <p:nvPr/>
          </p:nvGrpSpPr>
          <p:grpSpPr>
            <a:xfrm rot="10800000" flipH="1">
              <a:off x="156402" y="4378409"/>
              <a:ext cx="649810" cy="624820"/>
              <a:chOff x="6358627" y="3247271"/>
              <a:chExt cx="649810" cy="624820"/>
            </a:xfrm>
          </p:grpSpPr>
          <p:sp>
            <p:nvSpPr>
              <p:cNvPr id="596" name="Google Shape;596;p14"/>
              <p:cNvSpPr/>
              <p:nvPr/>
            </p:nvSpPr>
            <p:spPr>
              <a:xfrm flipH="1">
                <a:off x="6459207" y="3247271"/>
                <a:ext cx="261676" cy="473640"/>
              </a:xfrm>
              <a:custGeom>
                <a:avLst/>
                <a:gdLst/>
                <a:ahLst/>
                <a:cxnLst/>
                <a:rect l="l" t="t" r="r" b="b"/>
                <a:pathLst>
                  <a:path w="8059" h="14587" extrusionOk="0">
                    <a:moveTo>
                      <a:pt x="1" y="1"/>
                    </a:moveTo>
                    <a:lnTo>
                      <a:pt x="1" y="14586"/>
                    </a:lnTo>
                    <a:lnTo>
                      <a:pt x="8058" y="14586"/>
                    </a:lnTo>
                    <a:lnTo>
                      <a:pt x="8058" y="1"/>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4"/>
              <p:cNvSpPr/>
              <p:nvPr/>
            </p:nvSpPr>
            <p:spPr>
              <a:xfrm flipH="1">
                <a:off x="6816442" y="3539274"/>
                <a:ext cx="191995" cy="332818"/>
              </a:xfrm>
              <a:custGeom>
                <a:avLst/>
                <a:gdLst/>
                <a:ahLst/>
                <a:cxnLst/>
                <a:rect l="l" t="t" r="r" b="b"/>
                <a:pathLst>
                  <a:path w="5913" h="10250" extrusionOk="0">
                    <a:moveTo>
                      <a:pt x="1" y="1"/>
                    </a:moveTo>
                    <a:lnTo>
                      <a:pt x="1" y="10249"/>
                    </a:lnTo>
                    <a:lnTo>
                      <a:pt x="5912" y="10249"/>
                    </a:lnTo>
                    <a:lnTo>
                      <a:pt x="59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4"/>
              <p:cNvSpPr/>
              <p:nvPr/>
            </p:nvSpPr>
            <p:spPr>
              <a:xfrm flipH="1">
                <a:off x="6358627" y="3277399"/>
                <a:ext cx="153474" cy="153474"/>
              </a:xfrm>
              <a:custGeom>
                <a:avLst/>
                <a:gdLst/>
                <a:ahLst/>
                <a:cxnLst/>
                <a:rect l="l" t="t" r="r" b="b"/>
                <a:pathLst>
                  <a:path w="2854" h="2854" extrusionOk="0">
                    <a:moveTo>
                      <a:pt x="1" y="0"/>
                    </a:moveTo>
                    <a:lnTo>
                      <a:pt x="1" y="2854"/>
                    </a:lnTo>
                    <a:lnTo>
                      <a:pt x="2854" y="2854"/>
                    </a:lnTo>
                    <a:lnTo>
                      <a:pt x="2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9" name="Google Shape;599;p14"/>
            <p:cNvGrpSpPr/>
            <p:nvPr/>
          </p:nvGrpSpPr>
          <p:grpSpPr>
            <a:xfrm>
              <a:off x="8281240" y="4251196"/>
              <a:ext cx="584817" cy="705606"/>
              <a:chOff x="6136065" y="3247271"/>
              <a:chExt cx="584817" cy="705606"/>
            </a:xfrm>
          </p:grpSpPr>
          <p:sp>
            <p:nvSpPr>
              <p:cNvPr id="600" name="Google Shape;600;p14"/>
              <p:cNvSpPr/>
              <p:nvPr/>
            </p:nvSpPr>
            <p:spPr>
              <a:xfrm flipH="1">
                <a:off x="6459207" y="3247271"/>
                <a:ext cx="261676" cy="473640"/>
              </a:xfrm>
              <a:custGeom>
                <a:avLst/>
                <a:gdLst/>
                <a:ahLst/>
                <a:cxnLst/>
                <a:rect l="l" t="t" r="r" b="b"/>
                <a:pathLst>
                  <a:path w="8059" h="14587" extrusionOk="0">
                    <a:moveTo>
                      <a:pt x="1" y="1"/>
                    </a:moveTo>
                    <a:lnTo>
                      <a:pt x="1" y="14586"/>
                    </a:lnTo>
                    <a:lnTo>
                      <a:pt x="8058" y="14586"/>
                    </a:lnTo>
                    <a:lnTo>
                      <a:pt x="8058" y="1"/>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4"/>
              <p:cNvSpPr/>
              <p:nvPr/>
            </p:nvSpPr>
            <p:spPr>
              <a:xfrm flipH="1">
                <a:off x="6136065" y="3620059"/>
                <a:ext cx="191995" cy="332818"/>
              </a:xfrm>
              <a:custGeom>
                <a:avLst/>
                <a:gdLst/>
                <a:ahLst/>
                <a:cxnLst/>
                <a:rect l="l" t="t" r="r" b="b"/>
                <a:pathLst>
                  <a:path w="5913" h="10250" extrusionOk="0">
                    <a:moveTo>
                      <a:pt x="0" y="1"/>
                    </a:moveTo>
                    <a:lnTo>
                      <a:pt x="0" y="10249"/>
                    </a:lnTo>
                    <a:lnTo>
                      <a:pt x="5912" y="10249"/>
                    </a:lnTo>
                    <a:lnTo>
                      <a:pt x="59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4"/>
              <p:cNvSpPr/>
              <p:nvPr/>
            </p:nvSpPr>
            <p:spPr>
              <a:xfrm flipH="1">
                <a:off x="6358627" y="3277399"/>
                <a:ext cx="153474" cy="153474"/>
              </a:xfrm>
              <a:custGeom>
                <a:avLst/>
                <a:gdLst/>
                <a:ahLst/>
                <a:cxnLst/>
                <a:rect l="l" t="t" r="r" b="b"/>
                <a:pathLst>
                  <a:path w="2854" h="2854" extrusionOk="0">
                    <a:moveTo>
                      <a:pt x="1" y="0"/>
                    </a:moveTo>
                    <a:lnTo>
                      <a:pt x="1" y="2854"/>
                    </a:lnTo>
                    <a:lnTo>
                      <a:pt x="2854" y="2854"/>
                    </a:lnTo>
                    <a:lnTo>
                      <a:pt x="2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3" name="Google Shape;603;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04" name="Google Shape;604;p14"/>
          <p:cNvSpPr txBox="1">
            <a:spLocks noGrp="1"/>
          </p:cNvSpPr>
          <p:nvPr>
            <p:ph type="subTitle" idx="1"/>
          </p:nvPr>
        </p:nvSpPr>
        <p:spPr>
          <a:xfrm>
            <a:off x="713175" y="2539749"/>
            <a:ext cx="24102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05" name="Google Shape;605;p14"/>
          <p:cNvSpPr txBox="1">
            <a:spLocks noGrp="1"/>
          </p:cNvSpPr>
          <p:nvPr>
            <p:ph type="subTitle" idx="2"/>
          </p:nvPr>
        </p:nvSpPr>
        <p:spPr>
          <a:xfrm>
            <a:off x="3366883" y="2539749"/>
            <a:ext cx="24102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06" name="Google Shape;606;p14"/>
          <p:cNvSpPr txBox="1">
            <a:spLocks noGrp="1"/>
          </p:cNvSpPr>
          <p:nvPr>
            <p:ph type="subTitle" idx="3"/>
          </p:nvPr>
        </p:nvSpPr>
        <p:spPr>
          <a:xfrm>
            <a:off x="6020574" y="2539749"/>
            <a:ext cx="24102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07" name="Google Shape;607;p14"/>
          <p:cNvSpPr txBox="1">
            <a:spLocks noGrp="1"/>
          </p:cNvSpPr>
          <p:nvPr>
            <p:ph type="subTitle" idx="4"/>
          </p:nvPr>
        </p:nvSpPr>
        <p:spPr>
          <a:xfrm>
            <a:off x="713175" y="1941125"/>
            <a:ext cx="2410200" cy="666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b="1">
                <a:solidFill>
                  <a:schemeClr val="dk1"/>
                </a:solidFill>
                <a:latin typeface="League Spartan"/>
                <a:ea typeface="League Spartan"/>
                <a:cs typeface="League Spartan"/>
                <a:sym typeface="League Spartan"/>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608" name="Google Shape;608;p14"/>
          <p:cNvSpPr txBox="1">
            <a:spLocks noGrp="1"/>
          </p:cNvSpPr>
          <p:nvPr>
            <p:ph type="subTitle" idx="5"/>
          </p:nvPr>
        </p:nvSpPr>
        <p:spPr>
          <a:xfrm>
            <a:off x="3366887" y="1941125"/>
            <a:ext cx="2410200" cy="666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b="1">
                <a:solidFill>
                  <a:schemeClr val="dk1"/>
                </a:solidFill>
                <a:latin typeface="League Spartan"/>
                <a:ea typeface="League Spartan"/>
                <a:cs typeface="League Spartan"/>
                <a:sym typeface="League Spartan"/>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609" name="Google Shape;609;p14"/>
          <p:cNvSpPr txBox="1">
            <a:spLocks noGrp="1"/>
          </p:cNvSpPr>
          <p:nvPr>
            <p:ph type="subTitle" idx="6"/>
          </p:nvPr>
        </p:nvSpPr>
        <p:spPr>
          <a:xfrm>
            <a:off x="6020574" y="1941125"/>
            <a:ext cx="2410200" cy="666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b="1">
                <a:solidFill>
                  <a:schemeClr val="dk1"/>
                </a:solidFill>
                <a:latin typeface="League Spartan"/>
                <a:ea typeface="League Spartan"/>
                <a:cs typeface="League Spartan"/>
                <a:sym typeface="League Spartan"/>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935"/>
        <p:cNvGrpSpPr/>
        <p:nvPr/>
      </p:nvGrpSpPr>
      <p:grpSpPr>
        <a:xfrm>
          <a:off x="0" y="0"/>
          <a:ext cx="0" cy="0"/>
          <a:chOff x="0" y="0"/>
          <a:chExt cx="0" cy="0"/>
        </a:xfrm>
      </p:grpSpPr>
      <p:grpSp>
        <p:nvGrpSpPr>
          <p:cNvPr id="936" name="Google Shape;936;p20"/>
          <p:cNvGrpSpPr/>
          <p:nvPr/>
        </p:nvGrpSpPr>
        <p:grpSpPr>
          <a:xfrm>
            <a:off x="-956979" y="-4567588"/>
            <a:ext cx="13957133" cy="10917121"/>
            <a:chOff x="-956979" y="-4567588"/>
            <a:chExt cx="13957133" cy="10917121"/>
          </a:xfrm>
        </p:grpSpPr>
        <p:grpSp>
          <p:nvGrpSpPr>
            <p:cNvPr id="937" name="Google Shape;937;p20"/>
            <p:cNvGrpSpPr/>
            <p:nvPr/>
          </p:nvGrpSpPr>
          <p:grpSpPr>
            <a:xfrm rot="1688909" flipH="1">
              <a:off x="2896622" y="-2687927"/>
              <a:ext cx="9353659" cy="5524064"/>
              <a:chOff x="927625" y="1775425"/>
              <a:chExt cx="3835100" cy="2264925"/>
            </a:xfrm>
          </p:grpSpPr>
          <p:sp>
            <p:nvSpPr>
              <p:cNvPr id="938" name="Google Shape;938;p20"/>
              <p:cNvSpPr/>
              <p:nvPr/>
            </p:nvSpPr>
            <p:spPr>
              <a:xfrm>
                <a:off x="990850" y="2261400"/>
                <a:ext cx="3731450" cy="897825"/>
              </a:xfrm>
              <a:custGeom>
                <a:avLst/>
                <a:gdLst/>
                <a:ahLst/>
                <a:cxnLst/>
                <a:rect l="l" t="t" r="r" b="b"/>
                <a:pathLst>
                  <a:path w="149258" h="35913" extrusionOk="0">
                    <a:moveTo>
                      <a:pt x="21190" y="1"/>
                    </a:moveTo>
                    <a:lnTo>
                      <a:pt x="1" y="12859"/>
                    </a:lnTo>
                    <a:lnTo>
                      <a:pt x="39" y="12916"/>
                    </a:lnTo>
                    <a:lnTo>
                      <a:pt x="21171" y="96"/>
                    </a:lnTo>
                    <a:lnTo>
                      <a:pt x="54020" y="35912"/>
                    </a:lnTo>
                    <a:lnTo>
                      <a:pt x="61667" y="34372"/>
                    </a:lnTo>
                    <a:lnTo>
                      <a:pt x="61686" y="34353"/>
                    </a:lnTo>
                    <a:lnTo>
                      <a:pt x="76769" y="14343"/>
                    </a:lnTo>
                    <a:lnTo>
                      <a:pt x="93089" y="19269"/>
                    </a:lnTo>
                    <a:lnTo>
                      <a:pt x="93108" y="19269"/>
                    </a:lnTo>
                    <a:lnTo>
                      <a:pt x="98738" y="17158"/>
                    </a:lnTo>
                    <a:lnTo>
                      <a:pt x="113955" y="29559"/>
                    </a:lnTo>
                    <a:lnTo>
                      <a:pt x="113974" y="29578"/>
                    </a:lnTo>
                    <a:lnTo>
                      <a:pt x="117816" y="25888"/>
                    </a:lnTo>
                    <a:lnTo>
                      <a:pt x="120783" y="17861"/>
                    </a:lnTo>
                    <a:lnTo>
                      <a:pt x="149257" y="5593"/>
                    </a:lnTo>
                    <a:lnTo>
                      <a:pt x="149219" y="5517"/>
                    </a:lnTo>
                    <a:lnTo>
                      <a:pt x="120726" y="17785"/>
                    </a:lnTo>
                    <a:lnTo>
                      <a:pt x="117759" y="25831"/>
                    </a:lnTo>
                    <a:lnTo>
                      <a:pt x="113974" y="29483"/>
                    </a:lnTo>
                    <a:lnTo>
                      <a:pt x="98776" y="17082"/>
                    </a:lnTo>
                    <a:lnTo>
                      <a:pt x="98757" y="17082"/>
                    </a:lnTo>
                    <a:lnTo>
                      <a:pt x="93108" y="19193"/>
                    </a:lnTo>
                    <a:lnTo>
                      <a:pt x="76750" y="14267"/>
                    </a:lnTo>
                    <a:lnTo>
                      <a:pt x="76731" y="14248"/>
                    </a:lnTo>
                    <a:lnTo>
                      <a:pt x="61628" y="34295"/>
                    </a:lnTo>
                    <a:lnTo>
                      <a:pt x="54058" y="35836"/>
                    </a:lnTo>
                    <a:lnTo>
                      <a:pt x="21209" y="20"/>
                    </a:lnTo>
                    <a:lnTo>
                      <a:pt x="21190"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0"/>
              <p:cNvSpPr/>
              <p:nvPr/>
            </p:nvSpPr>
            <p:spPr>
              <a:xfrm>
                <a:off x="978975" y="2180575"/>
                <a:ext cx="3732875" cy="940125"/>
              </a:xfrm>
              <a:custGeom>
                <a:avLst/>
                <a:gdLst/>
                <a:ahLst/>
                <a:cxnLst/>
                <a:rect l="l" t="t" r="r" b="b"/>
                <a:pathLst>
                  <a:path w="149315" h="37605" extrusionOk="0">
                    <a:moveTo>
                      <a:pt x="153" y="95"/>
                    </a:moveTo>
                    <a:lnTo>
                      <a:pt x="21627" y="3329"/>
                    </a:lnTo>
                    <a:lnTo>
                      <a:pt x="22768" y="17709"/>
                    </a:lnTo>
                    <a:lnTo>
                      <a:pt x="22768" y="17709"/>
                    </a:lnTo>
                    <a:lnTo>
                      <a:pt x="19059" y="12155"/>
                    </a:lnTo>
                    <a:lnTo>
                      <a:pt x="19059" y="12136"/>
                    </a:lnTo>
                    <a:lnTo>
                      <a:pt x="7343" y="11926"/>
                    </a:lnTo>
                    <a:lnTo>
                      <a:pt x="153" y="95"/>
                    </a:lnTo>
                    <a:close/>
                    <a:moveTo>
                      <a:pt x="0" y="0"/>
                    </a:moveTo>
                    <a:lnTo>
                      <a:pt x="7285" y="11983"/>
                    </a:lnTo>
                    <a:lnTo>
                      <a:pt x="7304" y="12003"/>
                    </a:lnTo>
                    <a:lnTo>
                      <a:pt x="19021" y="12231"/>
                    </a:lnTo>
                    <a:lnTo>
                      <a:pt x="22768" y="17861"/>
                    </a:lnTo>
                    <a:lnTo>
                      <a:pt x="22768" y="17880"/>
                    </a:lnTo>
                    <a:lnTo>
                      <a:pt x="23301" y="24594"/>
                    </a:lnTo>
                    <a:lnTo>
                      <a:pt x="23320" y="24632"/>
                    </a:lnTo>
                    <a:lnTo>
                      <a:pt x="53639" y="20543"/>
                    </a:lnTo>
                    <a:lnTo>
                      <a:pt x="62103" y="37566"/>
                    </a:lnTo>
                    <a:lnTo>
                      <a:pt x="62103" y="37605"/>
                    </a:lnTo>
                    <a:lnTo>
                      <a:pt x="80649" y="36463"/>
                    </a:lnTo>
                    <a:lnTo>
                      <a:pt x="78956" y="28132"/>
                    </a:lnTo>
                    <a:lnTo>
                      <a:pt x="93583" y="22502"/>
                    </a:lnTo>
                    <a:lnTo>
                      <a:pt x="114487" y="32830"/>
                    </a:lnTo>
                    <a:lnTo>
                      <a:pt x="115628" y="14190"/>
                    </a:lnTo>
                    <a:lnTo>
                      <a:pt x="136018" y="17290"/>
                    </a:lnTo>
                    <a:lnTo>
                      <a:pt x="136056" y="17290"/>
                    </a:lnTo>
                    <a:lnTo>
                      <a:pt x="139309" y="7133"/>
                    </a:lnTo>
                    <a:lnTo>
                      <a:pt x="149314" y="2758"/>
                    </a:lnTo>
                    <a:lnTo>
                      <a:pt x="149276" y="2682"/>
                    </a:lnTo>
                    <a:lnTo>
                      <a:pt x="139271" y="7057"/>
                    </a:lnTo>
                    <a:lnTo>
                      <a:pt x="139252" y="7057"/>
                    </a:lnTo>
                    <a:lnTo>
                      <a:pt x="135999" y="17195"/>
                    </a:lnTo>
                    <a:lnTo>
                      <a:pt x="115552" y="14095"/>
                    </a:lnTo>
                    <a:lnTo>
                      <a:pt x="114411" y="32697"/>
                    </a:lnTo>
                    <a:lnTo>
                      <a:pt x="93602" y="22426"/>
                    </a:lnTo>
                    <a:lnTo>
                      <a:pt x="93583" y="22426"/>
                    </a:lnTo>
                    <a:lnTo>
                      <a:pt x="78899" y="28075"/>
                    </a:lnTo>
                    <a:lnTo>
                      <a:pt x="78861" y="28075"/>
                    </a:lnTo>
                    <a:lnTo>
                      <a:pt x="80554" y="36387"/>
                    </a:lnTo>
                    <a:lnTo>
                      <a:pt x="62161" y="37509"/>
                    </a:lnTo>
                    <a:lnTo>
                      <a:pt x="53715" y="20467"/>
                    </a:lnTo>
                    <a:lnTo>
                      <a:pt x="53696" y="20448"/>
                    </a:lnTo>
                    <a:lnTo>
                      <a:pt x="23377" y="24537"/>
                    </a:lnTo>
                    <a:lnTo>
                      <a:pt x="22864" y="17861"/>
                    </a:lnTo>
                    <a:lnTo>
                      <a:pt x="30757" y="13239"/>
                    </a:lnTo>
                    <a:lnTo>
                      <a:pt x="30700" y="13163"/>
                    </a:lnTo>
                    <a:lnTo>
                      <a:pt x="22844" y="17785"/>
                    </a:lnTo>
                    <a:lnTo>
                      <a:pt x="21703" y="3291"/>
                    </a:lnTo>
                    <a:lnTo>
                      <a:pt x="21684" y="3253"/>
                    </a:lnTo>
                    <a:lnTo>
                      <a:pt x="7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0"/>
              <p:cNvSpPr/>
              <p:nvPr/>
            </p:nvSpPr>
            <p:spPr>
              <a:xfrm>
                <a:off x="927625" y="2532925"/>
                <a:ext cx="3741425" cy="831250"/>
              </a:xfrm>
              <a:custGeom>
                <a:avLst/>
                <a:gdLst/>
                <a:ahLst/>
                <a:cxnLst/>
                <a:rect l="l" t="t" r="r" b="b"/>
                <a:pathLst>
                  <a:path w="149657" h="33250" extrusionOk="0">
                    <a:moveTo>
                      <a:pt x="117644" y="1"/>
                    </a:moveTo>
                    <a:lnTo>
                      <a:pt x="101267" y="6221"/>
                    </a:lnTo>
                    <a:lnTo>
                      <a:pt x="82627" y="22312"/>
                    </a:lnTo>
                    <a:lnTo>
                      <a:pt x="73211" y="33154"/>
                    </a:lnTo>
                    <a:lnTo>
                      <a:pt x="56587" y="24975"/>
                    </a:lnTo>
                    <a:lnTo>
                      <a:pt x="25412" y="10443"/>
                    </a:lnTo>
                    <a:lnTo>
                      <a:pt x="0" y="21171"/>
                    </a:lnTo>
                    <a:lnTo>
                      <a:pt x="38" y="21247"/>
                    </a:lnTo>
                    <a:lnTo>
                      <a:pt x="25393" y="10538"/>
                    </a:lnTo>
                    <a:lnTo>
                      <a:pt x="56549" y="25051"/>
                    </a:lnTo>
                    <a:lnTo>
                      <a:pt x="73192" y="33230"/>
                    </a:lnTo>
                    <a:lnTo>
                      <a:pt x="73230" y="33249"/>
                    </a:lnTo>
                    <a:lnTo>
                      <a:pt x="82684" y="22369"/>
                    </a:lnTo>
                    <a:lnTo>
                      <a:pt x="101305" y="6297"/>
                    </a:lnTo>
                    <a:lnTo>
                      <a:pt x="117625" y="96"/>
                    </a:lnTo>
                    <a:lnTo>
                      <a:pt x="123255" y="7000"/>
                    </a:lnTo>
                    <a:lnTo>
                      <a:pt x="135657" y="16435"/>
                    </a:lnTo>
                    <a:lnTo>
                      <a:pt x="135676" y="16454"/>
                    </a:lnTo>
                    <a:lnTo>
                      <a:pt x="149656" y="17728"/>
                    </a:lnTo>
                    <a:lnTo>
                      <a:pt x="149656" y="17633"/>
                    </a:lnTo>
                    <a:lnTo>
                      <a:pt x="135714" y="16378"/>
                    </a:lnTo>
                    <a:lnTo>
                      <a:pt x="123312" y="6943"/>
                    </a:lnTo>
                    <a:lnTo>
                      <a:pt x="117663" y="20"/>
                    </a:lnTo>
                    <a:lnTo>
                      <a:pt x="117644"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0"/>
              <p:cNvSpPr/>
              <p:nvPr/>
            </p:nvSpPr>
            <p:spPr>
              <a:xfrm>
                <a:off x="969475" y="2377425"/>
                <a:ext cx="3791350" cy="1167450"/>
              </a:xfrm>
              <a:custGeom>
                <a:avLst/>
                <a:gdLst/>
                <a:ahLst/>
                <a:cxnLst/>
                <a:rect l="l" t="t" r="r" b="b"/>
                <a:pathLst>
                  <a:path w="151654" h="46698" extrusionOk="0">
                    <a:moveTo>
                      <a:pt x="76" y="1"/>
                    </a:moveTo>
                    <a:lnTo>
                      <a:pt x="0" y="134"/>
                    </a:lnTo>
                    <a:lnTo>
                      <a:pt x="17880" y="9568"/>
                    </a:lnTo>
                    <a:lnTo>
                      <a:pt x="20543" y="29274"/>
                    </a:lnTo>
                    <a:lnTo>
                      <a:pt x="20562" y="29331"/>
                    </a:lnTo>
                    <a:lnTo>
                      <a:pt x="54856" y="31309"/>
                    </a:lnTo>
                    <a:lnTo>
                      <a:pt x="61399" y="44015"/>
                    </a:lnTo>
                    <a:lnTo>
                      <a:pt x="70263" y="43521"/>
                    </a:lnTo>
                    <a:lnTo>
                      <a:pt x="79659" y="46697"/>
                    </a:lnTo>
                    <a:lnTo>
                      <a:pt x="99365" y="34809"/>
                    </a:lnTo>
                    <a:lnTo>
                      <a:pt x="81352" y="28589"/>
                    </a:lnTo>
                    <a:lnTo>
                      <a:pt x="114829" y="24975"/>
                    </a:lnTo>
                    <a:lnTo>
                      <a:pt x="126527" y="28494"/>
                    </a:lnTo>
                    <a:lnTo>
                      <a:pt x="126565" y="28494"/>
                    </a:lnTo>
                    <a:lnTo>
                      <a:pt x="134097" y="22674"/>
                    </a:lnTo>
                    <a:lnTo>
                      <a:pt x="136475" y="9473"/>
                    </a:lnTo>
                    <a:lnTo>
                      <a:pt x="151634" y="11851"/>
                    </a:lnTo>
                    <a:lnTo>
                      <a:pt x="151653" y="11699"/>
                    </a:lnTo>
                    <a:lnTo>
                      <a:pt x="136341" y="9283"/>
                    </a:lnTo>
                    <a:lnTo>
                      <a:pt x="133945" y="22579"/>
                    </a:lnTo>
                    <a:lnTo>
                      <a:pt x="126527" y="28323"/>
                    </a:lnTo>
                    <a:lnTo>
                      <a:pt x="114848" y="24804"/>
                    </a:lnTo>
                    <a:lnTo>
                      <a:pt x="80629" y="28513"/>
                    </a:lnTo>
                    <a:lnTo>
                      <a:pt x="99003" y="34847"/>
                    </a:lnTo>
                    <a:lnTo>
                      <a:pt x="79640" y="46526"/>
                    </a:lnTo>
                    <a:lnTo>
                      <a:pt x="70301" y="43368"/>
                    </a:lnTo>
                    <a:lnTo>
                      <a:pt x="70282" y="43349"/>
                    </a:lnTo>
                    <a:lnTo>
                      <a:pt x="61494" y="43844"/>
                    </a:lnTo>
                    <a:lnTo>
                      <a:pt x="54951" y="31157"/>
                    </a:lnTo>
                    <a:lnTo>
                      <a:pt x="20695" y="29179"/>
                    </a:lnTo>
                    <a:lnTo>
                      <a:pt x="18013" y="9473"/>
                    </a:lnTo>
                    <a:lnTo>
                      <a:pt x="7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0"/>
              <p:cNvSpPr/>
              <p:nvPr/>
            </p:nvSpPr>
            <p:spPr>
              <a:xfrm>
                <a:off x="3368000" y="2387900"/>
                <a:ext cx="1269650" cy="862150"/>
              </a:xfrm>
              <a:custGeom>
                <a:avLst/>
                <a:gdLst/>
                <a:ahLst/>
                <a:cxnLst/>
                <a:rect l="l" t="t" r="r" b="b"/>
                <a:pathLst>
                  <a:path w="50786" h="34486" extrusionOk="0">
                    <a:moveTo>
                      <a:pt x="30871" y="0"/>
                    </a:moveTo>
                    <a:lnTo>
                      <a:pt x="25621" y="12744"/>
                    </a:lnTo>
                    <a:lnTo>
                      <a:pt x="18869" y="24442"/>
                    </a:lnTo>
                    <a:lnTo>
                      <a:pt x="3272" y="34352"/>
                    </a:lnTo>
                    <a:lnTo>
                      <a:pt x="76" y="15122"/>
                    </a:lnTo>
                    <a:lnTo>
                      <a:pt x="0" y="15141"/>
                    </a:lnTo>
                    <a:lnTo>
                      <a:pt x="3215" y="34485"/>
                    </a:lnTo>
                    <a:lnTo>
                      <a:pt x="18907" y="24499"/>
                    </a:lnTo>
                    <a:lnTo>
                      <a:pt x="18926" y="24499"/>
                    </a:lnTo>
                    <a:lnTo>
                      <a:pt x="25697" y="12782"/>
                    </a:lnTo>
                    <a:lnTo>
                      <a:pt x="30890" y="134"/>
                    </a:lnTo>
                    <a:lnTo>
                      <a:pt x="40438" y="8978"/>
                    </a:lnTo>
                    <a:cubicBezTo>
                      <a:pt x="40476" y="9016"/>
                      <a:pt x="42987" y="12003"/>
                      <a:pt x="45517" y="14932"/>
                    </a:cubicBezTo>
                    <a:cubicBezTo>
                      <a:pt x="50327" y="20549"/>
                      <a:pt x="50700" y="20849"/>
                      <a:pt x="50775" y="20849"/>
                    </a:cubicBezTo>
                    <a:cubicBezTo>
                      <a:pt x="50779" y="20849"/>
                      <a:pt x="50783" y="20848"/>
                      <a:pt x="50786" y="20847"/>
                    </a:cubicBezTo>
                    <a:lnTo>
                      <a:pt x="50767" y="20790"/>
                    </a:lnTo>
                    <a:lnTo>
                      <a:pt x="50767" y="20771"/>
                    </a:lnTo>
                    <a:cubicBezTo>
                      <a:pt x="50462" y="20638"/>
                      <a:pt x="43919" y="12973"/>
                      <a:pt x="40495" y="8921"/>
                    </a:cubicBezTo>
                    <a:lnTo>
                      <a:pt x="30871"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0"/>
              <p:cNvSpPr/>
              <p:nvPr/>
            </p:nvSpPr>
            <p:spPr>
              <a:xfrm>
                <a:off x="3932900" y="2906700"/>
                <a:ext cx="818875" cy="724700"/>
              </a:xfrm>
              <a:custGeom>
                <a:avLst/>
                <a:gdLst/>
                <a:ahLst/>
                <a:cxnLst/>
                <a:rect l="l" t="t" r="r" b="b"/>
                <a:pathLst>
                  <a:path w="32755" h="28988" extrusionOk="0">
                    <a:moveTo>
                      <a:pt x="229" y="95"/>
                    </a:moveTo>
                    <a:lnTo>
                      <a:pt x="15446" y="1503"/>
                    </a:lnTo>
                    <a:lnTo>
                      <a:pt x="17405" y="5307"/>
                    </a:lnTo>
                    <a:lnTo>
                      <a:pt x="8009" y="7209"/>
                    </a:lnTo>
                    <a:lnTo>
                      <a:pt x="229" y="95"/>
                    </a:lnTo>
                    <a:close/>
                    <a:moveTo>
                      <a:pt x="1" y="0"/>
                    </a:moveTo>
                    <a:lnTo>
                      <a:pt x="7971" y="7266"/>
                    </a:lnTo>
                    <a:lnTo>
                      <a:pt x="7990" y="7285"/>
                    </a:lnTo>
                    <a:lnTo>
                      <a:pt x="17443" y="5383"/>
                    </a:lnTo>
                    <a:lnTo>
                      <a:pt x="29540" y="28988"/>
                    </a:lnTo>
                    <a:lnTo>
                      <a:pt x="29616" y="28950"/>
                    </a:lnTo>
                    <a:lnTo>
                      <a:pt x="17519" y="5364"/>
                    </a:lnTo>
                    <a:lnTo>
                      <a:pt x="32755" y="2283"/>
                    </a:lnTo>
                    <a:lnTo>
                      <a:pt x="32755" y="2207"/>
                    </a:lnTo>
                    <a:lnTo>
                      <a:pt x="17481" y="5288"/>
                    </a:lnTo>
                    <a:lnTo>
                      <a:pt x="15522" y="1446"/>
                    </a:lnTo>
                    <a:lnTo>
                      <a:pt x="15503" y="1427"/>
                    </a:lnTo>
                    <a:lnTo>
                      <a:pt x="1"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0"/>
              <p:cNvSpPr/>
              <p:nvPr/>
            </p:nvSpPr>
            <p:spPr>
              <a:xfrm>
                <a:off x="3839700" y="2998950"/>
                <a:ext cx="149825" cy="256800"/>
              </a:xfrm>
              <a:custGeom>
                <a:avLst/>
                <a:gdLst/>
                <a:ahLst/>
                <a:cxnLst/>
                <a:rect l="l" t="t" r="r" b="b"/>
                <a:pathLst>
                  <a:path w="5993" h="10272" extrusionOk="0">
                    <a:moveTo>
                      <a:pt x="58" y="0"/>
                    </a:moveTo>
                    <a:lnTo>
                      <a:pt x="1" y="38"/>
                    </a:lnTo>
                    <a:lnTo>
                      <a:pt x="5916" y="10271"/>
                    </a:lnTo>
                    <a:lnTo>
                      <a:pt x="5992" y="10233"/>
                    </a:lnTo>
                    <a:lnTo>
                      <a:pt x="58"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0"/>
              <p:cNvSpPr/>
              <p:nvPr/>
            </p:nvSpPr>
            <p:spPr>
              <a:xfrm>
                <a:off x="2754100" y="1924275"/>
                <a:ext cx="1909225" cy="1168375"/>
              </a:xfrm>
              <a:custGeom>
                <a:avLst/>
                <a:gdLst/>
                <a:ahLst/>
                <a:cxnLst/>
                <a:rect l="l" t="t" r="r" b="b"/>
                <a:pathLst>
                  <a:path w="76369" h="46735" extrusionOk="0">
                    <a:moveTo>
                      <a:pt x="76312" y="0"/>
                    </a:moveTo>
                    <a:lnTo>
                      <a:pt x="55427" y="18583"/>
                    </a:lnTo>
                    <a:lnTo>
                      <a:pt x="23700" y="18717"/>
                    </a:lnTo>
                    <a:lnTo>
                      <a:pt x="23662" y="18717"/>
                    </a:lnTo>
                    <a:lnTo>
                      <a:pt x="22540" y="32697"/>
                    </a:lnTo>
                    <a:lnTo>
                      <a:pt x="9606" y="46620"/>
                    </a:lnTo>
                    <a:lnTo>
                      <a:pt x="57" y="35969"/>
                    </a:lnTo>
                    <a:lnTo>
                      <a:pt x="0" y="36007"/>
                    </a:lnTo>
                    <a:lnTo>
                      <a:pt x="9568" y="46715"/>
                    </a:lnTo>
                    <a:lnTo>
                      <a:pt x="9606" y="46734"/>
                    </a:lnTo>
                    <a:lnTo>
                      <a:pt x="22616" y="32754"/>
                    </a:lnTo>
                    <a:lnTo>
                      <a:pt x="22616" y="32735"/>
                    </a:lnTo>
                    <a:lnTo>
                      <a:pt x="23738" y="18793"/>
                    </a:lnTo>
                    <a:lnTo>
                      <a:pt x="55446" y="18660"/>
                    </a:lnTo>
                    <a:lnTo>
                      <a:pt x="76369" y="57"/>
                    </a:lnTo>
                    <a:lnTo>
                      <a:pt x="76312"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0"/>
              <p:cNvSpPr/>
              <p:nvPr/>
            </p:nvSpPr>
            <p:spPr>
              <a:xfrm>
                <a:off x="956625" y="2792100"/>
                <a:ext cx="1219250" cy="494550"/>
              </a:xfrm>
              <a:custGeom>
                <a:avLst/>
                <a:gdLst/>
                <a:ahLst/>
                <a:cxnLst/>
                <a:rect l="l" t="t" r="r" b="b"/>
                <a:pathLst>
                  <a:path w="48770" h="19782" extrusionOk="0">
                    <a:moveTo>
                      <a:pt x="24214" y="0"/>
                    </a:moveTo>
                    <a:lnTo>
                      <a:pt x="20258" y="6657"/>
                    </a:lnTo>
                    <a:lnTo>
                      <a:pt x="11299" y="5554"/>
                    </a:lnTo>
                    <a:lnTo>
                      <a:pt x="58" y="323"/>
                    </a:lnTo>
                    <a:lnTo>
                      <a:pt x="0" y="476"/>
                    </a:lnTo>
                    <a:lnTo>
                      <a:pt x="11242" y="5687"/>
                    </a:lnTo>
                    <a:lnTo>
                      <a:pt x="20334" y="6829"/>
                    </a:lnTo>
                    <a:lnTo>
                      <a:pt x="24271" y="247"/>
                    </a:lnTo>
                    <a:lnTo>
                      <a:pt x="48656" y="19782"/>
                    </a:lnTo>
                    <a:lnTo>
                      <a:pt x="48770" y="19668"/>
                    </a:lnTo>
                    <a:lnTo>
                      <a:pt x="24290" y="57"/>
                    </a:lnTo>
                    <a:lnTo>
                      <a:pt x="24214"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0"/>
              <p:cNvSpPr/>
              <p:nvPr/>
            </p:nvSpPr>
            <p:spPr>
              <a:xfrm>
                <a:off x="1161100" y="2479200"/>
                <a:ext cx="78000" cy="453675"/>
              </a:xfrm>
              <a:custGeom>
                <a:avLst/>
                <a:gdLst/>
                <a:ahLst/>
                <a:cxnLst/>
                <a:rect l="l" t="t" r="r" b="b"/>
                <a:pathLst>
                  <a:path w="3120" h="18147" extrusionOk="0">
                    <a:moveTo>
                      <a:pt x="77" y="0"/>
                    </a:moveTo>
                    <a:lnTo>
                      <a:pt x="0" y="19"/>
                    </a:lnTo>
                    <a:lnTo>
                      <a:pt x="3044" y="18146"/>
                    </a:lnTo>
                    <a:lnTo>
                      <a:pt x="3120" y="18127"/>
                    </a:lnTo>
                    <a:lnTo>
                      <a:pt x="7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0"/>
              <p:cNvSpPr/>
              <p:nvPr/>
            </p:nvSpPr>
            <p:spPr>
              <a:xfrm>
                <a:off x="2531550" y="3045550"/>
                <a:ext cx="882600" cy="319575"/>
              </a:xfrm>
              <a:custGeom>
                <a:avLst/>
                <a:gdLst/>
                <a:ahLst/>
                <a:cxnLst/>
                <a:rect l="l" t="t" r="r" b="b"/>
                <a:pathLst>
                  <a:path w="35304" h="12783" extrusionOk="0">
                    <a:moveTo>
                      <a:pt x="35265" y="0"/>
                    </a:moveTo>
                    <a:lnTo>
                      <a:pt x="9054" y="12668"/>
                    </a:lnTo>
                    <a:lnTo>
                      <a:pt x="58" y="2929"/>
                    </a:lnTo>
                    <a:lnTo>
                      <a:pt x="0" y="2987"/>
                    </a:lnTo>
                    <a:lnTo>
                      <a:pt x="9016" y="12744"/>
                    </a:lnTo>
                    <a:lnTo>
                      <a:pt x="9035" y="12782"/>
                    </a:lnTo>
                    <a:lnTo>
                      <a:pt x="35303" y="76"/>
                    </a:lnTo>
                    <a:lnTo>
                      <a:pt x="35265"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0"/>
              <p:cNvSpPr/>
              <p:nvPr/>
            </p:nvSpPr>
            <p:spPr>
              <a:xfrm>
                <a:off x="2316625" y="2691750"/>
                <a:ext cx="678575" cy="850725"/>
              </a:xfrm>
              <a:custGeom>
                <a:avLst/>
                <a:gdLst/>
                <a:ahLst/>
                <a:cxnLst/>
                <a:rect l="l" t="t" r="r" b="b"/>
                <a:pathLst>
                  <a:path w="27143" h="34029" extrusionOk="0">
                    <a:moveTo>
                      <a:pt x="0" y="1"/>
                    </a:moveTo>
                    <a:lnTo>
                      <a:pt x="27067" y="15997"/>
                    </a:lnTo>
                    <a:lnTo>
                      <a:pt x="25716" y="34029"/>
                    </a:lnTo>
                    <a:lnTo>
                      <a:pt x="25792" y="34029"/>
                    </a:lnTo>
                    <a:lnTo>
                      <a:pt x="27143" y="15978"/>
                    </a:lnTo>
                    <a:lnTo>
                      <a:pt x="27143" y="15959"/>
                    </a:lnTo>
                    <a:lnTo>
                      <a:pt x="323" y="96"/>
                    </a:lnTo>
                    <a:lnTo>
                      <a:pt x="323" y="96"/>
                    </a:lnTo>
                    <a:lnTo>
                      <a:pt x="20447" y="1427"/>
                    </a:lnTo>
                    <a:lnTo>
                      <a:pt x="25374" y="7685"/>
                    </a:lnTo>
                    <a:lnTo>
                      <a:pt x="25450" y="7628"/>
                    </a:lnTo>
                    <a:lnTo>
                      <a:pt x="20505" y="1370"/>
                    </a:lnTo>
                    <a:lnTo>
                      <a:pt x="20486" y="1351"/>
                    </a:lnTo>
                    <a:lnTo>
                      <a:pt x="0"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0"/>
              <p:cNvSpPr/>
              <p:nvPr/>
            </p:nvSpPr>
            <p:spPr>
              <a:xfrm>
                <a:off x="2753625" y="2823475"/>
                <a:ext cx="39000" cy="540225"/>
              </a:xfrm>
              <a:custGeom>
                <a:avLst/>
                <a:gdLst/>
                <a:ahLst/>
                <a:cxnLst/>
                <a:rect l="l" t="t" r="r" b="b"/>
                <a:pathLst>
                  <a:path w="1560" h="21609" extrusionOk="0">
                    <a:moveTo>
                      <a:pt x="76" y="1"/>
                    </a:moveTo>
                    <a:lnTo>
                      <a:pt x="0" y="20"/>
                    </a:lnTo>
                    <a:lnTo>
                      <a:pt x="1465" y="5916"/>
                    </a:lnTo>
                    <a:lnTo>
                      <a:pt x="114" y="21608"/>
                    </a:lnTo>
                    <a:lnTo>
                      <a:pt x="190" y="21608"/>
                    </a:lnTo>
                    <a:lnTo>
                      <a:pt x="1560" y="5916"/>
                    </a:lnTo>
                    <a:lnTo>
                      <a:pt x="7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0"/>
              <p:cNvSpPr/>
              <p:nvPr/>
            </p:nvSpPr>
            <p:spPr>
              <a:xfrm>
                <a:off x="1464000" y="2794000"/>
                <a:ext cx="884025" cy="367600"/>
              </a:xfrm>
              <a:custGeom>
                <a:avLst/>
                <a:gdLst/>
                <a:ahLst/>
                <a:cxnLst/>
                <a:rect l="l" t="t" r="r" b="b"/>
                <a:pathLst>
                  <a:path w="35361" h="14704" extrusionOk="0">
                    <a:moveTo>
                      <a:pt x="3957" y="0"/>
                    </a:moveTo>
                    <a:lnTo>
                      <a:pt x="3938" y="76"/>
                    </a:lnTo>
                    <a:lnTo>
                      <a:pt x="16340" y="704"/>
                    </a:lnTo>
                    <a:lnTo>
                      <a:pt x="34866" y="14437"/>
                    </a:lnTo>
                    <a:lnTo>
                      <a:pt x="34866" y="14437"/>
                    </a:lnTo>
                    <a:lnTo>
                      <a:pt x="10443" y="5193"/>
                    </a:lnTo>
                    <a:lnTo>
                      <a:pt x="1" y="6638"/>
                    </a:lnTo>
                    <a:lnTo>
                      <a:pt x="1" y="6715"/>
                    </a:lnTo>
                    <a:lnTo>
                      <a:pt x="10424" y="5269"/>
                    </a:lnTo>
                    <a:lnTo>
                      <a:pt x="35360" y="14703"/>
                    </a:lnTo>
                    <a:lnTo>
                      <a:pt x="16378" y="628"/>
                    </a:lnTo>
                    <a:lnTo>
                      <a:pt x="16378" y="609"/>
                    </a:lnTo>
                    <a:lnTo>
                      <a:pt x="395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0"/>
              <p:cNvSpPr/>
              <p:nvPr/>
            </p:nvSpPr>
            <p:spPr>
              <a:xfrm>
                <a:off x="1523450" y="2924750"/>
                <a:ext cx="230175" cy="203075"/>
              </a:xfrm>
              <a:custGeom>
                <a:avLst/>
                <a:gdLst/>
                <a:ahLst/>
                <a:cxnLst/>
                <a:rect l="l" t="t" r="r" b="b"/>
                <a:pathLst>
                  <a:path w="9207" h="8123" extrusionOk="0">
                    <a:moveTo>
                      <a:pt x="8027" y="1"/>
                    </a:moveTo>
                    <a:lnTo>
                      <a:pt x="9111" y="7933"/>
                    </a:lnTo>
                    <a:lnTo>
                      <a:pt x="38" y="1085"/>
                    </a:lnTo>
                    <a:lnTo>
                      <a:pt x="0" y="1142"/>
                    </a:lnTo>
                    <a:lnTo>
                      <a:pt x="9206" y="8123"/>
                    </a:lnTo>
                    <a:lnTo>
                      <a:pt x="8103"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0"/>
              <p:cNvSpPr/>
              <p:nvPr/>
            </p:nvSpPr>
            <p:spPr>
              <a:xfrm>
                <a:off x="3637125" y="1965150"/>
                <a:ext cx="1053800" cy="869775"/>
              </a:xfrm>
              <a:custGeom>
                <a:avLst/>
                <a:gdLst/>
                <a:ahLst/>
                <a:cxnLst/>
                <a:rect l="l" t="t" r="r" b="b"/>
                <a:pathLst>
                  <a:path w="42152" h="34791" extrusionOk="0">
                    <a:moveTo>
                      <a:pt x="42075" y="1"/>
                    </a:moveTo>
                    <a:lnTo>
                      <a:pt x="32926" y="15693"/>
                    </a:lnTo>
                    <a:lnTo>
                      <a:pt x="27790" y="24043"/>
                    </a:lnTo>
                    <a:lnTo>
                      <a:pt x="17272" y="23872"/>
                    </a:lnTo>
                    <a:lnTo>
                      <a:pt x="17253" y="23872"/>
                    </a:lnTo>
                    <a:lnTo>
                      <a:pt x="1" y="34714"/>
                    </a:lnTo>
                    <a:lnTo>
                      <a:pt x="39" y="34790"/>
                    </a:lnTo>
                    <a:lnTo>
                      <a:pt x="17291" y="23948"/>
                    </a:lnTo>
                    <a:lnTo>
                      <a:pt x="27809" y="24119"/>
                    </a:lnTo>
                    <a:lnTo>
                      <a:pt x="27828" y="24119"/>
                    </a:lnTo>
                    <a:lnTo>
                      <a:pt x="32983" y="15731"/>
                    </a:lnTo>
                    <a:lnTo>
                      <a:pt x="42151" y="39"/>
                    </a:lnTo>
                    <a:lnTo>
                      <a:pt x="42075"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0"/>
              <p:cNvSpPr/>
              <p:nvPr/>
            </p:nvSpPr>
            <p:spPr>
              <a:xfrm>
                <a:off x="951875" y="2249525"/>
                <a:ext cx="3773750" cy="1215450"/>
              </a:xfrm>
              <a:custGeom>
                <a:avLst/>
                <a:gdLst/>
                <a:ahLst/>
                <a:cxnLst/>
                <a:rect l="l" t="t" r="r" b="b"/>
                <a:pathLst>
                  <a:path w="150950" h="48618" extrusionOk="0">
                    <a:moveTo>
                      <a:pt x="123769" y="76"/>
                    </a:moveTo>
                    <a:lnTo>
                      <a:pt x="127478" y="5593"/>
                    </a:lnTo>
                    <a:lnTo>
                      <a:pt x="116655" y="11337"/>
                    </a:lnTo>
                    <a:lnTo>
                      <a:pt x="95960" y="5745"/>
                    </a:lnTo>
                    <a:lnTo>
                      <a:pt x="123769" y="76"/>
                    </a:lnTo>
                    <a:close/>
                    <a:moveTo>
                      <a:pt x="140355" y="4375"/>
                    </a:moveTo>
                    <a:lnTo>
                      <a:pt x="150113" y="13867"/>
                    </a:lnTo>
                    <a:lnTo>
                      <a:pt x="138073" y="11489"/>
                    </a:lnTo>
                    <a:lnTo>
                      <a:pt x="127649" y="5631"/>
                    </a:lnTo>
                    <a:lnTo>
                      <a:pt x="140355" y="4375"/>
                    </a:lnTo>
                    <a:close/>
                    <a:moveTo>
                      <a:pt x="123807" y="0"/>
                    </a:moveTo>
                    <a:lnTo>
                      <a:pt x="95789" y="5707"/>
                    </a:lnTo>
                    <a:lnTo>
                      <a:pt x="95732" y="5726"/>
                    </a:lnTo>
                    <a:lnTo>
                      <a:pt x="95751" y="5726"/>
                    </a:lnTo>
                    <a:lnTo>
                      <a:pt x="78290" y="14742"/>
                    </a:lnTo>
                    <a:lnTo>
                      <a:pt x="54761" y="17690"/>
                    </a:lnTo>
                    <a:lnTo>
                      <a:pt x="18660" y="14589"/>
                    </a:lnTo>
                    <a:lnTo>
                      <a:pt x="18622" y="14589"/>
                    </a:lnTo>
                    <a:lnTo>
                      <a:pt x="0" y="47609"/>
                    </a:lnTo>
                    <a:lnTo>
                      <a:pt x="76" y="47648"/>
                    </a:lnTo>
                    <a:lnTo>
                      <a:pt x="18679" y="14665"/>
                    </a:lnTo>
                    <a:lnTo>
                      <a:pt x="54761" y="17766"/>
                    </a:lnTo>
                    <a:lnTo>
                      <a:pt x="78309" y="14818"/>
                    </a:lnTo>
                    <a:lnTo>
                      <a:pt x="78328" y="14818"/>
                    </a:lnTo>
                    <a:lnTo>
                      <a:pt x="95770" y="5802"/>
                    </a:lnTo>
                    <a:lnTo>
                      <a:pt x="100278" y="17614"/>
                    </a:lnTo>
                    <a:lnTo>
                      <a:pt x="105927" y="25279"/>
                    </a:lnTo>
                    <a:lnTo>
                      <a:pt x="98471" y="31822"/>
                    </a:lnTo>
                    <a:lnTo>
                      <a:pt x="80021" y="25317"/>
                    </a:lnTo>
                    <a:lnTo>
                      <a:pt x="80002" y="25298"/>
                    </a:lnTo>
                    <a:lnTo>
                      <a:pt x="63226" y="34751"/>
                    </a:lnTo>
                    <a:lnTo>
                      <a:pt x="55294" y="26915"/>
                    </a:lnTo>
                    <a:lnTo>
                      <a:pt x="40439" y="19630"/>
                    </a:lnTo>
                    <a:lnTo>
                      <a:pt x="40420" y="19611"/>
                    </a:lnTo>
                    <a:lnTo>
                      <a:pt x="21304" y="34352"/>
                    </a:lnTo>
                    <a:lnTo>
                      <a:pt x="21247" y="34390"/>
                    </a:lnTo>
                    <a:lnTo>
                      <a:pt x="59669" y="44224"/>
                    </a:lnTo>
                    <a:lnTo>
                      <a:pt x="72184" y="44566"/>
                    </a:lnTo>
                    <a:lnTo>
                      <a:pt x="70910" y="48618"/>
                    </a:lnTo>
                    <a:lnTo>
                      <a:pt x="99898" y="39982"/>
                    </a:lnTo>
                    <a:lnTo>
                      <a:pt x="121467" y="40267"/>
                    </a:lnTo>
                    <a:lnTo>
                      <a:pt x="121486" y="40267"/>
                    </a:lnTo>
                    <a:lnTo>
                      <a:pt x="127250" y="33572"/>
                    </a:lnTo>
                    <a:lnTo>
                      <a:pt x="150931" y="43577"/>
                    </a:lnTo>
                    <a:lnTo>
                      <a:pt x="150950" y="43501"/>
                    </a:lnTo>
                    <a:lnTo>
                      <a:pt x="127231" y="33477"/>
                    </a:lnTo>
                    <a:lnTo>
                      <a:pt x="121448" y="40191"/>
                    </a:lnTo>
                    <a:lnTo>
                      <a:pt x="99879" y="39906"/>
                    </a:lnTo>
                    <a:lnTo>
                      <a:pt x="71043" y="48484"/>
                    </a:lnTo>
                    <a:lnTo>
                      <a:pt x="72298" y="44490"/>
                    </a:lnTo>
                    <a:lnTo>
                      <a:pt x="59669" y="44148"/>
                    </a:lnTo>
                    <a:lnTo>
                      <a:pt x="21418" y="34352"/>
                    </a:lnTo>
                    <a:lnTo>
                      <a:pt x="40420" y="19706"/>
                    </a:lnTo>
                    <a:lnTo>
                      <a:pt x="55256" y="26991"/>
                    </a:lnTo>
                    <a:lnTo>
                      <a:pt x="63187" y="34828"/>
                    </a:lnTo>
                    <a:lnTo>
                      <a:pt x="63207" y="34847"/>
                    </a:lnTo>
                    <a:lnTo>
                      <a:pt x="80002" y="25393"/>
                    </a:lnTo>
                    <a:lnTo>
                      <a:pt x="98452" y="31917"/>
                    </a:lnTo>
                    <a:lnTo>
                      <a:pt x="98490" y="31917"/>
                    </a:lnTo>
                    <a:lnTo>
                      <a:pt x="106003" y="25317"/>
                    </a:lnTo>
                    <a:lnTo>
                      <a:pt x="106041" y="25279"/>
                    </a:lnTo>
                    <a:lnTo>
                      <a:pt x="100335" y="17576"/>
                    </a:lnTo>
                    <a:lnTo>
                      <a:pt x="95865" y="5802"/>
                    </a:lnTo>
                    <a:lnTo>
                      <a:pt x="116674" y="11432"/>
                    </a:lnTo>
                    <a:lnTo>
                      <a:pt x="127535" y="5650"/>
                    </a:lnTo>
                    <a:lnTo>
                      <a:pt x="138034" y="11565"/>
                    </a:lnTo>
                    <a:lnTo>
                      <a:pt x="150360" y="14000"/>
                    </a:lnTo>
                    <a:lnTo>
                      <a:pt x="140374" y="4299"/>
                    </a:lnTo>
                    <a:lnTo>
                      <a:pt x="127554" y="5573"/>
                    </a:lnTo>
                    <a:lnTo>
                      <a:pt x="12380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0"/>
              <p:cNvSpPr/>
              <p:nvPr/>
            </p:nvSpPr>
            <p:spPr>
              <a:xfrm>
                <a:off x="4268150" y="2595225"/>
                <a:ext cx="388525" cy="350475"/>
              </a:xfrm>
              <a:custGeom>
                <a:avLst/>
                <a:gdLst/>
                <a:ahLst/>
                <a:cxnLst/>
                <a:rect l="l" t="t" r="r" b="b"/>
                <a:pathLst>
                  <a:path w="15541" h="14019" extrusionOk="0">
                    <a:moveTo>
                      <a:pt x="96" y="1"/>
                    </a:moveTo>
                    <a:lnTo>
                      <a:pt x="1" y="20"/>
                    </a:lnTo>
                    <a:lnTo>
                      <a:pt x="2036" y="13924"/>
                    </a:lnTo>
                    <a:lnTo>
                      <a:pt x="2036" y="14019"/>
                    </a:lnTo>
                    <a:lnTo>
                      <a:pt x="8446" y="5117"/>
                    </a:lnTo>
                    <a:lnTo>
                      <a:pt x="15541" y="172"/>
                    </a:lnTo>
                    <a:lnTo>
                      <a:pt x="15484" y="115"/>
                    </a:lnTo>
                    <a:lnTo>
                      <a:pt x="8389" y="5041"/>
                    </a:lnTo>
                    <a:lnTo>
                      <a:pt x="2093" y="13810"/>
                    </a:lnTo>
                    <a:lnTo>
                      <a:pt x="9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0"/>
              <p:cNvSpPr/>
              <p:nvPr/>
            </p:nvSpPr>
            <p:spPr>
              <a:xfrm>
                <a:off x="936175" y="1775425"/>
                <a:ext cx="627725" cy="1335300"/>
              </a:xfrm>
              <a:custGeom>
                <a:avLst/>
                <a:gdLst/>
                <a:ahLst/>
                <a:cxnLst/>
                <a:rect l="l" t="t" r="r" b="b"/>
                <a:pathLst>
                  <a:path w="25109" h="53412" extrusionOk="0">
                    <a:moveTo>
                      <a:pt x="4775" y="1"/>
                    </a:moveTo>
                    <a:lnTo>
                      <a:pt x="4718" y="58"/>
                    </a:lnTo>
                    <a:lnTo>
                      <a:pt x="23320" y="19497"/>
                    </a:lnTo>
                    <a:lnTo>
                      <a:pt x="19231" y="33591"/>
                    </a:lnTo>
                    <a:lnTo>
                      <a:pt x="19231" y="33610"/>
                    </a:lnTo>
                    <a:lnTo>
                      <a:pt x="25013" y="40800"/>
                    </a:lnTo>
                    <a:lnTo>
                      <a:pt x="21932" y="53278"/>
                    </a:lnTo>
                    <a:lnTo>
                      <a:pt x="12117" y="46259"/>
                    </a:lnTo>
                    <a:lnTo>
                      <a:pt x="58" y="33915"/>
                    </a:lnTo>
                    <a:lnTo>
                      <a:pt x="1" y="33972"/>
                    </a:lnTo>
                    <a:lnTo>
                      <a:pt x="12060" y="46316"/>
                    </a:lnTo>
                    <a:lnTo>
                      <a:pt x="21932" y="53373"/>
                    </a:lnTo>
                    <a:lnTo>
                      <a:pt x="21989" y="53411"/>
                    </a:lnTo>
                    <a:lnTo>
                      <a:pt x="25108" y="40800"/>
                    </a:lnTo>
                    <a:lnTo>
                      <a:pt x="25108" y="40781"/>
                    </a:lnTo>
                    <a:lnTo>
                      <a:pt x="19326" y="33591"/>
                    </a:lnTo>
                    <a:lnTo>
                      <a:pt x="23415" y="19497"/>
                    </a:lnTo>
                    <a:lnTo>
                      <a:pt x="23415" y="19478"/>
                    </a:lnTo>
                    <a:lnTo>
                      <a:pt x="4775"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0"/>
              <p:cNvSpPr/>
              <p:nvPr/>
            </p:nvSpPr>
            <p:spPr>
              <a:xfrm>
                <a:off x="1089300" y="2533400"/>
                <a:ext cx="2779925" cy="1506950"/>
              </a:xfrm>
              <a:custGeom>
                <a:avLst/>
                <a:gdLst/>
                <a:ahLst/>
                <a:cxnLst/>
                <a:rect l="l" t="t" r="r" b="b"/>
                <a:pathLst>
                  <a:path w="111197" h="60278" extrusionOk="0">
                    <a:moveTo>
                      <a:pt x="111139" y="1"/>
                    </a:moveTo>
                    <a:lnTo>
                      <a:pt x="100468" y="13886"/>
                    </a:lnTo>
                    <a:lnTo>
                      <a:pt x="82551" y="16777"/>
                    </a:lnTo>
                    <a:lnTo>
                      <a:pt x="72736" y="3253"/>
                    </a:lnTo>
                    <a:lnTo>
                      <a:pt x="74448" y="13943"/>
                    </a:lnTo>
                    <a:lnTo>
                      <a:pt x="74448" y="13943"/>
                    </a:lnTo>
                    <a:lnTo>
                      <a:pt x="49264" y="6335"/>
                    </a:lnTo>
                    <a:lnTo>
                      <a:pt x="49207" y="6335"/>
                    </a:lnTo>
                    <a:lnTo>
                      <a:pt x="50063" y="24975"/>
                    </a:lnTo>
                    <a:lnTo>
                      <a:pt x="43330" y="30073"/>
                    </a:lnTo>
                    <a:lnTo>
                      <a:pt x="56473" y="37624"/>
                    </a:lnTo>
                    <a:lnTo>
                      <a:pt x="27466" y="33744"/>
                    </a:lnTo>
                    <a:lnTo>
                      <a:pt x="15826" y="22959"/>
                    </a:lnTo>
                    <a:lnTo>
                      <a:pt x="0" y="60240"/>
                    </a:lnTo>
                    <a:lnTo>
                      <a:pt x="76" y="60278"/>
                    </a:lnTo>
                    <a:lnTo>
                      <a:pt x="15845" y="23092"/>
                    </a:lnTo>
                    <a:lnTo>
                      <a:pt x="27409" y="33820"/>
                    </a:lnTo>
                    <a:lnTo>
                      <a:pt x="27428" y="33820"/>
                    </a:lnTo>
                    <a:lnTo>
                      <a:pt x="56854" y="37757"/>
                    </a:lnTo>
                    <a:lnTo>
                      <a:pt x="56854" y="37757"/>
                    </a:lnTo>
                    <a:lnTo>
                      <a:pt x="43482" y="30073"/>
                    </a:lnTo>
                    <a:lnTo>
                      <a:pt x="50120" y="25032"/>
                    </a:lnTo>
                    <a:lnTo>
                      <a:pt x="50139" y="25013"/>
                    </a:lnTo>
                    <a:lnTo>
                      <a:pt x="49302" y="6430"/>
                    </a:lnTo>
                    <a:lnTo>
                      <a:pt x="74486" y="14038"/>
                    </a:lnTo>
                    <a:lnTo>
                      <a:pt x="74543" y="14057"/>
                    </a:lnTo>
                    <a:lnTo>
                      <a:pt x="72869" y="3577"/>
                    </a:lnTo>
                    <a:lnTo>
                      <a:pt x="72869" y="3577"/>
                    </a:lnTo>
                    <a:lnTo>
                      <a:pt x="82513" y="16834"/>
                    </a:lnTo>
                    <a:lnTo>
                      <a:pt x="82532" y="16853"/>
                    </a:lnTo>
                    <a:lnTo>
                      <a:pt x="100487" y="13962"/>
                    </a:lnTo>
                    <a:lnTo>
                      <a:pt x="100506" y="13962"/>
                    </a:lnTo>
                    <a:lnTo>
                      <a:pt x="111196" y="58"/>
                    </a:lnTo>
                    <a:lnTo>
                      <a:pt x="111139"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0"/>
              <p:cNvSpPr/>
              <p:nvPr/>
            </p:nvSpPr>
            <p:spPr>
              <a:xfrm>
                <a:off x="956150" y="2963275"/>
                <a:ext cx="529275" cy="146500"/>
              </a:xfrm>
              <a:custGeom>
                <a:avLst/>
                <a:gdLst/>
                <a:ahLst/>
                <a:cxnLst/>
                <a:rect l="l" t="t" r="r" b="b"/>
                <a:pathLst>
                  <a:path w="21171" h="5860" extrusionOk="0">
                    <a:moveTo>
                      <a:pt x="19" y="1"/>
                    </a:moveTo>
                    <a:lnTo>
                      <a:pt x="0" y="77"/>
                    </a:lnTo>
                    <a:lnTo>
                      <a:pt x="21152" y="5859"/>
                    </a:lnTo>
                    <a:lnTo>
                      <a:pt x="21171" y="5783"/>
                    </a:lnTo>
                    <a:lnTo>
                      <a:pt x="19"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0"/>
              <p:cNvSpPr/>
              <p:nvPr/>
            </p:nvSpPr>
            <p:spPr>
              <a:xfrm>
                <a:off x="1471625" y="1863875"/>
                <a:ext cx="49950" cy="398975"/>
              </a:xfrm>
              <a:custGeom>
                <a:avLst/>
                <a:gdLst/>
                <a:ahLst/>
                <a:cxnLst/>
                <a:rect l="l" t="t" r="r" b="b"/>
                <a:pathLst>
                  <a:path w="1998" h="15959" extrusionOk="0">
                    <a:moveTo>
                      <a:pt x="76" y="1"/>
                    </a:moveTo>
                    <a:lnTo>
                      <a:pt x="0" y="39"/>
                    </a:lnTo>
                    <a:cubicBezTo>
                      <a:pt x="571" y="1351"/>
                      <a:pt x="1902" y="15807"/>
                      <a:pt x="1902" y="15959"/>
                    </a:cubicBezTo>
                    <a:lnTo>
                      <a:pt x="1997" y="15959"/>
                    </a:lnTo>
                    <a:cubicBezTo>
                      <a:pt x="1940" y="15350"/>
                      <a:pt x="647" y="1332"/>
                      <a:pt x="76" y="1"/>
                    </a:cubicBez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0"/>
              <p:cNvSpPr/>
              <p:nvPr/>
            </p:nvSpPr>
            <p:spPr>
              <a:xfrm>
                <a:off x="3986650" y="3038400"/>
                <a:ext cx="748975" cy="816975"/>
              </a:xfrm>
              <a:custGeom>
                <a:avLst/>
                <a:gdLst/>
                <a:ahLst/>
                <a:cxnLst/>
                <a:rect l="l" t="t" r="r" b="b"/>
                <a:pathLst>
                  <a:path w="29959" h="32679" extrusionOk="0">
                    <a:moveTo>
                      <a:pt x="15350" y="1"/>
                    </a:moveTo>
                    <a:lnTo>
                      <a:pt x="0" y="8674"/>
                    </a:lnTo>
                    <a:lnTo>
                      <a:pt x="28741" y="32679"/>
                    </a:lnTo>
                    <a:lnTo>
                      <a:pt x="28798" y="32622"/>
                    </a:lnTo>
                    <a:lnTo>
                      <a:pt x="133" y="8674"/>
                    </a:lnTo>
                    <a:lnTo>
                      <a:pt x="15350" y="96"/>
                    </a:lnTo>
                    <a:lnTo>
                      <a:pt x="29901" y="12402"/>
                    </a:lnTo>
                    <a:lnTo>
                      <a:pt x="29958" y="12326"/>
                    </a:lnTo>
                    <a:lnTo>
                      <a:pt x="15369" y="20"/>
                    </a:lnTo>
                    <a:lnTo>
                      <a:pt x="15350"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0"/>
              <p:cNvSpPr/>
              <p:nvPr/>
            </p:nvSpPr>
            <p:spPr>
              <a:xfrm>
                <a:off x="3981425" y="3085975"/>
                <a:ext cx="781300" cy="348100"/>
              </a:xfrm>
              <a:custGeom>
                <a:avLst/>
                <a:gdLst/>
                <a:ahLst/>
                <a:cxnLst/>
                <a:rect l="l" t="t" r="r" b="b"/>
                <a:pathLst>
                  <a:path w="31252" h="13924" extrusionOk="0">
                    <a:moveTo>
                      <a:pt x="26629" y="0"/>
                    </a:moveTo>
                    <a:lnTo>
                      <a:pt x="19382" y="5668"/>
                    </a:lnTo>
                    <a:lnTo>
                      <a:pt x="0" y="6752"/>
                    </a:lnTo>
                    <a:lnTo>
                      <a:pt x="31232" y="13923"/>
                    </a:lnTo>
                    <a:lnTo>
                      <a:pt x="31251" y="13847"/>
                    </a:lnTo>
                    <a:lnTo>
                      <a:pt x="571" y="6790"/>
                    </a:lnTo>
                    <a:lnTo>
                      <a:pt x="19401" y="5744"/>
                    </a:lnTo>
                    <a:lnTo>
                      <a:pt x="26686" y="76"/>
                    </a:lnTo>
                    <a:lnTo>
                      <a:pt x="26629"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0"/>
              <p:cNvSpPr/>
              <p:nvPr/>
            </p:nvSpPr>
            <p:spPr>
              <a:xfrm>
                <a:off x="2909600" y="1822500"/>
                <a:ext cx="1483175" cy="867850"/>
              </a:xfrm>
              <a:custGeom>
                <a:avLst/>
                <a:gdLst/>
                <a:ahLst/>
                <a:cxnLst/>
                <a:rect l="l" t="t" r="r" b="b"/>
                <a:pathLst>
                  <a:path w="59327" h="34714" extrusionOk="0">
                    <a:moveTo>
                      <a:pt x="59326" y="1"/>
                    </a:moveTo>
                    <a:lnTo>
                      <a:pt x="45460" y="17100"/>
                    </a:lnTo>
                    <a:lnTo>
                      <a:pt x="45517" y="17138"/>
                    </a:lnTo>
                    <a:lnTo>
                      <a:pt x="59003" y="514"/>
                    </a:lnTo>
                    <a:lnTo>
                      <a:pt x="49188" y="22654"/>
                    </a:lnTo>
                    <a:lnTo>
                      <a:pt x="31194" y="26459"/>
                    </a:lnTo>
                    <a:lnTo>
                      <a:pt x="31175" y="26459"/>
                    </a:lnTo>
                    <a:lnTo>
                      <a:pt x="21988" y="34638"/>
                    </a:lnTo>
                    <a:lnTo>
                      <a:pt x="0" y="31823"/>
                    </a:lnTo>
                    <a:lnTo>
                      <a:pt x="0" y="31899"/>
                    </a:lnTo>
                    <a:lnTo>
                      <a:pt x="21988" y="34714"/>
                    </a:lnTo>
                    <a:lnTo>
                      <a:pt x="22007" y="34714"/>
                    </a:lnTo>
                    <a:lnTo>
                      <a:pt x="31213" y="26535"/>
                    </a:lnTo>
                    <a:lnTo>
                      <a:pt x="49226" y="22731"/>
                    </a:lnTo>
                    <a:lnTo>
                      <a:pt x="49245" y="22731"/>
                    </a:lnTo>
                    <a:lnTo>
                      <a:pt x="5932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0"/>
              <p:cNvSpPr/>
              <p:nvPr/>
            </p:nvSpPr>
            <p:spPr>
              <a:xfrm>
                <a:off x="975650" y="2705075"/>
                <a:ext cx="3754250" cy="772750"/>
              </a:xfrm>
              <a:custGeom>
                <a:avLst/>
                <a:gdLst/>
                <a:ahLst/>
                <a:cxnLst/>
                <a:rect l="l" t="t" r="r" b="b"/>
                <a:pathLst>
                  <a:path w="150170" h="30910" extrusionOk="0">
                    <a:moveTo>
                      <a:pt x="121239" y="0"/>
                    </a:moveTo>
                    <a:lnTo>
                      <a:pt x="126185" y="15255"/>
                    </a:lnTo>
                    <a:lnTo>
                      <a:pt x="98928" y="21646"/>
                    </a:lnTo>
                    <a:lnTo>
                      <a:pt x="71271" y="26230"/>
                    </a:lnTo>
                    <a:lnTo>
                      <a:pt x="61209" y="30738"/>
                    </a:lnTo>
                    <a:lnTo>
                      <a:pt x="20410" y="16073"/>
                    </a:lnTo>
                    <a:lnTo>
                      <a:pt x="20372" y="16073"/>
                    </a:lnTo>
                    <a:lnTo>
                      <a:pt x="0" y="28893"/>
                    </a:lnTo>
                    <a:lnTo>
                      <a:pt x="31993" y="26991"/>
                    </a:lnTo>
                    <a:lnTo>
                      <a:pt x="31993" y="26839"/>
                    </a:lnTo>
                    <a:lnTo>
                      <a:pt x="609" y="28703"/>
                    </a:lnTo>
                    <a:lnTo>
                      <a:pt x="20391" y="16244"/>
                    </a:lnTo>
                    <a:lnTo>
                      <a:pt x="61190" y="30890"/>
                    </a:lnTo>
                    <a:lnTo>
                      <a:pt x="61209" y="30909"/>
                    </a:lnTo>
                    <a:lnTo>
                      <a:pt x="71309" y="26382"/>
                    </a:lnTo>
                    <a:lnTo>
                      <a:pt x="98947" y="21798"/>
                    </a:lnTo>
                    <a:lnTo>
                      <a:pt x="126394" y="15369"/>
                    </a:lnTo>
                    <a:lnTo>
                      <a:pt x="121467" y="153"/>
                    </a:lnTo>
                    <a:lnTo>
                      <a:pt x="150170" y="1142"/>
                    </a:lnTo>
                    <a:lnTo>
                      <a:pt x="150170" y="989"/>
                    </a:lnTo>
                    <a:lnTo>
                      <a:pt x="121239"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4" name="Google Shape;964;p20"/>
            <p:cNvGrpSpPr/>
            <p:nvPr/>
          </p:nvGrpSpPr>
          <p:grpSpPr>
            <a:xfrm>
              <a:off x="-956979" y="288458"/>
              <a:ext cx="2639750" cy="6061075"/>
              <a:chOff x="-956979" y="288458"/>
              <a:chExt cx="2639750" cy="6061075"/>
            </a:xfrm>
          </p:grpSpPr>
          <p:sp>
            <p:nvSpPr>
              <p:cNvPr id="965" name="Google Shape;965;p20"/>
              <p:cNvSpPr/>
              <p:nvPr/>
            </p:nvSpPr>
            <p:spPr>
              <a:xfrm rot="-2700000">
                <a:off x="-1250442" y="3285690"/>
                <a:ext cx="3051731" cy="434022"/>
              </a:xfrm>
              <a:prstGeom prst="roundRect">
                <a:avLst>
                  <a:gd name="adj" fmla="val 50000"/>
                </a:avLst>
              </a:prstGeom>
              <a:gradFill>
                <a:gsLst>
                  <a:gs pos="0">
                    <a:schemeClr val="dk2"/>
                  </a:gs>
                  <a:gs pos="100000">
                    <a:schemeClr val="lt1"/>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sp>
            <p:nvSpPr>
              <p:cNvPr id="966" name="Google Shape;966;p20"/>
              <p:cNvSpPr/>
              <p:nvPr/>
            </p:nvSpPr>
            <p:spPr>
              <a:xfrm rot="-2700000">
                <a:off x="-984744" y="3741412"/>
                <a:ext cx="3051731" cy="177342"/>
              </a:xfrm>
              <a:prstGeom prst="roundRect">
                <a:avLst>
                  <a:gd name="adj" fmla="val 50000"/>
                </a:avLst>
              </a:prstGeom>
              <a:gradFill>
                <a:gsLst>
                  <a:gs pos="0">
                    <a:schemeClr val="dk2"/>
                  </a:gs>
                  <a:gs pos="100000">
                    <a:schemeClr val="lt1"/>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sp>
            <p:nvSpPr>
              <p:cNvPr id="967" name="Google Shape;967;p20"/>
              <p:cNvSpPr/>
              <p:nvPr/>
            </p:nvSpPr>
            <p:spPr>
              <a:xfrm rot="-2700000">
                <a:off x="-1341194" y="1341437"/>
                <a:ext cx="3051731" cy="177342"/>
              </a:xfrm>
              <a:prstGeom prst="roundRect">
                <a:avLst>
                  <a:gd name="adj" fmla="val 50000"/>
                </a:avLst>
              </a:prstGeom>
              <a:gradFill>
                <a:gsLst>
                  <a:gs pos="0">
                    <a:schemeClr val="dk2"/>
                  </a:gs>
                  <a:gs pos="100000">
                    <a:schemeClr val="lt1"/>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sp>
            <p:nvSpPr>
              <p:cNvPr id="968" name="Google Shape;968;p20"/>
              <p:cNvSpPr/>
              <p:nvPr/>
            </p:nvSpPr>
            <p:spPr>
              <a:xfrm rot="-2700000">
                <a:off x="-1080719" y="5119212"/>
                <a:ext cx="3051731" cy="177342"/>
              </a:xfrm>
              <a:prstGeom prst="roundRect">
                <a:avLst>
                  <a:gd name="adj" fmla="val 50000"/>
                </a:avLst>
              </a:prstGeom>
              <a:gradFill>
                <a:gsLst>
                  <a:gs pos="0">
                    <a:schemeClr val="dk2"/>
                  </a:gs>
                  <a:gs pos="100000">
                    <a:schemeClr val="lt1"/>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grpSp>
      </p:grpSp>
      <p:sp>
        <p:nvSpPr>
          <p:cNvPr id="969" name="Google Shape;969;p20"/>
          <p:cNvSpPr txBox="1">
            <a:spLocks noGrp="1"/>
          </p:cNvSpPr>
          <p:nvPr>
            <p:ph type="title"/>
          </p:nvPr>
        </p:nvSpPr>
        <p:spPr>
          <a:xfrm>
            <a:off x="4279085" y="539500"/>
            <a:ext cx="4151700" cy="1058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8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70" name="Google Shape;970;p20"/>
          <p:cNvSpPr txBox="1">
            <a:spLocks noGrp="1"/>
          </p:cNvSpPr>
          <p:nvPr>
            <p:ph type="subTitle" idx="1"/>
          </p:nvPr>
        </p:nvSpPr>
        <p:spPr>
          <a:xfrm>
            <a:off x="4279050" y="1598200"/>
            <a:ext cx="4151700" cy="1058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71" name="Google Shape;971;p20"/>
          <p:cNvSpPr txBox="1"/>
          <p:nvPr/>
        </p:nvSpPr>
        <p:spPr>
          <a:xfrm>
            <a:off x="4279050" y="3652900"/>
            <a:ext cx="4151700" cy="556200"/>
          </a:xfrm>
          <a:prstGeom prst="rect">
            <a:avLst/>
          </a:prstGeom>
          <a:noFill/>
          <a:ln>
            <a:noFill/>
          </a:ln>
        </p:spPr>
        <p:txBody>
          <a:bodyPr spcFirstLastPara="1" wrap="square" lIns="91425" tIns="91425" rIns="91425" bIns="91425" anchor="ctr" anchorCtr="0">
            <a:noAutofit/>
          </a:bodyPr>
          <a:lstStyle/>
          <a:p>
            <a:pPr marL="0" lvl="0" indent="0" algn="r" rtl="0">
              <a:spcBef>
                <a:spcPts val="300"/>
              </a:spcBef>
              <a:spcAft>
                <a:spcPts val="0"/>
              </a:spcAft>
              <a:buNone/>
            </a:pPr>
            <a:r>
              <a:rPr lang="en" sz="1200" b="1">
                <a:solidFill>
                  <a:schemeClr val="dk1"/>
                </a:solidFill>
                <a:latin typeface="Actor"/>
                <a:ea typeface="Actor"/>
                <a:cs typeface="Actor"/>
                <a:sym typeface="Actor"/>
              </a:rPr>
              <a:t>CREDITS:</a:t>
            </a:r>
            <a:r>
              <a:rPr lang="en" sz="1200">
                <a:solidFill>
                  <a:schemeClr val="dk1"/>
                </a:solidFill>
                <a:latin typeface="Actor"/>
                <a:ea typeface="Actor"/>
                <a:cs typeface="Actor"/>
                <a:sym typeface="Actor"/>
              </a:rPr>
              <a:t> This presentation template was created by </a:t>
            </a:r>
            <a:r>
              <a:rPr lang="en" sz="1200" b="1" u="sng">
                <a:solidFill>
                  <a:schemeClr val="hlink"/>
                </a:solidFill>
                <a:latin typeface="Actor"/>
                <a:ea typeface="Actor"/>
                <a:cs typeface="Actor"/>
                <a:sym typeface="Actor"/>
                <a:hlinkClick r:id="rId2"/>
              </a:rPr>
              <a:t>Slidesgo</a:t>
            </a:r>
            <a:r>
              <a:rPr lang="en" sz="1200">
                <a:solidFill>
                  <a:schemeClr val="dk1"/>
                </a:solidFill>
                <a:latin typeface="Actor"/>
                <a:ea typeface="Actor"/>
                <a:cs typeface="Actor"/>
                <a:sym typeface="Actor"/>
              </a:rPr>
              <a:t>, and includes icons by </a:t>
            </a:r>
            <a:r>
              <a:rPr lang="en" sz="1200" b="1" u="sng">
                <a:solidFill>
                  <a:schemeClr val="dk1"/>
                </a:solidFill>
                <a:latin typeface="Actor"/>
                <a:ea typeface="Actor"/>
                <a:cs typeface="Actor"/>
                <a:sym typeface="Actor"/>
                <a:hlinkClick r:id="rId3">
                  <a:extLst>
                    <a:ext uri="{A12FA001-AC4F-418D-AE19-62706E023703}">
                      <ahyp:hlinkClr xmlns:ahyp="http://schemas.microsoft.com/office/drawing/2018/hyperlinkcolor" val="tx"/>
                    </a:ext>
                  </a:extLst>
                </a:hlinkClick>
              </a:rPr>
              <a:t>Flaticon</a:t>
            </a:r>
            <a:r>
              <a:rPr lang="en" sz="1200">
                <a:solidFill>
                  <a:schemeClr val="dk1"/>
                </a:solidFill>
                <a:latin typeface="Actor"/>
                <a:ea typeface="Actor"/>
                <a:cs typeface="Actor"/>
                <a:sym typeface="Actor"/>
              </a:rPr>
              <a:t>, and infographics &amp; images by </a:t>
            </a:r>
            <a:r>
              <a:rPr lang="en" sz="1200" b="1" u="sng">
                <a:solidFill>
                  <a:schemeClr val="dk1"/>
                </a:solidFill>
                <a:latin typeface="Actor"/>
                <a:ea typeface="Actor"/>
                <a:cs typeface="Actor"/>
                <a:sym typeface="Actor"/>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Actor"/>
                <a:ea typeface="Actor"/>
                <a:cs typeface="Actor"/>
                <a:sym typeface="Actor"/>
              </a:rPr>
              <a:t> </a:t>
            </a:r>
            <a:endParaRPr sz="1200" b="1" u="sng">
              <a:solidFill>
                <a:schemeClr val="dk1"/>
              </a:solidFill>
              <a:latin typeface="Actor"/>
              <a:ea typeface="Actor"/>
              <a:cs typeface="Actor"/>
              <a:sym typeface="Acto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972"/>
        <p:cNvGrpSpPr/>
        <p:nvPr/>
      </p:nvGrpSpPr>
      <p:grpSpPr>
        <a:xfrm>
          <a:off x="0" y="0"/>
          <a:ext cx="0" cy="0"/>
          <a:chOff x="0" y="0"/>
          <a:chExt cx="0" cy="0"/>
        </a:xfrm>
      </p:grpSpPr>
      <p:grpSp>
        <p:nvGrpSpPr>
          <p:cNvPr id="973" name="Google Shape;973;p21"/>
          <p:cNvGrpSpPr/>
          <p:nvPr/>
        </p:nvGrpSpPr>
        <p:grpSpPr>
          <a:xfrm>
            <a:off x="-4713476" y="-4734613"/>
            <a:ext cx="17959055" cy="13798237"/>
            <a:chOff x="-4713476" y="-4734613"/>
            <a:chExt cx="17959055" cy="13798237"/>
          </a:xfrm>
        </p:grpSpPr>
        <p:grpSp>
          <p:nvGrpSpPr>
            <p:cNvPr id="974" name="Google Shape;974;p21"/>
            <p:cNvGrpSpPr/>
            <p:nvPr/>
          </p:nvGrpSpPr>
          <p:grpSpPr>
            <a:xfrm rot="-1688909">
              <a:off x="3142047" y="1659898"/>
              <a:ext cx="9353659" cy="5524064"/>
              <a:chOff x="927625" y="1775425"/>
              <a:chExt cx="3835100" cy="2264925"/>
            </a:xfrm>
          </p:grpSpPr>
          <p:sp>
            <p:nvSpPr>
              <p:cNvPr id="975" name="Google Shape;975;p21"/>
              <p:cNvSpPr/>
              <p:nvPr/>
            </p:nvSpPr>
            <p:spPr>
              <a:xfrm>
                <a:off x="990850" y="2261400"/>
                <a:ext cx="3731450" cy="897825"/>
              </a:xfrm>
              <a:custGeom>
                <a:avLst/>
                <a:gdLst/>
                <a:ahLst/>
                <a:cxnLst/>
                <a:rect l="l" t="t" r="r" b="b"/>
                <a:pathLst>
                  <a:path w="149258" h="35913" extrusionOk="0">
                    <a:moveTo>
                      <a:pt x="21190" y="1"/>
                    </a:moveTo>
                    <a:lnTo>
                      <a:pt x="1" y="12859"/>
                    </a:lnTo>
                    <a:lnTo>
                      <a:pt x="39" y="12916"/>
                    </a:lnTo>
                    <a:lnTo>
                      <a:pt x="21171" y="96"/>
                    </a:lnTo>
                    <a:lnTo>
                      <a:pt x="54020" y="35912"/>
                    </a:lnTo>
                    <a:lnTo>
                      <a:pt x="61667" y="34372"/>
                    </a:lnTo>
                    <a:lnTo>
                      <a:pt x="61686" y="34353"/>
                    </a:lnTo>
                    <a:lnTo>
                      <a:pt x="76769" y="14343"/>
                    </a:lnTo>
                    <a:lnTo>
                      <a:pt x="93089" y="19269"/>
                    </a:lnTo>
                    <a:lnTo>
                      <a:pt x="93108" y="19269"/>
                    </a:lnTo>
                    <a:lnTo>
                      <a:pt x="98738" y="17158"/>
                    </a:lnTo>
                    <a:lnTo>
                      <a:pt x="113955" y="29559"/>
                    </a:lnTo>
                    <a:lnTo>
                      <a:pt x="113974" y="29578"/>
                    </a:lnTo>
                    <a:lnTo>
                      <a:pt x="117816" y="25888"/>
                    </a:lnTo>
                    <a:lnTo>
                      <a:pt x="120783" y="17861"/>
                    </a:lnTo>
                    <a:lnTo>
                      <a:pt x="149257" y="5593"/>
                    </a:lnTo>
                    <a:lnTo>
                      <a:pt x="149219" y="5517"/>
                    </a:lnTo>
                    <a:lnTo>
                      <a:pt x="120726" y="17785"/>
                    </a:lnTo>
                    <a:lnTo>
                      <a:pt x="117759" y="25831"/>
                    </a:lnTo>
                    <a:lnTo>
                      <a:pt x="113974" y="29483"/>
                    </a:lnTo>
                    <a:lnTo>
                      <a:pt x="98776" y="17082"/>
                    </a:lnTo>
                    <a:lnTo>
                      <a:pt x="98757" y="17082"/>
                    </a:lnTo>
                    <a:lnTo>
                      <a:pt x="93108" y="19193"/>
                    </a:lnTo>
                    <a:lnTo>
                      <a:pt x="76750" y="14267"/>
                    </a:lnTo>
                    <a:lnTo>
                      <a:pt x="76731" y="14248"/>
                    </a:lnTo>
                    <a:lnTo>
                      <a:pt x="61628" y="34295"/>
                    </a:lnTo>
                    <a:lnTo>
                      <a:pt x="54058" y="35836"/>
                    </a:lnTo>
                    <a:lnTo>
                      <a:pt x="21209" y="20"/>
                    </a:lnTo>
                    <a:lnTo>
                      <a:pt x="21190"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1"/>
              <p:cNvSpPr/>
              <p:nvPr/>
            </p:nvSpPr>
            <p:spPr>
              <a:xfrm>
                <a:off x="978975" y="2180575"/>
                <a:ext cx="3732875" cy="940125"/>
              </a:xfrm>
              <a:custGeom>
                <a:avLst/>
                <a:gdLst/>
                <a:ahLst/>
                <a:cxnLst/>
                <a:rect l="l" t="t" r="r" b="b"/>
                <a:pathLst>
                  <a:path w="149315" h="37605" extrusionOk="0">
                    <a:moveTo>
                      <a:pt x="153" y="95"/>
                    </a:moveTo>
                    <a:lnTo>
                      <a:pt x="21627" y="3329"/>
                    </a:lnTo>
                    <a:lnTo>
                      <a:pt x="22768" y="17709"/>
                    </a:lnTo>
                    <a:lnTo>
                      <a:pt x="22768" y="17709"/>
                    </a:lnTo>
                    <a:lnTo>
                      <a:pt x="19059" y="12155"/>
                    </a:lnTo>
                    <a:lnTo>
                      <a:pt x="19059" y="12136"/>
                    </a:lnTo>
                    <a:lnTo>
                      <a:pt x="7343" y="11926"/>
                    </a:lnTo>
                    <a:lnTo>
                      <a:pt x="153" y="95"/>
                    </a:lnTo>
                    <a:close/>
                    <a:moveTo>
                      <a:pt x="0" y="0"/>
                    </a:moveTo>
                    <a:lnTo>
                      <a:pt x="7285" y="11983"/>
                    </a:lnTo>
                    <a:lnTo>
                      <a:pt x="7304" y="12003"/>
                    </a:lnTo>
                    <a:lnTo>
                      <a:pt x="19021" y="12231"/>
                    </a:lnTo>
                    <a:lnTo>
                      <a:pt x="22768" y="17861"/>
                    </a:lnTo>
                    <a:lnTo>
                      <a:pt x="22768" y="17880"/>
                    </a:lnTo>
                    <a:lnTo>
                      <a:pt x="23301" y="24594"/>
                    </a:lnTo>
                    <a:lnTo>
                      <a:pt x="23320" y="24632"/>
                    </a:lnTo>
                    <a:lnTo>
                      <a:pt x="53639" y="20543"/>
                    </a:lnTo>
                    <a:lnTo>
                      <a:pt x="62103" y="37566"/>
                    </a:lnTo>
                    <a:lnTo>
                      <a:pt x="62103" y="37605"/>
                    </a:lnTo>
                    <a:lnTo>
                      <a:pt x="80649" y="36463"/>
                    </a:lnTo>
                    <a:lnTo>
                      <a:pt x="78956" y="28132"/>
                    </a:lnTo>
                    <a:lnTo>
                      <a:pt x="93583" y="22502"/>
                    </a:lnTo>
                    <a:lnTo>
                      <a:pt x="114487" y="32830"/>
                    </a:lnTo>
                    <a:lnTo>
                      <a:pt x="115628" y="14190"/>
                    </a:lnTo>
                    <a:lnTo>
                      <a:pt x="136018" y="17290"/>
                    </a:lnTo>
                    <a:lnTo>
                      <a:pt x="136056" y="17290"/>
                    </a:lnTo>
                    <a:lnTo>
                      <a:pt x="139309" y="7133"/>
                    </a:lnTo>
                    <a:lnTo>
                      <a:pt x="149314" y="2758"/>
                    </a:lnTo>
                    <a:lnTo>
                      <a:pt x="149276" y="2682"/>
                    </a:lnTo>
                    <a:lnTo>
                      <a:pt x="139271" y="7057"/>
                    </a:lnTo>
                    <a:lnTo>
                      <a:pt x="139252" y="7057"/>
                    </a:lnTo>
                    <a:lnTo>
                      <a:pt x="135999" y="17195"/>
                    </a:lnTo>
                    <a:lnTo>
                      <a:pt x="115552" y="14095"/>
                    </a:lnTo>
                    <a:lnTo>
                      <a:pt x="114411" y="32697"/>
                    </a:lnTo>
                    <a:lnTo>
                      <a:pt x="93602" y="22426"/>
                    </a:lnTo>
                    <a:lnTo>
                      <a:pt x="93583" y="22426"/>
                    </a:lnTo>
                    <a:lnTo>
                      <a:pt x="78899" y="28075"/>
                    </a:lnTo>
                    <a:lnTo>
                      <a:pt x="78861" y="28075"/>
                    </a:lnTo>
                    <a:lnTo>
                      <a:pt x="80554" y="36387"/>
                    </a:lnTo>
                    <a:lnTo>
                      <a:pt x="62161" y="37509"/>
                    </a:lnTo>
                    <a:lnTo>
                      <a:pt x="53715" y="20467"/>
                    </a:lnTo>
                    <a:lnTo>
                      <a:pt x="53696" y="20448"/>
                    </a:lnTo>
                    <a:lnTo>
                      <a:pt x="23377" y="24537"/>
                    </a:lnTo>
                    <a:lnTo>
                      <a:pt x="22864" y="17861"/>
                    </a:lnTo>
                    <a:lnTo>
                      <a:pt x="30757" y="13239"/>
                    </a:lnTo>
                    <a:lnTo>
                      <a:pt x="30700" y="13163"/>
                    </a:lnTo>
                    <a:lnTo>
                      <a:pt x="22844" y="17785"/>
                    </a:lnTo>
                    <a:lnTo>
                      <a:pt x="21703" y="3291"/>
                    </a:lnTo>
                    <a:lnTo>
                      <a:pt x="21684" y="3253"/>
                    </a:lnTo>
                    <a:lnTo>
                      <a:pt x="7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1"/>
              <p:cNvSpPr/>
              <p:nvPr/>
            </p:nvSpPr>
            <p:spPr>
              <a:xfrm>
                <a:off x="927625" y="2532925"/>
                <a:ext cx="3741425" cy="831250"/>
              </a:xfrm>
              <a:custGeom>
                <a:avLst/>
                <a:gdLst/>
                <a:ahLst/>
                <a:cxnLst/>
                <a:rect l="l" t="t" r="r" b="b"/>
                <a:pathLst>
                  <a:path w="149657" h="33250" extrusionOk="0">
                    <a:moveTo>
                      <a:pt x="117644" y="1"/>
                    </a:moveTo>
                    <a:lnTo>
                      <a:pt x="101267" y="6221"/>
                    </a:lnTo>
                    <a:lnTo>
                      <a:pt x="82627" y="22312"/>
                    </a:lnTo>
                    <a:lnTo>
                      <a:pt x="73211" y="33154"/>
                    </a:lnTo>
                    <a:lnTo>
                      <a:pt x="56587" y="24975"/>
                    </a:lnTo>
                    <a:lnTo>
                      <a:pt x="25412" y="10443"/>
                    </a:lnTo>
                    <a:lnTo>
                      <a:pt x="0" y="21171"/>
                    </a:lnTo>
                    <a:lnTo>
                      <a:pt x="38" y="21247"/>
                    </a:lnTo>
                    <a:lnTo>
                      <a:pt x="25393" y="10538"/>
                    </a:lnTo>
                    <a:lnTo>
                      <a:pt x="56549" y="25051"/>
                    </a:lnTo>
                    <a:lnTo>
                      <a:pt x="73192" y="33230"/>
                    </a:lnTo>
                    <a:lnTo>
                      <a:pt x="73230" y="33249"/>
                    </a:lnTo>
                    <a:lnTo>
                      <a:pt x="82684" y="22369"/>
                    </a:lnTo>
                    <a:lnTo>
                      <a:pt x="101305" y="6297"/>
                    </a:lnTo>
                    <a:lnTo>
                      <a:pt x="117625" y="96"/>
                    </a:lnTo>
                    <a:lnTo>
                      <a:pt x="123255" y="7000"/>
                    </a:lnTo>
                    <a:lnTo>
                      <a:pt x="135657" y="16435"/>
                    </a:lnTo>
                    <a:lnTo>
                      <a:pt x="135676" y="16454"/>
                    </a:lnTo>
                    <a:lnTo>
                      <a:pt x="149656" y="17728"/>
                    </a:lnTo>
                    <a:lnTo>
                      <a:pt x="149656" y="17633"/>
                    </a:lnTo>
                    <a:lnTo>
                      <a:pt x="135714" y="16378"/>
                    </a:lnTo>
                    <a:lnTo>
                      <a:pt x="123312" y="6943"/>
                    </a:lnTo>
                    <a:lnTo>
                      <a:pt x="117663" y="20"/>
                    </a:lnTo>
                    <a:lnTo>
                      <a:pt x="117644"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1"/>
              <p:cNvSpPr/>
              <p:nvPr/>
            </p:nvSpPr>
            <p:spPr>
              <a:xfrm>
                <a:off x="969475" y="2377425"/>
                <a:ext cx="3791350" cy="1167450"/>
              </a:xfrm>
              <a:custGeom>
                <a:avLst/>
                <a:gdLst/>
                <a:ahLst/>
                <a:cxnLst/>
                <a:rect l="l" t="t" r="r" b="b"/>
                <a:pathLst>
                  <a:path w="151654" h="46698" extrusionOk="0">
                    <a:moveTo>
                      <a:pt x="76" y="1"/>
                    </a:moveTo>
                    <a:lnTo>
                      <a:pt x="0" y="134"/>
                    </a:lnTo>
                    <a:lnTo>
                      <a:pt x="17880" y="9568"/>
                    </a:lnTo>
                    <a:lnTo>
                      <a:pt x="20543" y="29274"/>
                    </a:lnTo>
                    <a:lnTo>
                      <a:pt x="20562" y="29331"/>
                    </a:lnTo>
                    <a:lnTo>
                      <a:pt x="54856" y="31309"/>
                    </a:lnTo>
                    <a:lnTo>
                      <a:pt x="61399" y="44015"/>
                    </a:lnTo>
                    <a:lnTo>
                      <a:pt x="70263" y="43521"/>
                    </a:lnTo>
                    <a:lnTo>
                      <a:pt x="79659" y="46697"/>
                    </a:lnTo>
                    <a:lnTo>
                      <a:pt x="99365" y="34809"/>
                    </a:lnTo>
                    <a:lnTo>
                      <a:pt x="81352" y="28589"/>
                    </a:lnTo>
                    <a:lnTo>
                      <a:pt x="114829" y="24975"/>
                    </a:lnTo>
                    <a:lnTo>
                      <a:pt x="126527" y="28494"/>
                    </a:lnTo>
                    <a:lnTo>
                      <a:pt x="126565" y="28494"/>
                    </a:lnTo>
                    <a:lnTo>
                      <a:pt x="134097" y="22674"/>
                    </a:lnTo>
                    <a:lnTo>
                      <a:pt x="136475" y="9473"/>
                    </a:lnTo>
                    <a:lnTo>
                      <a:pt x="151634" y="11851"/>
                    </a:lnTo>
                    <a:lnTo>
                      <a:pt x="151653" y="11699"/>
                    </a:lnTo>
                    <a:lnTo>
                      <a:pt x="136341" y="9283"/>
                    </a:lnTo>
                    <a:lnTo>
                      <a:pt x="133945" y="22579"/>
                    </a:lnTo>
                    <a:lnTo>
                      <a:pt x="126527" y="28323"/>
                    </a:lnTo>
                    <a:lnTo>
                      <a:pt x="114848" y="24804"/>
                    </a:lnTo>
                    <a:lnTo>
                      <a:pt x="80629" y="28513"/>
                    </a:lnTo>
                    <a:lnTo>
                      <a:pt x="99003" y="34847"/>
                    </a:lnTo>
                    <a:lnTo>
                      <a:pt x="79640" y="46526"/>
                    </a:lnTo>
                    <a:lnTo>
                      <a:pt x="70301" y="43368"/>
                    </a:lnTo>
                    <a:lnTo>
                      <a:pt x="70282" y="43349"/>
                    </a:lnTo>
                    <a:lnTo>
                      <a:pt x="61494" y="43844"/>
                    </a:lnTo>
                    <a:lnTo>
                      <a:pt x="54951" y="31157"/>
                    </a:lnTo>
                    <a:lnTo>
                      <a:pt x="20695" y="29179"/>
                    </a:lnTo>
                    <a:lnTo>
                      <a:pt x="18013" y="9473"/>
                    </a:lnTo>
                    <a:lnTo>
                      <a:pt x="7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1"/>
              <p:cNvSpPr/>
              <p:nvPr/>
            </p:nvSpPr>
            <p:spPr>
              <a:xfrm>
                <a:off x="3368000" y="2387900"/>
                <a:ext cx="1269650" cy="862150"/>
              </a:xfrm>
              <a:custGeom>
                <a:avLst/>
                <a:gdLst/>
                <a:ahLst/>
                <a:cxnLst/>
                <a:rect l="l" t="t" r="r" b="b"/>
                <a:pathLst>
                  <a:path w="50786" h="34486" extrusionOk="0">
                    <a:moveTo>
                      <a:pt x="30871" y="0"/>
                    </a:moveTo>
                    <a:lnTo>
                      <a:pt x="25621" y="12744"/>
                    </a:lnTo>
                    <a:lnTo>
                      <a:pt x="18869" y="24442"/>
                    </a:lnTo>
                    <a:lnTo>
                      <a:pt x="3272" y="34352"/>
                    </a:lnTo>
                    <a:lnTo>
                      <a:pt x="76" y="15122"/>
                    </a:lnTo>
                    <a:lnTo>
                      <a:pt x="0" y="15141"/>
                    </a:lnTo>
                    <a:lnTo>
                      <a:pt x="3215" y="34485"/>
                    </a:lnTo>
                    <a:lnTo>
                      <a:pt x="18907" y="24499"/>
                    </a:lnTo>
                    <a:lnTo>
                      <a:pt x="18926" y="24499"/>
                    </a:lnTo>
                    <a:lnTo>
                      <a:pt x="25697" y="12782"/>
                    </a:lnTo>
                    <a:lnTo>
                      <a:pt x="30890" y="134"/>
                    </a:lnTo>
                    <a:lnTo>
                      <a:pt x="40438" y="8978"/>
                    </a:lnTo>
                    <a:cubicBezTo>
                      <a:pt x="40476" y="9016"/>
                      <a:pt x="42987" y="12003"/>
                      <a:pt x="45517" y="14932"/>
                    </a:cubicBezTo>
                    <a:cubicBezTo>
                      <a:pt x="50327" y="20549"/>
                      <a:pt x="50700" y="20849"/>
                      <a:pt x="50775" y="20849"/>
                    </a:cubicBezTo>
                    <a:cubicBezTo>
                      <a:pt x="50779" y="20849"/>
                      <a:pt x="50783" y="20848"/>
                      <a:pt x="50786" y="20847"/>
                    </a:cubicBezTo>
                    <a:lnTo>
                      <a:pt x="50767" y="20790"/>
                    </a:lnTo>
                    <a:lnTo>
                      <a:pt x="50767" y="20771"/>
                    </a:lnTo>
                    <a:cubicBezTo>
                      <a:pt x="50462" y="20638"/>
                      <a:pt x="43919" y="12973"/>
                      <a:pt x="40495" y="8921"/>
                    </a:cubicBezTo>
                    <a:lnTo>
                      <a:pt x="30871"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1"/>
              <p:cNvSpPr/>
              <p:nvPr/>
            </p:nvSpPr>
            <p:spPr>
              <a:xfrm>
                <a:off x="3932900" y="2906700"/>
                <a:ext cx="818875" cy="724700"/>
              </a:xfrm>
              <a:custGeom>
                <a:avLst/>
                <a:gdLst/>
                <a:ahLst/>
                <a:cxnLst/>
                <a:rect l="l" t="t" r="r" b="b"/>
                <a:pathLst>
                  <a:path w="32755" h="28988" extrusionOk="0">
                    <a:moveTo>
                      <a:pt x="229" y="95"/>
                    </a:moveTo>
                    <a:lnTo>
                      <a:pt x="15446" y="1503"/>
                    </a:lnTo>
                    <a:lnTo>
                      <a:pt x="17405" y="5307"/>
                    </a:lnTo>
                    <a:lnTo>
                      <a:pt x="8009" y="7209"/>
                    </a:lnTo>
                    <a:lnTo>
                      <a:pt x="229" y="95"/>
                    </a:lnTo>
                    <a:close/>
                    <a:moveTo>
                      <a:pt x="1" y="0"/>
                    </a:moveTo>
                    <a:lnTo>
                      <a:pt x="7971" y="7266"/>
                    </a:lnTo>
                    <a:lnTo>
                      <a:pt x="7990" y="7285"/>
                    </a:lnTo>
                    <a:lnTo>
                      <a:pt x="17443" y="5383"/>
                    </a:lnTo>
                    <a:lnTo>
                      <a:pt x="29540" y="28988"/>
                    </a:lnTo>
                    <a:lnTo>
                      <a:pt x="29616" y="28950"/>
                    </a:lnTo>
                    <a:lnTo>
                      <a:pt x="17519" y="5364"/>
                    </a:lnTo>
                    <a:lnTo>
                      <a:pt x="32755" y="2283"/>
                    </a:lnTo>
                    <a:lnTo>
                      <a:pt x="32755" y="2207"/>
                    </a:lnTo>
                    <a:lnTo>
                      <a:pt x="17481" y="5288"/>
                    </a:lnTo>
                    <a:lnTo>
                      <a:pt x="15522" y="1446"/>
                    </a:lnTo>
                    <a:lnTo>
                      <a:pt x="15503" y="1427"/>
                    </a:lnTo>
                    <a:lnTo>
                      <a:pt x="1"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1"/>
              <p:cNvSpPr/>
              <p:nvPr/>
            </p:nvSpPr>
            <p:spPr>
              <a:xfrm>
                <a:off x="3839700" y="2998950"/>
                <a:ext cx="149825" cy="256800"/>
              </a:xfrm>
              <a:custGeom>
                <a:avLst/>
                <a:gdLst/>
                <a:ahLst/>
                <a:cxnLst/>
                <a:rect l="l" t="t" r="r" b="b"/>
                <a:pathLst>
                  <a:path w="5993" h="10272" extrusionOk="0">
                    <a:moveTo>
                      <a:pt x="58" y="0"/>
                    </a:moveTo>
                    <a:lnTo>
                      <a:pt x="1" y="38"/>
                    </a:lnTo>
                    <a:lnTo>
                      <a:pt x="5916" y="10271"/>
                    </a:lnTo>
                    <a:lnTo>
                      <a:pt x="5992" y="10233"/>
                    </a:lnTo>
                    <a:lnTo>
                      <a:pt x="58"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1"/>
              <p:cNvSpPr/>
              <p:nvPr/>
            </p:nvSpPr>
            <p:spPr>
              <a:xfrm>
                <a:off x="2754100" y="1924275"/>
                <a:ext cx="1909225" cy="1168375"/>
              </a:xfrm>
              <a:custGeom>
                <a:avLst/>
                <a:gdLst/>
                <a:ahLst/>
                <a:cxnLst/>
                <a:rect l="l" t="t" r="r" b="b"/>
                <a:pathLst>
                  <a:path w="76369" h="46735" extrusionOk="0">
                    <a:moveTo>
                      <a:pt x="76312" y="0"/>
                    </a:moveTo>
                    <a:lnTo>
                      <a:pt x="55427" y="18583"/>
                    </a:lnTo>
                    <a:lnTo>
                      <a:pt x="23700" y="18717"/>
                    </a:lnTo>
                    <a:lnTo>
                      <a:pt x="23662" y="18717"/>
                    </a:lnTo>
                    <a:lnTo>
                      <a:pt x="22540" y="32697"/>
                    </a:lnTo>
                    <a:lnTo>
                      <a:pt x="9606" y="46620"/>
                    </a:lnTo>
                    <a:lnTo>
                      <a:pt x="57" y="35969"/>
                    </a:lnTo>
                    <a:lnTo>
                      <a:pt x="0" y="36007"/>
                    </a:lnTo>
                    <a:lnTo>
                      <a:pt x="9568" y="46715"/>
                    </a:lnTo>
                    <a:lnTo>
                      <a:pt x="9606" y="46734"/>
                    </a:lnTo>
                    <a:lnTo>
                      <a:pt x="22616" y="32754"/>
                    </a:lnTo>
                    <a:lnTo>
                      <a:pt x="22616" y="32735"/>
                    </a:lnTo>
                    <a:lnTo>
                      <a:pt x="23738" y="18793"/>
                    </a:lnTo>
                    <a:lnTo>
                      <a:pt x="55446" y="18660"/>
                    </a:lnTo>
                    <a:lnTo>
                      <a:pt x="76369" y="57"/>
                    </a:lnTo>
                    <a:lnTo>
                      <a:pt x="76312"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1"/>
              <p:cNvSpPr/>
              <p:nvPr/>
            </p:nvSpPr>
            <p:spPr>
              <a:xfrm>
                <a:off x="956625" y="2792100"/>
                <a:ext cx="1219250" cy="494550"/>
              </a:xfrm>
              <a:custGeom>
                <a:avLst/>
                <a:gdLst/>
                <a:ahLst/>
                <a:cxnLst/>
                <a:rect l="l" t="t" r="r" b="b"/>
                <a:pathLst>
                  <a:path w="48770" h="19782" extrusionOk="0">
                    <a:moveTo>
                      <a:pt x="24214" y="0"/>
                    </a:moveTo>
                    <a:lnTo>
                      <a:pt x="20258" y="6657"/>
                    </a:lnTo>
                    <a:lnTo>
                      <a:pt x="11299" y="5554"/>
                    </a:lnTo>
                    <a:lnTo>
                      <a:pt x="58" y="323"/>
                    </a:lnTo>
                    <a:lnTo>
                      <a:pt x="0" y="476"/>
                    </a:lnTo>
                    <a:lnTo>
                      <a:pt x="11242" y="5687"/>
                    </a:lnTo>
                    <a:lnTo>
                      <a:pt x="20334" y="6829"/>
                    </a:lnTo>
                    <a:lnTo>
                      <a:pt x="24271" y="247"/>
                    </a:lnTo>
                    <a:lnTo>
                      <a:pt x="48656" y="19782"/>
                    </a:lnTo>
                    <a:lnTo>
                      <a:pt x="48770" y="19668"/>
                    </a:lnTo>
                    <a:lnTo>
                      <a:pt x="24290" y="57"/>
                    </a:lnTo>
                    <a:lnTo>
                      <a:pt x="24214"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1"/>
              <p:cNvSpPr/>
              <p:nvPr/>
            </p:nvSpPr>
            <p:spPr>
              <a:xfrm>
                <a:off x="1161100" y="2479200"/>
                <a:ext cx="78000" cy="453675"/>
              </a:xfrm>
              <a:custGeom>
                <a:avLst/>
                <a:gdLst/>
                <a:ahLst/>
                <a:cxnLst/>
                <a:rect l="l" t="t" r="r" b="b"/>
                <a:pathLst>
                  <a:path w="3120" h="18147" extrusionOk="0">
                    <a:moveTo>
                      <a:pt x="77" y="0"/>
                    </a:moveTo>
                    <a:lnTo>
                      <a:pt x="0" y="19"/>
                    </a:lnTo>
                    <a:lnTo>
                      <a:pt x="3044" y="18146"/>
                    </a:lnTo>
                    <a:lnTo>
                      <a:pt x="3120" y="18127"/>
                    </a:lnTo>
                    <a:lnTo>
                      <a:pt x="7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1"/>
              <p:cNvSpPr/>
              <p:nvPr/>
            </p:nvSpPr>
            <p:spPr>
              <a:xfrm>
                <a:off x="2531550" y="3045550"/>
                <a:ext cx="882600" cy="319575"/>
              </a:xfrm>
              <a:custGeom>
                <a:avLst/>
                <a:gdLst/>
                <a:ahLst/>
                <a:cxnLst/>
                <a:rect l="l" t="t" r="r" b="b"/>
                <a:pathLst>
                  <a:path w="35304" h="12783" extrusionOk="0">
                    <a:moveTo>
                      <a:pt x="35265" y="0"/>
                    </a:moveTo>
                    <a:lnTo>
                      <a:pt x="9054" y="12668"/>
                    </a:lnTo>
                    <a:lnTo>
                      <a:pt x="58" y="2929"/>
                    </a:lnTo>
                    <a:lnTo>
                      <a:pt x="0" y="2987"/>
                    </a:lnTo>
                    <a:lnTo>
                      <a:pt x="9016" y="12744"/>
                    </a:lnTo>
                    <a:lnTo>
                      <a:pt x="9035" y="12782"/>
                    </a:lnTo>
                    <a:lnTo>
                      <a:pt x="35303" y="76"/>
                    </a:lnTo>
                    <a:lnTo>
                      <a:pt x="35265"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1"/>
              <p:cNvSpPr/>
              <p:nvPr/>
            </p:nvSpPr>
            <p:spPr>
              <a:xfrm>
                <a:off x="2316625" y="2691750"/>
                <a:ext cx="678575" cy="850725"/>
              </a:xfrm>
              <a:custGeom>
                <a:avLst/>
                <a:gdLst/>
                <a:ahLst/>
                <a:cxnLst/>
                <a:rect l="l" t="t" r="r" b="b"/>
                <a:pathLst>
                  <a:path w="27143" h="34029" extrusionOk="0">
                    <a:moveTo>
                      <a:pt x="0" y="1"/>
                    </a:moveTo>
                    <a:lnTo>
                      <a:pt x="27067" y="15997"/>
                    </a:lnTo>
                    <a:lnTo>
                      <a:pt x="25716" y="34029"/>
                    </a:lnTo>
                    <a:lnTo>
                      <a:pt x="25792" y="34029"/>
                    </a:lnTo>
                    <a:lnTo>
                      <a:pt x="27143" y="15978"/>
                    </a:lnTo>
                    <a:lnTo>
                      <a:pt x="27143" y="15959"/>
                    </a:lnTo>
                    <a:lnTo>
                      <a:pt x="323" y="96"/>
                    </a:lnTo>
                    <a:lnTo>
                      <a:pt x="323" y="96"/>
                    </a:lnTo>
                    <a:lnTo>
                      <a:pt x="20447" y="1427"/>
                    </a:lnTo>
                    <a:lnTo>
                      <a:pt x="25374" y="7685"/>
                    </a:lnTo>
                    <a:lnTo>
                      <a:pt x="25450" y="7628"/>
                    </a:lnTo>
                    <a:lnTo>
                      <a:pt x="20505" y="1370"/>
                    </a:lnTo>
                    <a:lnTo>
                      <a:pt x="20486" y="1351"/>
                    </a:lnTo>
                    <a:lnTo>
                      <a:pt x="0"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1"/>
              <p:cNvSpPr/>
              <p:nvPr/>
            </p:nvSpPr>
            <p:spPr>
              <a:xfrm>
                <a:off x="2753625" y="2823475"/>
                <a:ext cx="39000" cy="540225"/>
              </a:xfrm>
              <a:custGeom>
                <a:avLst/>
                <a:gdLst/>
                <a:ahLst/>
                <a:cxnLst/>
                <a:rect l="l" t="t" r="r" b="b"/>
                <a:pathLst>
                  <a:path w="1560" h="21609" extrusionOk="0">
                    <a:moveTo>
                      <a:pt x="76" y="1"/>
                    </a:moveTo>
                    <a:lnTo>
                      <a:pt x="0" y="20"/>
                    </a:lnTo>
                    <a:lnTo>
                      <a:pt x="1465" y="5916"/>
                    </a:lnTo>
                    <a:lnTo>
                      <a:pt x="114" y="21608"/>
                    </a:lnTo>
                    <a:lnTo>
                      <a:pt x="190" y="21608"/>
                    </a:lnTo>
                    <a:lnTo>
                      <a:pt x="1560" y="5916"/>
                    </a:lnTo>
                    <a:lnTo>
                      <a:pt x="7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1"/>
              <p:cNvSpPr/>
              <p:nvPr/>
            </p:nvSpPr>
            <p:spPr>
              <a:xfrm>
                <a:off x="1464000" y="2794000"/>
                <a:ext cx="884025" cy="367600"/>
              </a:xfrm>
              <a:custGeom>
                <a:avLst/>
                <a:gdLst/>
                <a:ahLst/>
                <a:cxnLst/>
                <a:rect l="l" t="t" r="r" b="b"/>
                <a:pathLst>
                  <a:path w="35361" h="14704" extrusionOk="0">
                    <a:moveTo>
                      <a:pt x="3957" y="0"/>
                    </a:moveTo>
                    <a:lnTo>
                      <a:pt x="3938" y="76"/>
                    </a:lnTo>
                    <a:lnTo>
                      <a:pt x="16340" y="704"/>
                    </a:lnTo>
                    <a:lnTo>
                      <a:pt x="34866" y="14437"/>
                    </a:lnTo>
                    <a:lnTo>
                      <a:pt x="34866" y="14437"/>
                    </a:lnTo>
                    <a:lnTo>
                      <a:pt x="10443" y="5193"/>
                    </a:lnTo>
                    <a:lnTo>
                      <a:pt x="1" y="6638"/>
                    </a:lnTo>
                    <a:lnTo>
                      <a:pt x="1" y="6715"/>
                    </a:lnTo>
                    <a:lnTo>
                      <a:pt x="10424" y="5269"/>
                    </a:lnTo>
                    <a:lnTo>
                      <a:pt x="35360" y="14703"/>
                    </a:lnTo>
                    <a:lnTo>
                      <a:pt x="16378" y="628"/>
                    </a:lnTo>
                    <a:lnTo>
                      <a:pt x="16378" y="609"/>
                    </a:lnTo>
                    <a:lnTo>
                      <a:pt x="395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1"/>
              <p:cNvSpPr/>
              <p:nvPr/>
            </p:nvSpPr>
            <p:spPr>
              <a:xfrm>
                <a:off x="1523450" y="2924750"/>
                <a:ext cx="230175" cy="203075"/>
              </a:xfrm>
              <a:custGeom>
                <a:avLst/>
                <a:gdLst/>
                <a:ahLst/>
                <a:cxnLst/>
                <a:rect l="l" t="t" r="r" b="b"/>
                <a:pathLst>
                  <a:path w="9207" h="8123" extrusionOk="0">
                    <a:moveTo>
                      <a:pt x="8027" y="1"/>
                    </a:moveTo>
                    <a:lnTo>
                      <a:pt x="9111" y="7933"/>
                    </a:lnTo>
                    <a:lnTo>
                      <a:pt x="38" y="1085"/>
                    </a:lnTo>
                    <a:lnTo>
                      <a:pt x="0" y="1142"/>
                    </a:lnTo>
                    <a:lnTo>
                      <a:pt x="9206" y="8123"/>
                    </a:lnTo>
                    <a:lnTo>
                      <a:pt x="8103"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1"/>
              <p:cNvSpPr/>
              <p:nvPr/>
            </p:nvSpPr>
            <p:spPr>
              <a:xfrm>
                <a:off x="3637125" y="1965150"/>
                <a:ext cx="1053800" cy="869775"/>
              </a:xfrm>
              <a:custGeom>
                <a:avLst/>
                <a:gdLst/>
                <a:ahLst/>
                <a:cxnLst/>
                <a:rect l="l" t="t" r="r" b="b"/>
                <a:pathLst>
                  <a:path w="42152" h="34791" extrusionOk="0">
                    <a:moveTo>
                      <a:pt x="42075" y="1"/>
                    </a:moveTo>
                    <a:lnTo>
                      <a:pt x="32926" y="15693"/>
                    </a:lnTo>
                    <a:lnTo>
                      <a:pt x="27790" y="24043"/>
                    </a:lnTo>
                    <a:lnTo>
                      <a:pt x="17272" y="23872"/>
                    </a:lnTo>
                    <a:lnTo>
                      <a:pt x="17253" y="23872"/>
                    </a:lnTo>
                    <a:lnTo>
                      <a:pt x="1" y="34714"/>
                    </a:lnTo>
                    <a:lnTo>
                      <a:pt x="39" y="34790"/>
                    </a:lnTo>
                    <a:lnTo>
                      <a:pt x="17291" y="23948"/>
                    </a:lnTo>
                    <a:lnTo>
                      <a:pt x="27809" y="24119"/>
                    </a:lnTo>
                    <a:lnTo>
                      <a:pt x="27828" y="24119"/>
                    </a:lnTo>
                    <a:lnTo>
                      <a:pt x="32983" y="15731"/>
                    </a:lnTo>
                    <a:lnTo>
                      <a:pt x="42151" y="39"/>
                    </a:lnTo>
                    <a:lnTo>
                      <a:pt x="42075"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1"/>
              <p:cNvSpPr/>
              <p:nvPr/>
            </p:nvSpPr>
            <p:spPr>
              <a:xfrm>
                <a:off x="951875" y="2249525"/>
                <a:ext cx="3773750" cy="1215450"/>
              </a:xfrm>
              <a:custGeom>
                <a:avLst/>
                <a:gdLst/>
                <a:ahLst/>
                <a:cxnLst/>
                <a:rect l="l" t="t" r="r" b="b"/>
                <a:pathLst>
                  <a:path w="150950" h="48618" extrusionOk="0">
                    <a:moveTo>
                      <a:pt x="123769" y="76"/>
                    </a:moveTo>
                    <a:lnTo>
                      <a:pt x="127478" y="5593"/>
                    </a:lnTo>
                    <a:lnTo>
                      <a:pt x="116655" y="11337"/>
                    </a:lnTo>
                    <a:lnTo>
                      <a:pt x="95960" y="5745"/>
                    </a:lnTo>
                    <a:lnTo>
                      <a:pt x="123769" y="76"/>
                    </a:lnTo>
                    <a:close/>
                    <a:moveTo>
                      <a:pt x="140355" y="4375"/>
                    </a:moveTo>
                    <a:lnTo>
                      <a:pt x="150113" y="13867"/>
                    </a:lnTo>
                    <a:lnTo>
                      <a:pt x="138073" y="11489"/>
                    </a:lnTo>
                    <a:lnTo>
                      <a:pt x="127649" y="5631"/>
                    </a:lnTo>
                    <a:lnTo>
                      <a:pt x="140355" y="4375"/>
                    </a:lnTo>
                    <a:close/>
                    <a:moveTo>
                      <a:pt x="123807" y="0"/>
                    </a:moveTo>
                    <a:lnTo>
                      <a:pt x="95789" y="5707"/>
                    </a:lnTo>
                    <a:lnTo>
                      <a:pt x="95732" y="5726"/>
                    </a:lnTo>
                    <a:lnTo>
                      <a:pt x="95751" y="5726"/>
                    </a:lnTo>
                    <a:lnTo>
                      <a:pt x="78290" y="14742"/>
                    </a:lnTo>
                    <a:lnTo>
                      <a:pt x="54761" y="17690"/>
                    </a:lnTo>
                    <a:lnTo>
                      <a:pt x="18660" y="14589"/>
                    </a:lnTo>
                    <a:lnTo>
                      <a:pt x="18622" y="14589"/>
                    </a:lnTo>
                    <a:lnTo>
                      <a:pt x="0" y="47609"/>
                    </a:lnTo>
                    <a:lnTo>
                      <a:pt x="76" y="47648"/>
                    </a:lnTo>
                    <a:lnTo>
                      <a:pt x="18679" y="14665"/>
                    </a:lnTo>
                    <a:lnTo>
                      <a:pt x="54761" y="17766"/>
                    </a:lnTo>
                    <a:lnTo>
                      <a:pt x="78309" y="14818"/>
                    </a:lnTo>
                    <a:lnTo>
                      <a:pt x="78328" y="14818"/>
                    </a:lnTo>
                    <a:lnTo>
                      <a:pt x="95770" y="5802"/>
                    </a:lnTo>
                    <a:lnTo>
                      <a:pt x="100278" y="17614"/>
                    </a:lnTo>
                    <a:lnTo>
                      <a:pt x="105927" y="25279"/>
                    </a:lnTo>
                    <a:lnTo>
                      <a:pt x="98471" y="31822"/>
                    </a:lnTo>
                    <a:lnTo>
                      <a:pt x="80021" y="25317"/>
                    </a:lnTo>
                    <a:lnTo>
                      <a:pt x="80002" y="25298"/>
                    </a:lnTo>
                    <a:lnTo>
                      <a:pt x="63226" y="34751"/>
                    </a:lnTo>
                    <a:lnTo>
                      <a:pt x="55294" y="26915"/>
                    </a:lnTo>
                    <a:lnTo>
                      <a:pt x="40439" y="19630"/>
                    </a:lnTo>
                    <a:lnTo>
                      <a:pt x="40420" y="19611"/>
                    </a:lnTo>
                    <a:lnTo>
                      <a:pt x="21304" y="34352"/>
                    </a:lnTo>
                    <a:lnTo>
                      <a:pt x="21247" y="34390"/>
                    </a:lnTo>
                    <a:lnTo>
                      <a:pt x="59669" y="44224"/>
                    </a:lnTo>
                    <a:lnTo>
                      <a:pt x="72184" y="44566"/>
                    </a:lnTo>
                    <a:lnTo>
                      <a:pt x="70910" y="48618"/>
                    </a:lnTo>
                    <a:lnTo>
                      <a:pt x="99898" y="39982"/>
                    </a:lnTo>
                    <a:lnTo>
                      <a:pt x="121467" y="40267"/>
                    </a:lnTo>
                    <a:lnTo>
                      <a:pt x="121486" y="40267"/>
                    </a:lnTo>
                    <a:lnTo>
                      <a:pt x="127250" y="33572"/>
                    </a:lnTo>
                    <a:lnTo>
                      <a:pt x="150931" y="43577"/>
                    </a:lnTo>
                    <a:lnTo>
                      <a:pt x="150950" y="43501"/>
                    </a:lnTo>
                    <a:lnTo>
                      <a:pt x="127231" y="33477"/>
                    </a:lnTo>
                    <a:lnTo>
                      <a:pt x="121448" y="40191"/>
                    </a:lnTo>
                    <a:lnTo>
                      <a:pt x="99879" y="39906"/>
                    </a:lnTo>
                    <a:lnTo>
                      <a:pt x="71043" y="48484"/>
                    </a:lnTo>
                    <a:lnTo>
                      <a:pt x="72298" y="44490"/>
                    </a:lnTo>
                    <a:lnTo>
                      <a:pt x="59669" y="44148"/>
                    </a:lnTo>
                    <a:lnTo>
                      <a:pt x="21418" y="34352"/>
                    </a:lnTo>
                    <a:lnTo>
                      <a:pt x="40420" y="19706"/>
                    </a:lnTo>
                    <a:lnTo>
                      <a:pt x="55256" y="26991"/>
                    </a:lnTo>
                    <a:lnTo>
                      <a:pt x="63187" y="34828"/>
                    </a:lnTo>
                    <a:lnTo>
                      <a:pt x="63207" y="34847"/>
                    </a:lnTo>
                    <a:lnTo>
                      <a:pt x="80002" y="25393"/>
                    </a:lnTo>
                    <a:lnTo>
                      <a:pt x="98452" y="31917"/>
                    </a:lnTo>
                    <a:lnTo>
                      <a:pt x="98490" y="31917"/>
                    </a:lnTo>
                    <a:lnTo>
                      <a:pt x="106003" y="25317"/>
                    </a:lnTo>
                    <a:lnTo>
                      <a:pt x="106041" y="25279"/>
                    </a:lnTo>
                    <a:lnTo>
                      <a:pt x="100335" y="17576"/>
                    </a:lnTo>
                    <a:lnTo>
                      <a:pt x="95865" y="5802"/>
                    </a:lnTo>
                    <a:lnTo>
                      <a:pt x="116674" y="11432"/>
                    </a:lnTo>
                    <a:lnTo>
                      <a:pt x="127535" y="5650"/>
                    </a:lnTo>
                    <a:lnTo>
                      <a:pt x="138034" y="11565"/>
                    </a:lnTo>
                    <a:lnTo>
                      <a:pt x="150360" y="14000"/>
                    </a:lnTo>
                    <a:lnTo>
                      <a:pt x="140374" y="4299"/>
                    </a:lnTo>
                    <a:lnTo>
                      <a:pt x="127554" y="5573"/>
                    </a:lnTo>
                    <a:lnTo>
                      <a:pt x="12380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1"/>
              <p:cNvSpPr/>
              <p:nvPr/>
            </p:nvSpPr>
            <p:spPr>
              <a:xfrm>
                <a:off x="4268150" y="2595225"/>
                <a:ext cx="388525" cy="350475"/>
              </a:xfrm>
              <a:custGeom>
                <a:avLst/>
                <a:gdLst/>
                <a:ahLst/>
                <a:cxnLst/>
                <a:rect l="l" t="t" r="r" b="b"/>
                <a:pathLst>
                  <a:path w="15541" h="14019" extrusionOk="0">
                    <a:moveTo>
                      <a:pt x="96" y="1"/>
                    </a:moveTo>
                    <a:lnTo>
                      <a:pt x="1" y="20"/>
                    </a:lnTo>
                    <a:lnTo>
                      <a:pt x="2036" y="13924"/>
                    </a:lnTo>
                    <a:lnTo>
                      <a:pt x="2036" y="14019"/>
                    </a:lnTo>
                    <a:lnTo>
                      <a:pt x="8446" y="5117"/>
                    </a:lnTo>
                    <a:lnTo>
                      <a:pt x="15541" y="172"/>
                    </a:lnTo>
                    <a:lnTo>
                      <a:pt x="15484" y="115"/>
                    </a:lnTo>
                    <a:lnTo>
                      <a:pt x="8389" y="5041"/>
                    </a:lnTo>
                    <a:lnTo>
                      <a:pt x="2093" y="13810"/>
                    </a:lnTo>
                    <a:lnTo>
                      <a:pt x="9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1"/>
              <p:cNvSpPr/>
              <p:nvPr/>
            </p:nvSpPr>
            <p:spPr>
              <a:xfrm>
                <a:off x="936175" y="1775425"/>
                <a:ext cx="627725" cy="1335300"/>
              </a:xfrm>
              <a:custGeom>
                <a:avLst/>
                <a:gdLst/>
                <a:ahLst/>
                <a:cxnLst/>
                <a:rect l="l" t="t" r="r" b="b"/>
                <a:pathLst>
                  <a:path w="25109" h="53412" extrusionOk="0">
                    <a:moveTo>
                      <a:pt x="4775" y="1"/>
                    </a:moveTo>
                    <a:lnTo>
                      <a:pt x="4718" y="58"/>
                    </a:lnTo>
                    <a:lnTo>
                      <a:pt x="23320" y="19497"/>
                    </a:lnTo>
                    <a:lnTo>
                      <a:pt x="19231" y="33591"/>
                    </a:lnTo>
                    <a:lnTo>
                      <a:pt x="19231" y="33610"/>
                    </a:lnTo>
                    <a:lnTo>
                      <a:pt x="25013" y="40800"/>
                    </a:lnTo>
                    <a:lnTo>
                      <a:pt x="21932" y="53278"/>
                    </a:lnTo>
                    <a:lnTo>
                      <a:pt x="12117" y="46259"/>
                    </a:lnTo>
                    <a:lnTo>
                      <a:pt x="58" y="33915"/>
                    </a:lnTo>
                    <a:lnTo>
                      <a:pt x="1" y="33972"/>
                    </a:lnTo>
                    <a:lnTo>
                      <a:pt x="12060" y="46316"/>
                    </a:lnTo>
                    <a:lnTo>
                      <a:pt x="21932" y="53373"/>
                    </a:lnTo>
                    <a:lnTo>
                      <a:pt x="21989" y="53411"/>
                    </a:lnTo>
                    <a:lnTo>
                      <a:pt x="25108" y="40800"/>
                    </a:lnTo>
                    <a:lnTo>
                      <a:pt x="25108" y="40781"/>
                    </a:lnTo>
                    <a:lnTo>
                      <a:pt x="19326" y="33591"/>
                    </a:lnTo>
                    <a:lnTo>
                      <a:pt x="23415" y="19497"/>
                    </a:lnTo>
                    <a:lnTo>
                      <a:pt x="23415" y="19478"/>
                    </a:lnTo>
                    <a:lnTo>
                      <a:pt x="4775"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1"/>
              <p:cNvSpPr/>
              <p:nvPr/>
            </p:nvSpPr>
            <p:spPr>
              <a:xfrm>
                <a:off x="1089300" y="2533400"/>
                <a:ext cx="2779925" cy="1506950"/>
              </a:xfrm>
              <a:custGeom>
                <a:avLst/>
                <a:gdLst/>
                <a:ahLst/>
                <a:cxnLst/>
                <a:rect l="l" t="t" r="r" b="b"/>
                <a:pathLst>
                  <a:path w="111197" h="60278" extrusionOk="0">
                    <a:moveTo>
                      <a:pt x="111139" y="1"/>
                    </a:moveTo>
                    <a:lnTo>
                      <a:pt x="100468" y="13886"/>
                    </a:lnTo>
                    <a:lnTo>
                      <a:pt x="82551" y="16777"/>
                    </a:lnTo>
                    <a:lnTo>
                      <a:pt x="72736" y="3253"/>
                    </a:lnTo>
                    <a:lnTo>
                      <a:pt x="74448" y="13943"/>
                    </a:lnTo>
                    <a:lnTo>
                      <a:pt x="74448" y="13943"/>
                    </a:lnTo>
                    <a:lnTo>
                      <a:pt x="49264" y="6335"/>
                    </a:lnTo>
                    <a:lnTo>
                      <a:pt x="49207" y="6335"/>
                    </a:lnTo>
                    <a:lnTo>
                      <a:pt x="50063" y="24975"/>
                    </a:lnTo>
                    <a:lnTo>
                      <a:pt x="43330" y="30073"/>
                    </a:lnTo>
                    <a:lnTo>
                      <a:pt x="56473" y="37624"/>
                    </a:lnTo>
                    <a:lnTo>
                      <a:pt x="27466" y="33744"/>
                    </a:lnTo>
                    <a:lnTo>
                      <a:pt x="15826" y="22959"/>
                    </a:lnTo>
                    <a:lnTo>
                      <a:pt x="0" y="60240"/>
                    </a:lnTo>
                    <a:lnTo>
                      <a:pt x="76" y="60278"/>
                    </a:lnTo>
                    <a:lnTo>
                      <a:pt x="15845" y="23092"/>
                    </a:lnTo>
                    <a:lnTo>
                      <a:pt x="27409" y="33820"/>
                    </a:lnTo>
                    <a:lnTo>
                      <a:pt x="27428" y="33820"/>
                    </a:lnTo>
                    <a:lnTo>
                      <a:pt x="56854" y="37757"/>
                    </a:lnTo>
                    <a:lnTo>
                      <a:pt x="56854" y="37757"/>
                    </a:lnTo>
                    <a:lnTo>
                      <a:pt x="43482" y="30073"/>
                    </a:lnTo>
                    <a:lnTo>
                      <a:pt x="50120" y="25032"/>
                    </a:lnTo>
                    <a:lnTo>
                      <a:pt x="50139" y="25013"/>
                    </a:lnTo>
                    <a:lnTo>
                      <a:pt x="49302" y="6430"/>
                    </a:lnTo>
                    <a:lnTo>
                      <a:pt x="74486" y="14038"/>
                    </a:lnTo>
                    <a:lnTo>
                      <a:pt x="74543" y="14057"/>
                    </a:lnTo>
                    <a:lnTo>
                      <a:pt x="72869" y="3577"/>
                    </a:lnTo>
                    <a:lnTo>
                      <a:pt x="72869" y="3577"/>
                    </a:lnTo>
                    <a:lnTo>
                      <a:pt x="82513" y="16834"/>
                    </a:lnTo>
                    <a:lnTo>
                      <a:pt x="82532" y="16853"/>
                    </a:lnTo>
                    <a:lnTo>
                      <a:pt x="100487" y="13962"/>
                    </a:lnTo>
                    <a:lnTo>
                      <a:pt x="100506" y="13962"/>
                    </a:lnTo>
                    <a:lnTo>
                      <a:pt x="111196" y="58"/>
                    </a:lnTo>
                    <a:lnTo>
                      <a:pt x="111139"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1"/>
              <p:cNvSpPr/>
              <p:nvPr/>
            </p:nvSpPr>
            <p:spPr>
              <a:xfrm>
                <a:off x="956150" y="2963275"/>
                <a:ext cx="529275" cy="146500"/>
              </a:xfrm>
              <a:custGeom>
                <a:avLst/>
                <a:gdLst/>
                <a:ahLst/>
                <a:cxnLst/>
                <a:rect l="l" t="t" r="r" b="b"/>
                <a:pathLst>
                  <a:path w="21171" h="5860" extrusionOk="0">
                    <a:moveTo>
                      <a:pt x="19" y="1"/>
                    </a:moveTo>
                    <a:lnTo>
                      <a:pt x="0" y="77"/>
                    </a:lnTo>
                    <a:lnTo>
                      <a:pt x="21152" y="5859"/>
                    </a:lnTo>
                    <a:lnTo>
                      <a:pt x="21171" y="5783"/>
                    </a:lnTo>
                    <a:lnTo>
                      <a:pt x="19"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1"/>
              <p:cNvSpPr/>
              <p:nvPr/>
            </p:nvSpPr>
            <p:spPr>
              <a:xfrm>
                <a:off x="1471625" y="1863875"/>
                <a:ext cx="49950" cy="398975"/>
              </a:xfrm>
              <a:custGeom>
                <a:avLst/>
                <a:gdLst/>
                <a:ahLst/>
                <a:cxnLst/>
                <a:rect l="l" t="t" r="r" b="b"/>
                <a:pathLst>
                  <a:path w="1998" h="15959" extrusionOk="0">
                    <a:moveTo>
                      <a:pt x="76" y="1"/>
                    </a:moveTo>
                    <a:lnTo>
                      <a:pt x="0" y="39"/>
                    </a:lnTo>
                    <a:cubicBezTo>
                      <a:pt x="571" y="1351"/>
                      <a:pt x="1902" y="15807"/>
                      <a:pt x="1902" y="15959"/>
                    </a:cubicBezTo>
                    <a:lnTo>
                      <a:pt x="1997" y="15959"/>
                    </a:lnTo>
                    <a:cubicBezTo>
                      <a:pt x="1940" y="15350"/>
                      <a:pt x="647" y="1332"/>
                      <a:pt x="76" y="1"/>
                    </a:cubicBez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1"/>
              <p:cNvSpPr/>
              <p:nvPr/>
            </p:nvSpPr>
            <p:spPr>
              <a:xfrm>
                <a:off x="3986650" y="3038400"/>
                <a:ext cx="748975" cy="816975"/>
              </a:xfrm>
              <a:custGeom>
                <a:avLst/>
                <a:gdLst/>
                <a:ahLst/>
                <a:cxnLst/>
                <a:rect l="l" t="t" r="r" b="b"/>
                <a:pathLst>
                  <a:path w="29959" h="32679" extrusionOk="0">
                    <a:moveTo>
                      <a:pt x="15350" y="1"/>
                    </a:moveTo>
                    <a:lnTo>
                      <a:pt x="0" y="8674"/>
                    </a:lnTo>
                    <a:lnTo>
                      <a:pt x="28741" y="32679"/>
                    </a:lnTo>
                    <a:lnTo>
                      <a:pt x="28798" y="32622"/>
                    </a:lnTo>
                    <a:lnTo>
                      <a:pt x="133" y="8674"/>
                    </a:lnTo>
                    <a:lnTo>
                      <a:pt x="15350" y="96"/>
                    </a:lnTo>
                    <a:lnTo>
                      <a:pt x="29901" y="12402"/>
                    </a:lnTo>
                    <a:lnTo>
                      <a:pt x="29958" y="12326"/>
                    </a:lnTo>
                    <a:lnTo>
                      <a:pt x="15369" y="20"/>
                    </a:lnTo>
                    <a:lnTo>
                      <a:pt x="15350"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1"/>
              <p:cNvSpPr/>
              <p:nvPr/>
            </p:nvSpPr>
            <p:spPr>
              <a:xfrm>
                <a:off x="3981425" y="3085975"/>
                <a:ext cx="781300" cy="348100"/>
              </a:xfrm>
              <a:custGeom>
                <a:avLst/>
                <a:gdLst/>
                <a:ahLst/>
                <a:cxnLst/>
                <a:rect l="l" t="t" r="r" b="b"/>
                <a:pathLst>
                  <a:path w="31252" h="13924" extrusionOk="0">
                    <a:moveTo>
                      <a:pt x="26629" y="0"/>
                    </a:moveTo>
                    <a:lnTo>
                      <a:pt x="19382" y="5668"/>
                    </a:lnTo>
                    <a:lnTo>
                      <a:pt x="0" y="6752"/>
                    </a:lnTo>
                    <a:lnTo>
                      <a:pt x="31232" y="13923"/>
                    </a:lnTo>
                    <a:lnTo>
                      <a:pt x="31251" y="13847"/>
                    </a:lnTo>
                    <a:lnTo>
                      <a:pt x="571" y="6790"/>
                    </a:lnTo>
                    <a:lnTo>
                      <a:pt x="19401" y="5744"/>
                    </a:lnTo>
                    <a:lnTo>
                      <a:pt x="26686" y="76"/>
                    </a:lnTo>
                    <a:lnTo>
                      <a:pt x="26629"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1"/>
              <p:cNvSpPr/>
              <p:nvPr/>
            </p:nvSpPr>
            <p:spPr>
              <a:xfrm>
                <a:off x="2909600" y="1822500"/>
                <a:ext cx="1483175" cy="867850"/>
              </a:xfrm>
              <a:custGeom>
                <a:avLst/>
                <a:gdLst/>
                <a:ahLst/>
                <a:cxnLst/>
                <a:rect l="l" t="t" r="r" b="b"/>
                <a:pathLst>
                  <a:path w="59327" h="34714" extrusionOk="0">
                    <a:moveTo>
                      <a:pt x="59326" y="1"/>
                    </a:moveTo>
                    <a:lnTo>
                      <a:pt x="45460" y="17100"/>
                    </a:lnTo>
                    <a:lnTo>
                      <a:pt x="45517" y="17138"/>
                    </a:lnTo>
                    <a:lnTo>
                      <a:pt x="59003" y="514"/>
                    </a:lnTo>
                    <a:lnTo>
                      <a:pt x="49188" y="22654"/>
                    </a:lnTo>
                    <a:lnTo>
                      <a:pt x="31194" y="26459"/>
                    </a:lnTo>
                    <a:lnTo>
                      <a:pt x="31175" y="26459"/>
                    </a:lnTo>
                    <a:lnTo>
                      <a:pt x="21988" y="34638"/>
                    </a:lnTo>
                    <a:lnTo>
                      <a:pt x="0" y="31823"/>
                    </a:lnTo>
                    <a:lnTo>
                      <a:pt x="0" y="31899"/>
                    </a:lnTo>
                    <a:lnTo>
                      <a:pt x="21988" y="34714"/>
                    </a:lnTo>
                    <a:lnTo>
                      <a:pt x="22007" y="34714"/>
                    </a:lnTo>
                    <a:lnTo>
                      <a:pt x="31213" y="26535"/>
                    </a:lnTo>
                    <a:lnTo>
                      <a:pt x="49226" y="22731"/>
                    </a:lnTo>
                    <a:lnTo>
                      <a:pt x="49245" y="22731"/>
                    </a:lnTo>
                    <a:lnTo>
                      <a:pt x="5932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1"/>
              <p:cNvSpPr/>
              <p:nvPr/>
            </p:nvSpPr>
            <p:spPr>
              <a:xfrm>
                <a:off x="975650" y="2705075"/>
                <a:ext cx="3754250" cy="772750"/>
              </a:xfrm>
              <a:custGeom>
                <a:avLst/>
                <a:gdLst/>
                <a:ahLst/>
                <a:cxnLst/>
                <a:rect l="l" t="t" r="r" b="b"/>
                <a:pathLst>
                  <a:path w="150170" h="30910" extrusionOk="0">
                    <a:moveTo>
                      <a:pt x="121239" y="0"/>
                    </a:moveTo>
                    <a:lnTo>
                      <a:pt x="126185" y="15255"/>
                    </a:lnTo>
                    <a:lnTo>
                      <a:pt x="98928" y="21646"/>
                    </a:lnTo>
                    <a:lnTo>
                      <a:pt x="71271" y="26230"/>
                    </a:lnTo>
                    <a:lnTo>
                      <a:pt x="61209" y="30738"/>
                    </a:lnTo>
                    <a:lnTo>
                      <a:pt x="20410" y="16073"/>
                    </a:lnTo>
                    <a:lnTo>
                      <a:pt x="20372" y="16073"/>
                    </a:lnTo>
                    <a:lnTo>
                      <a:pt x="0" y="28893"/>
                    </a:lnTo>
                    <a:lnTo>
                      <a:pt x="31993" y="26991"/>
                    </a:lnTo>
                    <a:lnTo>
                      <a:pt x="31993" y="26839"/>
                    </a:lnTo>
                    <a:lnTo>
                      <a:pt x="609" y="28703"/>
                    </a:lnTo>
                    <a:lnTo>
                      <a:pt x="20391" y="16244"/>
                    </a:lnTo>
                    <a:lnTo>
                      <a:pt x="61190" y="30890"/>
                    </a:lnTo>
                    <a:lnTo>
                      <a:pt x="61209" y="30909"/>
                    </a:lnTo>
                    <a:lnTo>
                      <a:pt x="71309" y="26382"/>
                    </a:lnTo>
                    <a:lnTo>
                      <a:pt x="98947" y="21798"/>
                    </a:lnTo>
                    <a:lnTo>
                      <a:pt x="126394" y="15369"/>
                    </a:lnTo>
                    <a:lnTo>
                      <a:pt x="121467" y="153"/>
                    </a:lnTo>
                    <a:lnTo>
                      <a:pt x="150170" y="1142"/>
                    </a:lnTo>
                    <a:lnTo>
                      <a:pt x="150170" y="989"/>
                    </a:lnTo>
                    <a:lnTo>
                      <a:pt x="121239"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1" name="Google Shape;1001;p21"/>
            <p:cNvGrpSpPr/>
            <p:nvPr/>
          </p:nvGrpSpPr>
          <p:grpSpPr>
            <a:xfrm rot="-1688909">
              <a:off x="-3963603" y="-2854952"/>
              <a:ext cx="9353659" cy="5524064"/>
              <a:chOff x="927625" y="1775425"/>
              <a:chExt cx="3835100" cy="2264925"/>
            </a:xfrm>
          </p:grpSpPr>
          <p:sp>
            <p:nvSpPr>
              <p:cNvPr id="1002" name="Google Shape;1002;p21"/>
              <p:cNvSpPr/>
              <p:nvPr/>
            </p:nvSpPr>
            <p:spPr>
              <a:xfrm>
                <a:off x="990850" y="2261400"/>
                <a:ext cx="3731450" cy="897825"/>
              </a:xfrm>
              <a:custGeom>
                <a:avLst/>
                <a:gdLst/>
                <a:ahLst/>
                <a:cxnLst/>
                <a:rect l="l" t="t" r="r" b="b"/>
                <a:pathLst>
                  <a:path w="149258" h="35913" extrusionOk="0">
                    <a:moveTo>
                      <a:pt x="21190" y="1"/>
                    </a:moveTo>
                    <a:lnTo>
                      <a:pt x="1" y="12859"/>
                    </a:lnTo>
                    <a:lnTo>
                      <a:pt x="39" y="12916"/>
                    </a:lnTo>
                    <a:lnTo>
                      <a:pt x="21171" y="96"/>
                    </a:lnTo>
                    <a:lnTo>
                      <a:pt x="54020" y="35912"/>
                    </a:lnTo>
                    <a:lnTo>
                      <a:pt x="61667" y="34372"/>
                    </a:lnTo>
                    <a:lnTo>
                      <a:pt x="61686" y="34353"/>
                    </a:lnTo>
                    <a:lnTo>
                      <a:pt x="76769" y="14343"/>
                    </a:lnTo>
                    <a:lnTo>
                      <a:pt x="93089" y="19269"/>
                    </a:lnTo>
                    <a:lnTo>
                      <a:pt x="93108" y="19269"/>
                    </a:lnTo>
                    <a:lnTo>
                      <a:pt x="98738" y="17158"/>
                    </a:lnTo>
                    <a:lnTo>
                      <a:pt x="113955" y="29559"/>
                    </a:lnTo>
                    <a:lnTo>
                      <a:pt x="113974" y="29578"/>
                    </a:lnTo>
                    <a:lnTo>
                      <a:pt x="117816" y="25888"/>
                    </a:lnTo>
                    <a:lnTo>
                      <a:pt x="120783" y="17861"/>
                    </a:lnTo>
                    <a:lnTo>
                      <a:pt x="149257" y="5593"/>
                    </a:lnTo>
                    <a:lnTo>
                      <a:pt x="149219" y="5517"/>
                    </a:lnTo>
                    <a:lnTo>
                      <a:pt x="120726" y="17785"/>
                    </a:lnTo>
                    <a:lnTo>
                      <a:pt x="117759" y="25831"/>
                    </a:lnTo>
                    <a:lnTo>
                      <a:pt x="113974" y="29483"/>
                    </a:lnTo>
                    <a:lnTo>
                      <a:pt x="98776" y="17082"/>
                    </a:lnTo>
                    <a:lnTo>
                      <a:pt x="98757" y="17082"/>
                    </a:lnTo>
                    <a:lnTo>
                      <a:pt x="93108" y="19193"/>
                    </a:lnTo>
                    <a:lnTo>
                      <a:pt x="76750" y="14267"/>
                    </a:lnTo>
                    <a:lnTo>
                      <a:pt x="76731" y="14248"/>
                    </a:lnTo>
                    <a:lnTo>
                      <a:pt x="61628" y="34295"/>
                    </a:lnTo>
                    <a:lnTo>
                      <a:pt x="54058" y="35836"/>
                    </a:lnTo>
                    <a:lnTo>
                      <a:pt x="21209" y="20"/>
                    </a:lnTo>
                    <a:lnTo>
                      <a:pt x="21190"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1"/>
              <p:cNvSpPr/>
              <p:nvPr/>
            </p:nvSpPr>
            <p:spPr>
              <a:xfrm>
                <a:off x="978975" y="2180575"/>
                <a:ext cx="3732875" cy="940125"/>
              </a:xfrm>
              <a:custGeom>
                <a:avLst/>
                <a:gdLst/>
                <a:ahLst/>
                <a:cxnLst/>
                <a:rect l="l" t="t" r="r" b="b"/>
                <a:pathLst>
                  <a:path w="149315" h="37605" extrusionOk="0">
                    <a:moveTo>
                      <a:pt x="153" y="95"/>
                    </a:moveTo>
                    <a:lnTo>
                      <a:pt x="21627" y="3329"/>
                    </a:lnTo>
                    <a:lnTo>
                      <a:pt x="22768" y="17709"/>
                    </a:lnTo>
                    <a:lnTo>
                      <a:pt x="22768" y="17709"/>
                    </a:lnTo>
                    <a:lnTo>
                      <a:pt x="19059" y="12155"/>
                    </a:lnTo>
                    <a:lnTo>
                      <a:pt x="19059" y="12136"/>
                    </a:lnTo>
                    <a:lnTo>
                      <a:pt x="7343" y="11926"/>
                    </a:lnTo>
                    <a:lnTo>
                      <a:pt x="153" y="95"/>
                    </a:lnTo>
                    <a:close/>
                    <a:moveTo>
                      <a:pt x="0" y="0"/>
                    </a:moveTo>
                    <a:lnTo>
                      <a:pt x="7285" y="11983"/>
                    </a:lnTo>
                    <a:lnTo>
                      <a:pt x="7304" y="12003"/>
                    </a:lnTo>
                    <a:lnTo>
                      <a:pt x="19021" y="12231"/>
                    </a:lnTo>
                    <a:lnTo>
                      <a:pt x="22768" y="17861"/>
                    </a:lnTo>
                    <a:lnTo>
                      <a:pt x="22768" y="17880"/>
                    </a:lnTo>
                    <a:lnTo>
                      <a:pt x="23301" y="24594"/>
                    </a:lnTo>
                    <a:lnTo>
                      <a:pt x="23320" y="24632"/>
                    </a:lnTo>
                    <a:lnTo>
                      <a:pt x="53639" y="20543"/>
                    </a:lnTo>
                    <a:lnTo>
                      <a:pt x="62103" y="37566"/>
                    </a:lnTo>
                    <a:lnTo>
                      <a:pt x="62103" y="37605"/>
                    </a:lnTo>
                    <a:lnTo>
                      <a:pt x="80649" y="36463"/>
                    </a:lnTo>
                    <a:lnTo>
                      <a:pt x="78956" y="28132"/>
                    </a:lnTo>
                    <a:lnTo>
                      <a:pt x="93583" y="22502"/>
                    </a:lnTo>
                    <a:lnTo>
                      <a:pt x="114487" y="32830"/>
                    </a:lnTo>
                    <a:lnTo>
                      <a:pt x="115628" y="14190"/>
                    </a:lnTo>
                    <a:lnTo>
                      <a:pt x="136018" y="17290"/>
                    </a:lnTo>
                    <a:lnTo>
                      <a:pt x="136056" y="17290"/>
                    </a:lnTo>
                    <a:lnTo>
                      <a:pt x="139309" y="7133"/>
                    </a:lnTo>
                    <a:lnTo>
                      <a:pt x="149314" y="2758"/>
                    </a:lnTo>
                    <a:lnTo>
                      <a:pt x="149276" y="2682"/>
                    </a:lnTo>
                    <a:lnTo>
                      <a:pt x="139271" y="7057"/>
                    </a:lnTo>
                    <a:lnTo>
                      <a:pt x="139252" y="7057"/>
                    </a:lnTo>
                    <a:lnTo>
                      <a:pt x="135999" y="17195"/>
                    </a:lnTo>
                    <a:lnTo>
                      <a:pt x="115552" y="14095"/>
                    </a:lnTo>
                    <a:lnTo>
                      <a:pt x="114411" y="32697"/>
                    </a:lnTo>
                    <a:lnTo>
                      <a:pt x="93602" y="22426"/>
                    </a:lnTo>
                    <a:lnTo>
                      <a:pt x="93583" y="22426"/>
                    </a:lnTo>
                    <a:lnTo>
                      <a:pt x="78899" y="28075"/>
                    </a:lnTo>
                    <a:lnTo>
                      <a:pt x="78861" y="28075"/>
                    </a:lnTo>
                    <a:lnTo>
                      <a:pt x="80554" y="36387"/>
                    </a:lnTo>
                    <a:lnTo>
                      <a:pt x="62161" y="37509"/>
                    </a:lnTo>
                    <a:lnTo>
                      <a:pt x="53715" y="20467"/>
                    </a:lnTo>
                    <a:lnTo>
                      <a:pt x="53696" y="20448"/>
                    </a:lnTo>
                    <a:lnTo>
                      <a:pt x="23377" y="24537"/>
                    </a:lnTo>
                    <a:lnTo>
                      <a:pt x="22864" y="17861"/>
                    </a:lnTo>
                    <a:lnTo>
                      <a:pt x="30757" y="13239"/>
                    </a:lnTo>
                    <a:lnTo>
                      <a:pt x="30700" y="13163"/>
                    </a:lnTo>
                    <a:lnTo>
                      <a:pt x="22844" y="17785"/>
                    </a:lnTo>
                    <a:lnTo>
                      <a:pt x="21703" y="3291"/>
                    </a:lnTo>
                    <a:lnTo>
                      <a:pt x="21684" y="3253"/>
                    </a:lnTo>
                    <a:lnTo>
                      <a:pt x="7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1"/>
              <p:cNvSpPr/>
              <p:nvPr/>
            </p:nvSpPr>
            <p:spPr>
              <a:xfrm>
                <a:off x="927625" y="2532925"/>
                <a:ext cx="3741425" cy="831250"/>
              </a:xfrm>
              <a:custGeom>
                <a:avLst/>
                <a:gdLst/>
                <a:ahLst/>
                <a:cxnLst/>
                <a:rect l="l" t="t" r="r" b="b"/>
                <a:pathLst>
                  <a:path w="149657" h="33250" extrusionOk="0">
                    <a:moveTo>
                      <a:pt x="117644" y="1"/>
                    </a:moveTo>
                    <a:lnTo>
                      <a:pt x="101267" y="6221"/>
                    </a:lnTo>
                    <a:lnTo>
                      <a:pt x="82627" y="22312"/>
                    </a:lnTo>
                    <a:lnTo>
                      <a:pt x="73211" y="33154"/>
                    </a:lnTo>
                    <a:lnTo>
                      <a:pt x="56587" y="24975"/>
                    </a:lnTo>
                    <a:lnTo>
                      <a:pt x="25412" y="10443"/>
                    </a:lnTo>
                    <a:lnTo>
                      <a:pt x="0" y="21171"/>
                    </a:lnTo>
                    <a:lnTo>
                      <a:pt x="38" y="21247"/>
                    </a:lnTo>
                    <a:lnTo>
                      <a:pt x="25393" y="10538"/>
                    </a:lnTo>
                    <a:lnTo>
                      <a:pt x="56549" y="25051"/>
                    </a:lnTo>
                    <a:lnTo>
                      <a:pt x="73192" y="33230"/>
                    </a:lnTo>
                    <a:lnTo>
                      <a:pt x="73230" y="33249"/>
                    </a:lnTo>
                    <a:lnTo>
                      <a:pt x="82684" y="22369"/>
                    </a:lnTo>
                    <a:lnTo>
                      <a:pt x="101305" y="6297"/>
                    </a:lnTo>
                    <a:lnTo>
                      <a:pt x="117625" y="96"/>
                    </a:lnTo>
                    <a:lnTo>
                      <a:pt x="123255" y="7000"/>
                    </a:lnTo>
                    <a:lnTo>
                      <a:pt x="135657" y="16435"/>
                    </a:lnTo>
                    <a:lnTo>
                      <a:pt x="135676" y="16454"/>
                    </a:lnTo>
                    <a:lnTo>
                      <a:pt x="149656" y="17728"/>
                    </a:lnTo>
                    <a:lnTo>
                      <a:pt x="149656" y="17633"/>
                    </a:lnTo>
                    <a:lnTo>
                      <a:pt x="135714" y="16378"/>
                    </a:lnTo>
                    <a:lnTo>
                      <a:pt x="123312" y="6943"/>
                    </a:lnTo>
                    <a:lnTo>
                      <a:pt x="117663" y="20"/>
                    </a:lnTo>
                    <a:lnTo>
                      <a:pt x="117644"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1"/>
              <p:cNvSpPr/>
              <p:nvPr/>
            </p:nvSpPr>
            <p:spPr>
              <a:xfrm>
                <a:off x="969475" y="2377425"/>
                <a:ext cx="3791350" cy="1167450"/>
              </a:xfrm>
              <a:custGeom>
                <a:avLst/>
                <a:gdLst/>
                <a:ahLst/>
                <a:cxnLst/>
                <a:rect l="l" t="t" r="r" b="b"/>
                <a:pathLst>
                  <a:path w="151654" h="46698" extrusionOk="0">
                    <a:moveTo>
                      <a:pt x="76" y="1"/>
                    </a:moveTo>
                    <a:lnTo>
                      <a:pt x="0" y="134"/>
                    </a:lnTo>
                    <a:lnTo>
                      <a:pt x="17880" y="9568"/>
                    </a:lnTo>
                    <a:lnTo>
                      <a:pt x="20543" y="29274"/>
                    </a:lnTo>
                    <a:lnTo>
                      <a:pt x="20562" y="29331"/>
                    </a:lnTo>
                    <a:lnTo>
                      <a:pt x="54856" y="31309"/>
                    </a:lnTo>
                    <a:lnTo>
                      <a:pt x="61399" y="44015"/>
                    </a:lnTo>
                    <a:lnTo>
                      <a:pt x="70263" y="43521"/>
                    </a:lnTo>
                    <a:lnTo>
                      <a:pt x="79659" y="46697"/>
                    </a:lnTo>
                    <a:lnTo>
                      <a:pt x="99365" y="34809"/>
                    </a:lnTo>
                    <a:lnTo>
                      <a:pt x="81352" y="28589"/>
                    </a:lnTo>
                    <a:lnTo>
                      <a:pt x="114829" y="24975"/>
                    </a:lnTo>
                    <a:lnTo>
                      <a:pt x="126527" y="28494"/>
                    </a:lnTo>
                    <a:lnTo>
                      <a:pt x="126565" y="28494"/>
                    </a:lnTo>
                    <a:lnTo>
                      <a:pt x="134097" y="22674"/>
                    </a:lnTo>
                    <a:lnTo>
                      <a:pt x="136475" y="9473"/>
                    </a:lnTo>
                    <a:lnTo>
                      <a:pt x="151634" y="11851"/>
                    </a:lnTo>
                    <a:lnTo>
                      <a:pt x="151653" y="11699"/>
                    </a:lnTo>
                    <a:lnTo>
                      <a:pt x="136341" y="9283"/>
                    </a:lnTo>
                    <a:lnTo>
                      <a:pt x="133945" y="22579"/>
                    </a:lnTo>
                    <a:lnTo>
                      <a:pt x="126527" y="28323"/>
                    </a:lnTo>
                    <a:lnTo>
                      <a:pt x="114848" y="24804"/>
                    </a:lnTo>
                    <a:lnTo>
                      <a:pt x="80629" y="28513"/>
                    </a:lnTo>
                    <a:lnTo>
                      <a:pt x="99003" y="34847"/>
                    </a:lnTo>
                    <a:lnTo>
                      <a:pt x="79640" y="46526"/>
                    </a:lnTo>
                    <a:lnTo>
                      <a:pt x="70301" y="43368"/>
                    </a:lnTo>
                    <a:lnTo>
                      <a:pt x="70282" y="43349"/>
                    </a:lnTo>
                    <a:lnTo>
                      <a:pt x="61494" y="43844"/>
                    </a:lnTo>
                    <a:lnTo>
                      <a:pt x="54951" y="31157"/>
                    </a:lnTo>
                    <a:lnTo>
                      <a:pt x="20695" y="29179"/>
                    </a:lnTo>
                    <a:lnTo>
                      <a:pt x="18013" y="9473"/>
                    </a:lnTo>
                    <a:lnTo>
                      <a:pt x="7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1"/>
              <p:cNvSpPr/>
              <p:nvPr/>
            </p:nvSpPr>
            <p:spPr>
              <a:xfrm>
                <a:off x="3368000" y="2387900"/>
                <a:ext cx="1269650" cy="862150"/>
              </a:xfrm>
              <a:custGeom>
                <a:avLst/>
                <a:gdLst/>
                <a:ahLst/>
                <a:cxnLst/>
                <a:rect l="l" t="t" r="r" b="b"/>
                <a:pathLst>
                  <a:path w="50786" h="34486" extrusionOk="0">
                    <a:moveTo>
                      <a:pt x="30871" y="0"/>
                    </a:moveTo>
                    <a:lnTo>
                      <a:pt x="25621" y="12744"/>
                    </a:lnTo>
                    <a:lnTo>
                      <a:pt x="18869" y="24442"/>
                    </a:lnTo>
                    <a:lnTo>
                      <a:pt x="3272" y="34352"/>
                    </a:lnTo>
                    <a:lnTo>
                      <a:pt x="76" y="15122"/>
                    </a:lnTo>
                    <a:lnTo>
                      <a:pt x="0" y="15141"/>
                    </a:lnTo>
                    <a:lnTo>
                      <a:pt x="3215" y="34485"/>
                    </a:lnTo>
                    <a:lnTo>
                      <a:pt x="18907" y="24499"/>
                    </a:lnTo>
                    <a:lnTo>
                      <a:pt x="18926" y="24499"/>
                    </a:lnTo>
                    <a:lnTo>
                      <a:pt x="25697" y="12782"/>
                    </a:lnTo>
                    <a:lnTo>
                      <a:pt x="30890" y="134"/>
                    </a:lnTo>
                    <a:lnTo>
                      <a:pt x="40438" y="8978"/>
                    </a:lnTo>
                    <a:cubicBezTo>
                      <a:pt x="40476" y="9016"/>
                      <a:pt x="42987" y="12003"/>
                      <a:pt x="45517" y="14932"/>
                    </a:cubicBezTo>
                    <a:cubicBezTo>
                      <a:pt x="50327" y="20549"/>
                      <a:pt x="50700" y="20849"/>
                      <a:pt x="50775" y="20849"/>
                    </a:cubicBezTo>
                    <a:cubicBezTo>
                      <a:pt x="50779" y="20849"/>
                      <a:pt x="50783" y="20848"/>
                      <a:pt x="50786" y="20847"/>
                    </a:cubicBezTo>
                    <a:lnTo>
                      <a:pt x="50767" y="20790"/>
                    </a:lnTo>
                    <a:lnTo>
                      <a:pt x="50767" y="20771"/>
                    </a:lnTo>
                    <a:cubicBezTo>
                      <a:pt x="50462" y="20638"/>
                      <a:pt x="43919" y="12973"/>
                      <a:pt x="40495" y="8921"/>
                    </a:cubicBezTo>
                    <a:lnTo>
                      <a:pt x="30871"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1"/>
              <p:cNvSpPr/>
              <p:nvPr/>
            </p:nvSpPr>
            <p:spPr>
              <a:xfrm>
                <a:off x="3932900" y="2906700"/>
                <a:ext cx="818875" cy="724700"/>
              </a:xfrm>
              <a:custGeom>
                <a:avLst/>
                <a:gdLst/>
                <a:ahLst/>
                <a:cxnLst/>
                <a:rect l="l" t="t" r="r" b="b"/>
                <a:pathLst>
                  <a:path w="32755" h="28988" extrusionOk="0">
                    <a:moveTo>
                      <a:pt x="229" y="95"/>
                    </a:moveTo>
                    <a:lnTo>
                      <a:pt x="15446" y="1503"/>
                    </a:lnTo>
                    <a:lnTo>
                      <a:pt x="17405" y="5307"/>
                    </a:lnTo>
                    <a:lnTo>
                      <a:pt x="8009" y="7209"/>
                    </a:lnTo>
                    <a:lnTo>
                      <a:pt x="229" y="95"/>
                    </a:lnTo>
                    <a:close/>
                    <a:moveTo>
                      <a:pt x="1" y="0"/>
                    </a:moveTo>
                    <a:lnTo>
                      <a:pt x="7971" y="7266"/>
                    </a:lnTo>
                    <a:lnTo>
                      <a:pt x="7990" y="7285"/>
                    </a:lnTo>
                    <a:lnTo>
                      <a:pt x="17443" y="5383"/>
                    </a:lnTo>
                    <a:lnTo>
                      <a:pt x="29540" y="28988"/>
                    </a:lnTo>
                    <a:lnTo>
                      <a:pt x="29616" y="28950"/>
                    </a:lnTo>
                    <a:lnTo>
                      <a:pt x="17519" y="5364"/>
                    </a:lnTo>
                    <a:lnTo>
                      <a:pt x="32755" y="2283"/>
                    </a:lnTo>
                    <a:lnTo>
                      <a:pt x="32755" y="2207"/>
                    </a:lnTo>
                    <a:lnTo>
                      <a:pt x="17481" y="5288"/>
                    </a:lnTo>
                    <a:lnTo>
                      <a:pt x="15522" y="1446"/>
                    </a:lnTo>
                    <a:lnTo>
                      <a:pt x="15503" y="1427"/>
                    </a:lnTo>
                    <a:lnTo>
                      <a:pt x="1"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1"/>
              <p:cNvSpPr/>
              <p:nvPr/>
            </p:nvSpPr>
            <p:spPr>
              <a:xfrm>
                <a:off x="3839700" y="2998950"/>
                <a:ext cx="149825" cy="256800"/>
              </a:xfrm>
              <a:custGeom>
                <a:avLst/>
                <a:gdLst/>
                <a:ahLst/>
                <a:cxnLst/>
                <a:rect l="l" t="t" r="r" b="b"/>
                <a:pathLst>
                  <a:path w="5993" h="10272" extrusionOk="0">
                    <a:moveTo>
                      <a:pt x="58" y="0"/>
                    </a:moveTo>
                    <a:lnTo>
                      <a:pt x="1" y="38"/>
                    </a:lnTo>
                    <a:lnTo>
                      <a:pt x="5916" y="10271"/>
                    </a:lnTo>
                    <a:lnTo>
                      <a:pt x="5992" y="10233"/>
                    </a:lnTo>
                    <a:lnTo>
                      <a:pt x="58"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1"/>
              <p:cNvSpPr/>
              <p:nvPr/>
            </p:nvSpPr>
            <p:spPr>
              <a:xfrm>
                <a:off x="2754100" y="1924275"/>
                <a:ext cx="1909225" cy="1168375"/>
              </a:xfrm>
              <a:custGeom>
                <a:avLst/>
                <a:gdLst/>
                <a:ahLst/>
                <a:cxnLst/>
                <a:rect l="l" t="t" r="r" b="b"/>
                <a:pathLst>
                  <a:path w="76369" h="46735" extrusionOk="0">
                    <a:moveTo>
                      <a:pt x="76312" y="0"/>
                    </a:moveTo>
                    <a:lnTo>
                      <a:pt x="55427" y="18583"/>
                    </a:lnTo>
                    <a:lnTo>
                      <a:pt x="23700" y="18717"/>
                    </a:lnTo>
                    <a:lnTo>
                      <a:pt x="23662" y="18717"/>
                    </a:lnTo>
                    <a:lnTo>
                      <a:pt x="22540" y="32697"/>
                    </a:lnTo>
                    <a:lnTo>
                      <a:pt x="9606" y="46620"/>
                    </a:lnTo>
                    <a:lnTo>
                      <a:pt x="57" y="35969"/>
                    </a:lnTo>
                    <a:lnTo>
                      <a:pt x="0" y="36007"/>
                    </a:lnTo>
                    <a:lnTo>
                      <a:pt x="9568" y="46715"/>
                    </a:lnTo>
                    <a:lnTo>
                      <a:pt x="9606" y="46734"/>
                    </a:lnTo>
                    <a:lnTo>
                      <a:pt x="22616" y="32754"/>
                    </a:lnTo>
                    <a:lnTo>
                      <a:pt x="22616" y="32735"/>
                    </a:lnTo>
                    <a:lnTo>
                      <a:pt x="23738" y="18793"/>
                    </a:lnTo>
                    <a:lnTo>
                      <a:pt x="55446" y="18660"/>
                    </a:lnTo>
                    <a:lnTo>
                      <a:pt x="76369" y="57"/>
                    </a:lnTo>
                    <a:lnTo>
                      <a:pt x="76312"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1"/>
              <p:cNvSpPr/>
              <p:nvPr/>
            </p:nvSpPr>
            <p:spPr>
              <a:xfrm>
                <a:off x="956625" y="2792100"/>
                <a:ext cx="1219250" cy="494550"/>
              </a:xfrm>
              <a:custGeom>
                <a:avLst/>
                <a:gdLst/>
                <a:ahLst/>
                <a:cxnLst/>
                <a:rect l="l" t="t" r="r" b="b"/>
                <a:pathLst>
                  <a:path w="48770" h="19782" extrusionOk="0">
                    <a:moveTo>
                      <a:pt x="24214" y="0"/>
                    </a:moveTo>
                    <a:lnTo>
                      <a:pt x="20258" y="6657"/>
                    </a:lnTo>
                    <a:lnTo>
                      <a:pt x="11299" y="5554"/>
                    </a:lnTo>
                    <a:lnTo>
                      <a:pt x="58" y="323"/>
                    </a:lnTo>
                    <a:lnTo>
                      <a:pt x="0" y="476"/>
                    </a:lnTo>
                    <a:lnTo>
                      <a:pt x="11242" y="5687"/>
                    </a:lnTo>
                    <a:lnTo>
                      <a:pt x="20334" y="6829"/>
                    </a:lnTo>
                    <a:lnTo>
                      <a:pt x="24271" y="247"/>
                    </a:lnTo>
                    <a:lnTo>
                      <a:pt x="48656" y="19782"/>
                    </a:lnTo>
                    <a:lnTo>
                      <a:pt x="48770" y="19668"/>
                    </a:lnTo>
                    <a:lnTo>
                      <a:pt x="24290" y="57"/>
                    </a:lnTo>
                    <a:lnTo>
                      <a:pt x="24214"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1"/>
              <p:cNvSpPr/>
              <p:nvPr/>
            </p:nvSpPr>
            <p:spPr>
              <a:xfrm>
                <a:off x="1161100" y="2479200"/>
                <a:ext cx="78000" cy="453675"/>
              </a:xfrm>
              <a:custGeom>
                <a:avLst/>
                <a:gdLst/>
                <a:ahLst/>
                <a:cxnLst/>
                <a:rect l="l" t="t" r="r" b="b"/>
                <a:pathLst>
                  <a:path w="3120" h="18147" extrusionOk="0">
                    <a:moveTo>
                      <a:pt x="77" y="0"/>
                    </a:moveTo>
                    <a:lnTo>
                      <a:pt x="0" y="19"/>
                    </a:lnTo>
                    <a:lnTo>
                      <a:pt x="3044" y="18146"/>
                    </a:lnTo>
                    <a:lnTo>
                      <a:pt x="3120" y="18127"/>
                    </a:lnTo>
                    <a:lnTo>
                      <a:pt x="7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1"/>
              <p:cNvSpPr/>
              <p:nvPr/>
            </p:nvSpPr>
            <p:spPr>
              <a:xfrm>
                <a:off x="2531550" y="3045550"/>
                <a:ext cx="882600" cy="319575"/>
              </a:xfrm>
              <a:custGeom>
                <a:avLst/>
                <a:gdLst/>
                <a:ahLst/>
                <a:cxnLst/>
                <a:rect l="l" t="t" r="r" b="b"/>
                <a:pathLst>
                  <a:path w="35304" h="12783" extrusionOk="0">
                    <a:moveTo>
                      <a:pt x="35265" y="0"/>
                    </a:moveTo>
                    <a:lnTo>
                      <a:pt x="9054" y="12668"/>
                    </a:lnTo>
                    <a:lnTo>
                      <a:pt x="58" y="2929"/>
                    </a:lnTo>
                    <a:lnTo>
                      <a:pt x="0" y="2987"/>
                    </a:lnTo>
                    <a:lnTo>
                      <a:pt x="9016" y="12744"/>
                    </a:lnTo>
                    <a:lnTo>
                      <a:pt x="9035" y="12782"/>
                    </a:lnTo>
                    <a:lnTo>
                      <a:pt x="35303" y="76"/>
                    </a:lnTo>
                    <a:lnTo>
                      <a:pt x="35265"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1"/>
              <p:cNvSpPr/>
              <p:nvPr/>
            </p:nvSpPr>
            <p:spPr>
              <a:xfrm>
                <a:off x="2316625" y="2691750"/>
                <a:ext cx="678575" cy="850725"/>
              </a:xfrm>
              <a:custGeom>
                <a:avLst/>
                <a:gdLst/>
                <a:ahLst/>
                <a:cxnLst/>
                <a:rect l="l" t="t" r="r" b="b"/>
                <a:pathLst>
                  <a:path w="27143" h="34029" extrusionOk="0">
                    <a:moveTo>
                      <a:pt x="0" y="1"/>
                    </a:moveTo>
                    <a:lnTo>
                      <a:pt x="27067" y="15997"/>
                    </a:lnTo>
                    <a:lnTo>
                      <a:pt x="25716" y="34029"/>
                    </a:lnTo>
                    <a:lnTo>
                      <a:pt x="25792" y="34029"/>
                    </a:lnTo>
                    <a:lnTo>
                      <a:pt x="27143" y="15978"/>
                    </a:lnTo>
                    <a:lnTo>
                      <a:pt x="27143" y="15959"/>
                    </a:lnTo>
                    <a:lnTo>
                      <a:pt x="323" y="96"/>
                    </a:lnTo>
                    <a:lnTo>
                      <a:pt x="323" y="96"/>
                    </a:lnTo>
                    <a:lnTo>
                      <a:pt x="20447" y="1427"/>
                    </a:lnTo>
                    <a:lnTo>
                      <a:pt x="25374" y="7685"/>
                    </a:lnTo>
                    <a:lnTo>
                      <a:pt x="25450" y="7628"/>
                    </a:lnTo>
                    <a:lnTo>
                      <a:pt x="20505" y="1370"/>
                    </a:lnTo>
                    <a:lnTo>
                      <a:pt x="20486" y="1351"/>
                    </a:lnTo>
                    <a:lnTo>
                      <a:pt x="0"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1"/>
              <p:cNvSpPr/>
              <p:nvPr/>
            </p:nvSpPr>
            <p:spPr>
              <a:xfrm>
                <a:off x="2753625" y="2823475"/>
                <a:ext cx="39000" cy="540225"/>
              </a:xfrm>
              <a:custGeom>
                <a:avLst/>
                <a:gdLst/>
                <a:ahLst/>
                <a:cxnLst/>
                <a:rect l="l" t="t" r="r" b="b"/>
                <a:pathLst>
                  <a:path w="1560" h="21609" extrusionOk="0">
                    <a:moveTo>
                      <a:pt x="76" y="1"/>
                    </a:moveTo>
                    <a:lnTo>
                      <a:pt x="0" y="20"/>
                    </a:lnTo>
                    <a:lnTo>
                      <a:pt x="1465" y="5916"/>
                    </a:lnTo>
                    <a:lnTo>
                      <a:pt x="114" y="21608"/>
                    </a:lnTo>
                    <a:lnTo>
                      <a:pt x="190" y="21608"/>
                    </a:lnTo>
                    <a:lnTo>
                      <a:pt x="1560" y="5916"/>
                    </a:lnTo>
                    <a:lnTo>
                      <a:pt x="7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1"/>
              <p:cNvSpPr/>
              <p:nvPr/>
            </p:nvSpPr>
            <p:spPr>
              <a:xfrm>
                <a:off x="1464000" y="2794000"/>
                <a:ext cx="884025" cy="367600"/>
              </a:xfrm>
              <a:custGeom>
                <a:avLst/>
                <a:gdLst/>
                <a:ahLst/>
                <a:cxnLst/>
                <a:rect l="l" t="t" r="r" b="b"/>
                <a:pathLst>
                  <a:path w="35361" h="14704" extrusionOk="0">
                    <a:moveTo>
                      <a:pt x="3957" y="0"/>
                    </a:moveTo>
                    <a:lnTo>
                      <a:pt x="3938" y="76"/>
                    </a:lnTo>
                    <a:lnTo>
                      <a:pt x="16340" y="704"/>
                    </a:lnTo>
                    <a:lnTo>
                      <a:pt x="34866" y="14437"/>
                    </a:lnTo>
                    <a:lnTo>
                      <a:pt x="34866" y="14437"/>
                    </a:lnTo>
                    <a:lnTo>
                      <a:pt x="10443" y="5193"/>
                    </a:lnTo>
                    <a:lnTo>
                      <a:pt x="1" y="6638"/>
                    </a:lnTo>
                    <a:lnTo>
                      <a:pt x="1" y="6715"/>
                    </a:lnTo>
                    <a:lnTo>
                      <a:pt x="10424" y="5269"/>
                    </a:lnTo>
                    <a:lnTo>
                      <a:pt x="35360" y="14703"/>
                    </a:lnTo>
                    <a:lnTo>
                      <a:pt x="16378" y="628"/>
                    </a:lnTo>
                    <a:lnTo>
                      <a:pt x="16378" y="609"/>
                    </a:lnTo>
                    <a:lnTo>
                      <a:pt x="395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1"/>
              <p:cNvSpPr/>
              <p:nvPr/>
            </p:nvSpPr>
            <p:spPr>
              <a:xfrm>
                <a:off x="1523450" y="2924750"/>
                <a:ext cx="230175" cy="203075"/>
              </a:xfrm>
              <a:custGeom>
                <a:avLst/>
                <a:gdLst/>
                <a:ahLst/>
                <a:cxnLst/>
                <a:rect l="l" t="t" r="r" b="b"/>
                <a:pathLst>
                  <a:path w="9207" h="8123" extrusionOk="0">
                    <a:moveTo>
                      <a:pt x="8027" y="1"/>
                    </a:moveTo>
                    <a:lnTo>
                      <a:pt x="9111" y="7933"/>
                    </a:lnTo>
                    <a:lnTo>
                      <a:pt x="38" y="1085"/>
                    </a:lnTo>
                    <a:lnTo>
                      <a:pt x="0" y="1142"/>
                    </a:lnTo>
                    <a:lnTo>
                      <a:pt x="9206" y="8123"/>
                    </a:lnTo>
                    <a:lnTo>
                      <a:pt x="8103"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1"/>
              <p:cNvSpPr/>
              <p:nvPr/>
            </p:nvSpPr>
            <p:spPr>
              <a:xfrm>
                <a:off x="3637125" y="1965150"/>
                <a:ext cx="1053800" cy="869775"/>
              </a:xfrm>
              <a:custGeom>
                <a:avLst/>
                <a:gdLst/>
                <a:ahLst/>
                <a:cxnLst/>
                <a:rect l="l" t="t" r="r" b="b"/>
                <a:pathLst>
                  <a:path w="42152" h="34791" extrusionOk="0">
                    <a:moveTo>
                      <a:pt x="42075" y="1"/>
                    </a:moveTo>
                    <a:lnTo>
                      <a:pt x="32926" y="15693"/>
                    </a:lnTo>
                    <a:lnTo>
                      <a:pt x="27790" y="24043"/>
                    </a:lnTo>
                    <a:lnTo>
                      <a:pt x="17272" y="23872"/>
                    </a:lnTo>
                    <a:lnTo>
                      <a:pt x="17253" y="23872"/>
                    </a:lnTo>
                    <a:lnTo>
                      <a:pt x="1" y="34714"/>
                    </a:lnTo>
                    <a:lnTo>
                      <a:pt x="39" y="34790"/>
                    </a:lnTo>
                    <a:lnTo>
                      <a:pt x="17291" y="23948"/>
                    </a:lnTo>
                    <a:lnTo>
                      <a:pt x="27809" y="24119"/>
                    </a:lnTo>
                    <a:lnTo>
                      <a:pt x="27828" y="24119"/>
                    </a:lnTo>
                    <a:lnTo>
                      <a:pt x="32983" y="15731"/>
                    </a:lnTo>
                    <a:lnTo>
                      <a:pt x="42151" y="39"/>
                    </a:lnTo>
                    <a:lnTo>
                      <a:pt x="42075"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1"/>
              <p:cNvSpPr/>
              <p:nvPr/>
            </p:nvSpPr>
            <p:spPr>
              <a:xfrm>
                <a:off x="951875" y="2249525"/>
                <a:ext cx="3773750" cy="1215450"/>
              </a:xfrm>
              <a:custGeom>
                <a:avLst/>
                <a:gdLst/>
                <a:ahLst/>
                <a:cxnLst/>
                <a:rect l="l" t="t" r="r" b="b"/>
                <a:pathLst>
                  <a:path w="150950" h="48618" extrusionOk="0">
                    <a:moveTo>
                      <a:pt x="123769" y="76"/>
                    </a:moveTo>
                    <a:lnTo>
                      <a:pt x="127478" y="5593"/>
                    </a:lnTo>
                    <a:lnTo>
                      <a:pt x="116655" y="11337"/>
                    </a:lnTo>
                    <a:lnTo>
                      <a:pt x="95960" y="5745"/>
                    </a:lnTo>
                    <a:lnTo>
                      <a:pt x="123769" y="76"/>
                    </a:lnTo>
                    <a:close/>
                    <a:moveTo>
                      <a:pt x="140355" y="4375"/>
                    </a:moveTo>
                    <a:lnTo>
                      <a:pt x="150113" y="13867"/>
                    </a:lnTo>
                    <a:lnTo>
                      <a:pt x="138073" y="11489"/>
                    </a:lnTo>
                    <a:lnTo>
                      <a:pt x="127649" y="5631"/>
                    </a:lnTo>
                    <a:lnTo>
                      <a:pt x="140355" y="4375"/>
                    </a:lnTo>
                    <a:close/>
                    <a:moveTo>
                      <a:pt x="123807" y="0"/>
                    </a:moveTo>
                    <a:lnTo>
                      <a:pt x="95789" y="5707"/>
                    </a:lnTo>
                    <a:lnTo>
                      <a:pt x="95732" y="5726"/>
                    </a:lnTo>
                    <a:lnTo>
                      <a:pt x="95751" y="5726"/>
                    </a:lnTo>
                    <a:lnTo>
                      <a:pt x="78290" y="14742"/>
                    </a:lnTo>
                    <a:lnTo>
                      <a:pt x="54761" y="17690"/>
                    </a:lnTo>
                    <a:lnTo>
                      <a:pt x="18660" y="14589"/>
                    </a:lnTo>
                    <a:lnTo>
                      <a:pt x="18622" y="14589"/>
                    </a:lnTo>
                    <a:lnTo>
                      <a:pt x="0" y="47609"/>
                    </a:lnTo>
                    <a:lnTo>
                      <a:pt x="76" y="47648"/>
                    </a:lnTo>
                    <a:lnTo>
                      <a:pt x="18679" y="14665"/>
                    </a:lnTo>
                    <a:lnTo>
                      <a:pt x="54761" y="17766"/>
                    </a:lnTo>
                    <a:lnTo>
                      <a:pt x="78309" y="14818"/>
                    </a:lnTo>
                    <a:lnTo>
                      <a:pt x="78328" y="14818"/>
                    </a:lnTo>
                    <a:lnTo>
                      <a:pt x="95770" y="5802"/>
                    </a:lnTo>
                    <a:lnTo>
                      <a:pt x="100278" y="17614"/>
                    </a:lnTo>
                    <a:lnTo>
                      <a:pt x="105927" y="25279"/>
                    </a:lnTo>
                    <a:lnTo>
                      <a:pt x="98471" y="31822"/>
                    </a:lnTo>
                    <a:lnTo>
                      <a:pt x="80021" y="25317"/>
                    </a:lnTo>
                    <a:lnTo>
                      <a:pt x="80002" y="25298"/>
                    </a:lnTo>
                    <a:lnTo>
                      <a:pt x="63226" y="34751"/>
                    </a:lnTo>
                    <a:lnTo>
                      <a:pt x="55294" y="26915"/>
                    </a:lnTo>
                    <a:lnTo>
                      <a:pt x="40439" y="19630"/>
                    </a:lnTo>
                    <a:lnTo>
                      <a:pt x="40420" y="19611"/>
                    </a:lnTo>
                    <a:lnTo>
                      <a:pt x="21304" y="34352"/>
                    </a:lnTo>
                    <a:lnTo>
                      <a:pt x="21247" y="34390"/>
                    </a:lnTo>
                    <a:lnTo>
                      <a:pt x="59669" y="44224"/>
                    </a:lnTo>
                    <a:lnTo>
                      <a:pt x="72184" y="44566"/>
                    </a:lnTo>
                    <a:lnTo>
                      <a:pt x="70910" y="48618"/>
                    </a:lnTo>
                    <a:lnTo>
                      <a:pt x="99898" y="39982"/>
                    </a:lnTo>
                    <a:lnTo>
                      <a:pt x="121467" y="40267"/>
                    </a:lnTo>
                    <a:lnTo>
                      <a:pt x="121486" y="40267"/>
                    </a:lnTo>
                    <a:lnTo>
                      <a:pt x="127250" y="33572"/>
                    </a:lnTo>
                    <a:lnTo>
                      <a:pt x="150931" y="43577"/>
                    </a:lnTo>
                    <a:lnTo>
                      <a:pt x="150950" y="43501"/>
                    </a:lnTo>
                    <a:lnTo>
                      <a:pt x="127231" y="33477"/>
                    </a:lnTo>
                    <a:lnTo>
                      <a:pt x="121448" y="40191"/>
                    </a:lnTo>
                    <a:lnTo>
                      <a:pt x="99879" y="39906"/>
                    </a:lnTo>
                    <a:lnTo>
                      <a:pt x="71043" y="48484"/>
                    </a:lnTo>
                    <a:lnTo>
                      <a:pt x="72298" y="44490"/>
                    </a:lnTo>
                    <a:lnTo>
                      <a:pt x="59669" y="44148"/>
                    </a:lnTo>
                    <a:lnTo>
                      <a:pt x="21418" y="34352"/>
                    </a:lnTo>
                    <a:lnTo>
                      <a:pt x="40420" y="19706"/>
                    </a:lnTo>
                    <a:lnTo>
                      <a:pt x="55256" y="26991"/>
                    </a:lnTo>
                    <a:lnTo>
                      <a:pt x="63187" y="34828"/>
                    </a:lnTo>
                    <a:lnTo>
                      <a:pt x="63207" y="34847"/>
                    </a:lnTo>
                    <a:lnTo>
                      <a:pt x="80002" y="25393"/>
                    </a:lnTo>
                    <a:lnTo>
                      <a:pt x="98452" y="31917"/>
                    </a:lnTo>
                    <a:lnTo>
                      <a:pt x="98490" y="31917"/>
                    </a:lnTo>
                    <a:lnTo>
                      <a:pt x="106003" y="25317"/>
                    </a:lnTo>
                    <a:lnTo>
                      <a:pt x="106041" y="25279"/>
                    </a:lnTo>
                    <a:lnTo>
                      <a:pt x="100335" y="17576"/>
                    </a:lnTo>
                    <a:lnTo>
                      <a:pt x="95865" y="5802"/>
                    </a:lnTo>
                    <a:lnTo>
                      <a:pt x="116674" y="11432"/>
                    </a:lnTo>
                    <a:lnTo>
                      <a:pt x="127535" y="5650"/>
                    </a:lnTo>
                    <a:lnTo>
                      <a:pt x="138034" y="11565"/>
                    </a:lnTo>
                    <a:lnTo>
                      <a:pt x="150360" y="14000"/>
                    </a:lnTo>
                    <a:lnTo>
                      <a:pt x="140374" y="4299"/>
                    </a:lnTo>
                    <a:lnTo>
                      <a:pt x="127554" y="5573"/>
                    </a:lnTo>
                    <a:lnTo>
                      <a:pt x="12380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1"/>
              <p:cNvSpPr/>
              <p:nvPr/>
            </p:nvSpPr>
            <p:spPr>
              <a:xfrm>
                <a:off x="4268150" y="2595225"/>
                <a:ext cx="388525" cy="350475"/>
              </a:xfrm>
              <a:custGeom>
                <a:avLst/>
                <a:gdLst/>
                <a:ahLst/>
                <a:cxnLst/>
                <a:rect l="l" t="t" r="r" b="b"/>
                <a:pathLst>
                  <a:path w="15541" h="14019" extrusionOk="0">
                    <a:moveTo>
                      <a:pt x="96" y="1"/>
                    </a:moveTo>
                    <a:lnTo>
                      <a:pt x="1" y="20"/>
                    </a:lnTo>
                    <a:lnTo>
                      <a:pt x="2036" y="13924"/>
                    </a:lnTo>
                    <a:lnTo>
                      <a:pt x="2036" y="14019"/>
                    </a:lnTo>
                    <a:lnTo>
                      <a:pt x="8446" y="5117"/>
                    </a:lnTo>
                    <a:lnTo>
                      <a:pt x="15541" y="172"/>
                    </a:lnTo>
                    <a:lnTo>
                      <a:pt x="15484" y="115"/>
                    </a:lnTo>
                    <a:lnTo>
                      <a:pt x="8389" y="5041"/>
                    </a:lnTo>
                    <a:lnTo>
                      <a:pt x="2093" y="13810"/>
                    </a:lnTo>
                    <a:lnTo>
                      <a:pt x="9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1"/>
              <p:cNvSpPr/>
              <p:nvPr/>
            </p:nvSpPr>
            <p:spPr>
              <a:xfrm>
                <a:off x="936175" y="1775425"/>
                <a:ext cx="627725" cy="1335300"/>
              </a:xfrm>
              <a:custGeom>
                <a:avLst/>
                <a:gdLst/>
                <a:ahLst/>
                <a:cxnLst/>
                <a:rect l="l" t="t" r="r" b="b"/>
                <a:pathLst>
                  <a:path w="25109" h="53412" extrusionOk="0">
                    <a:moveTo>
                      <a:pt x="4775" y="1"/>
                    </a:moveTo>
                    <a:lnTo>
                      <a:pt x="4718" y="58"/>
                    </a:lnTo>
                    <a:lnTo>
                      <a:pt x="23320" y="19497"/>
                    </a:lnTo>
                    <a:lnTo>
                      <a:pt x="19231" y="33591"/>
                    </a:lnTo>
                    <a:lnTo>
                      <a:pt x="19231" y="33610"/>
                    </a:lnTo>
                    <a:lnTo>
                      <a:pt x="25013" y="40800"/>
                    </a:lnTo>
                    <a:lnTo>
                      <a:pt x="21932" y="53278"/>
                    </a:lnTo>
                    <a:lnTo>
                      <a:pt x="12117" y="46259"/>
                    </a:lnTo>
                    <a:lnTo>
                      <a:pt x="58" y="33915"/>
                    </a:lnTo>
                    <a:lnTo>
                      <a:pt x="1" y="33972"/>
                    </a:lnTo>
                    <a:lnTo>
                      <a:pt x="12060" y="46316"/>
                    </a:lnTo>
                    <a:lnTo>
                      <a:pt x="21932" y="53373"/>
                    </a:lnTo>
                    <a:lnTo>
                      <a:pt x="21989" y="53411"/>
                    </a:lnTo>
                    <a:lnTo>
                      <a:pt x="25108" y="40800"/>
                    </a:lnTo>
                    <a:lnTo>
                      <a:pt x="25108" y="40781"/>
                    </a:lnTo>
                    <a:lnTo>
                      <a:pt x="19326" y="33591"/>
                    </a:lnTo>
                    <a:lnTo>
                      <a:pt x="23415" y="19497"/>
                    </a:lnTo>
                    <a:lnTo>
                      <a:pt x="23415" y="19478"/>
                    </a:lnTo>
                    <a:lnTo>
                      <a:pt x="4775"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1"/>
              <p:cNvSpPr/>
              <p:nvPr/>
            </p:nvSpPr>
            <p:spPr>
              <a:xfrm>
                <a:off x="1089300" y="2533400"/>
                <a:ext cx="2779925" cy="1506950"/>
              </a:xfrm>
              <a:custGeom>
                <a:avLst/>
                <a:gdLst/>
                <a:ahLst/>
                <a:cxnLst/>
                <a:rect l="l" t="t" r="r" b="b"/>
                <a:pathLst>
                  <a:path w="111197" h="60278" extrusionOk="0">
                    <a:moveTo>
                      <a:pt x="111139" y="1"/>
                    </a:moveTo>
                    <a:lnTo>
                      <a:pt x="100468" y="13886"/>
                    </a:lnTo>
                    <a:lnTo>
                      <a:pt x="82551" y="16777"/>
                    </a:lnTo>
                    <a:lnTo>
                      <a:pt x="72736" y="3253"/>
                    </a:lnTo>
                    <a:lnTo>
                      <a:pt x="74448" y="13943"/>
                    </a:lnTo>
                    <a:lnTo>
                      <a:pt x="74448" y="13943"/>
                    </a:lnTo>
                    <a:lnTo>
                      <a:pt x="49264" y="6335"/>
                    </a:lnTo>
                    <a:lnTo>
                      <a:pt x="49207" y="6335"/>
                    </a:lnTo>
                    <a:lnTo>
                      <a:pt x="50063" y="24975"/>
                    </a:lnTo>
                    <a:lnTo>
                      <a:pt x="43330" y="30073"/>
                    </a:lnTo>
                    <a:lnTo>
                      <a:pt x="56473" y="37624"/>
                    </a:lnTo>
                    <a:lnTo>
                      <a:pt x="27466" y="33744"/>
                    </a:lnTo>
                    <a:lnTo>
                      <a:pt x="15826" y="22959"/>
                    </a:lnTo>
                    <a:lnTo>
                      <a:pt x="0" y="60240"/>
                    </a:lnTo>
                    <a:lnTo>
                      <a:pt x="76" y="60278"/>
                    </a:lnTo>
                    <a:lnTo>
                      <a:pt x="15845" y="23092"/>
                    </a:lnTo>
                    <a:lnTo>
                      <a:pt x="27409" y="33820"/>
                    </a:lnTo>
                    <a:lnTo>
                      <a:pt x="27428" y="33820"/>
                    </a:lnTo>
                    <a:lnTo>
                      <a:pt x="56854" y="37757"/>
                    </a:lnTo>
                    <a:lnTo>
                      <a:pt x="56854" y="37757"/>
                    </a:lnTo>
                    <a:lnTo>
                      <a:pt x="43482" y="30073"/>
                    </a:lnTo>
                    <a:lnTo>
                      <a:pt x="50120" y="25032"/>
                    </a:lnTo>
                    <a:lnTo>
                      <a:pt x="50139" y="25013"/>
                    </a:lnTo>
                    <a:lnTo>
                      <a:pt x="49302" y="6430"/>
                    </a:lnTo>
                    <a:lnTo>
                      <a:pt x="74486" y="14038"/>
                    </a:lnTo>
                    <a:lnTo>
                      <a:pt x="74543" y="14057"/>
                    </a:lnTo>
                    <a:lnTo>
                      <a:pt x="72869" y="3577"/>
                    </a:lnTo>
                    <a:lnTo>
                      <a:pt x="72869" y="3577"/>
                    </a:lnTo>
                    <a:lnTo>
                      <a:pt x="82513" y="16834"/>
                    </a:lnTo>
                    <a:lnTo>
                      <a:pt x="82532" y="16853"/>
                    </a:lnTo>
                    <a:lnTo>
                      <a:pt x="100487" y="13962"/>
                    </a:lnTo>
                    <a:lnTo>
                      <a:pt x="100506" y="13962"/>
                    </a:lnTo>
                    <a:lnTo>
                      <a:pt x="111196" y="58"/>
                    </a:lnTo>
                    <a:lnTo>
                      <a:pt x="111139"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1"/>
              <p:cNvSpPr/>
              <p:nvPr/>
            </p:nvSpPr>
            <p:spPr>
              <a:xfrm>
                <a:off x="956150" y="2963275"/>
                <a:ext cx="529275" cy="146500"/>
              </a:xfrm>
              <a:custGeom>
                <a:avLst/>
                <a:gdLst/>
                <a:ahLst/>
                <a:cxnLst/>
                <a:rect l="l" t="t" r="r" b="b"/>
                <a:pathLst>
                  <a:path w="21171" h="5860" extrusionOk="0">
                    <a:moveTo>
                      <a:pt x="19" y="1"/>
                    </a:moveTo>
                    <a:lnTo>
                      <a:pt x="0" y="77"/>
                    </a:lnTo>
                    <a:lnTo>
                      <a:pt x="21152" y="5859"/>
                    </a:lnTo>
                    <a:lnTo>
                      <a:pt x="21171" y="5783"/>
                    </a:lnTo>
                    <a:lnTo>
                      <a:pt x="19"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1"/>
              <p:cNvSpPr/>
              <p:nvPr/>
            </p:nvSpPr>
            <p:spPr>
              <a:xfrm>
                <a:off x="1471625" y="1863875"/>
                <a:ext cx="49950" cy="398975"/>
              </a:xfrm>
              <a:custGeom>
                <a:avLst/>
                <a:gdLst/>
                <a:ahLst/>
                <a:cxnLst/>
                <a:rect l="l" t="t" r="r" b="b"/>
                <a:pathLst>
                  <a:path w="1998" h="15959" extrusionOk="0">
                    <a:moveTo>
                      <a:pt x="76" y="1"/>
                    </a:moveTo>
                    <a:lnTo>
                      <a:pt x="0" y="39"/>
                    </a:lnTo>
                    <a:cubicBezTo>
                      <a:pt x="571" y="1351"/>
                      <a:pt x="1902" y="15807"/>
                      <a:pt x="1902" y="15959"/>
                    </a:cubicBezTo>
                    <a:lnTo>
                      <a:pt x="1997" y="15959"/>
                    </a:lnTo>
                    <a:cubicBezTo>
                      <a:pt x="1940" y="15350"/>
                      <a:pt x="647" y="1332"/>
                      <a:pt x="76" y="1"/>
                    </a:cubicBez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1"/>
              <p:cNvSpPr/>
              <p:nvPr/>
            </p:nvSpPr>
            <p:spPr>
              <a:xfrm>
                <a:off x="3986650" y="3038400"/>
                <a:ext cx="748975" cy="816975"/>
              </a:xfrm>
              <a:custGeom>
                <a:avLst/>
                <a:gdLst/>
                <a:ahLst/>
                <a:cxnLst/>
                <a:rect l="l" t="t" r="r" b="b"/>
                <a:pathLst>
                  <a:path w="29959" h="32679" extrusionOk="0">
                    <a:moveTo>
                      <a:pt x="15350" y="1"/>
                    </a:moveTo>
                    <a:lnTo>
                      <a:pt x="0" y="8674"/>
                    </a:lnTo>
                    <a:lnTo>
                      <a:pt x="28741" y="32679"/>
                    </a:lnTo>
                    <a:lnTo>
                      <a:pt x="28798" y="32622"/>
                    </a:lnTo>
                    <a:lnTo>
                      <a:pt x="133" y="8674"/>
                    </a:lnTo>
                    <a:lnTo>
                      <a:pt x="15350" y="96"/>
                    </a:lnTo>
                    <a:lnTo>
                      <a:pt x="29901" y="12402"/>
                    </a:lnTo>
                    <a:lnTo>
                      <a:pt x="29958" y="12326"/>
                    </a:lnTo>
                    <a:lnTo>
                      <a:pt x="15369" y="20"/>
                    </a:lnTo>
                    <a:lnTo>
                      <a:pt x="15350"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1"/>
              <p:cNvSpPr/>
              <p:nvPr/>
            </p:nvSpPr>
            <p:spPr>
              <a:xfrm>
                <a:off x="3981425" y="3085975"/>
                <a:ext cx="781300" cy="348100"/>
              </a:xfrm>
              <a:custGeom>
                <a:avLst/>
                <a:gdLst/>
                <a:ahLst/>
                <a:cxnLst/>
                <a:rect l="l" t="t" r="r" b="b"/>
                <a:pathLst>
                  <a:path w="31252" h="13924" extrusionOk="0">
                    <a:moveTo>
                      <a:pt x="26629" y="0"/>
                    </a:moveTo>
                    <a:lnTo>
                      <a:pt x="19382" y="5668"/>
                    </a:lnTo>
                    <a:lnTo>
                      <a:pt x="0" y="6752"/>
                    </a:lnTo>
                    <a:lnTo>
                      <a:pt x="31232" y="13923"/>
                    </a:lnTo>
                    <a:lnTo>
                      <a:pt x="31251" y="13847"/>
                    </a:lnTo>
                    <a:lnTo>
                      <a:pt x="571" y="6790"/>
                    </a:lnTo>
                    <a:lnTo>
                      <a:pt x="19401" y="5744"/>
                    </a:lnTo>
                    <a:lnTo>
                      <a:pt x="26686" y="76"/>
                    </a:lnTo>
                    <a:lnTo>
                      <a:pt x="26629"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1"/>
              <p:cNvSpPr/>
              <p:nvPr/>
            </p:nvSpPr>
            <p:spPr>
              <a:xfrm>
                <a:off x="2909600" y="1822500"/>
                <a:ext cx="1483175" cy="867850"/>
              </a:xfrm>
              <a:custGeom>
                <a:avLst/>
                <a:gdLst/>
                <a:ahLst/>
                <a:cxnLst/>
                <a:rect l="l" t="t" r="r" b="b"/>
                <a:pathLst>
                  <a:path w="59327" h="34714" extrusionOk="0">
                    <a:moveTo>
                      <a:pt x="59326" y="1"/>
                    </a:moveTo>
                    <a:lnTo>
                      <a:pt x="45460" y="17100"/>
                    </a:lnTo>
                    <a:lnTo>
                      <a:pt x="45517" y="17138"/>
                    </a:lnTo>
                    <a:lnTo>
                      <a:pt x="59003" y="514"/>
                    </a:lnTo>
                    <a:lnTo>
                      <a:pt x="49188" y="22654"/>
                    </a:lnTo>
                    <a:lnTo>
                      <a:pt x="31194" y="26459"/>
                    </a:lnTo>
                    <a:lnTo>
                      <a:pt x="31175" y="26459"/>
                    </a:lnTo>
                    <a:lnTo>
                      <a:pt x="21988" y="34638"/>
                    </a:lnTo>
                    <a:lnTo>
                      <a:pt x="0" y="31823"/>
                    </a:lnTo>
                    <a:lnTo>
                      <a:pt x="0" y="31899"/>
                    </a:lnTo>
                    <a:lnTo>
                      <a:pt x="21988" y="34714"/>
                    </a:lnTo>
                    <a:lnTo>
                      <a:pt x="22007" y="34714"/>
                    </a:lnTo>
                    <a:lnTo>
                      <a:pt x="31213" y="26535"/>
                    </a:lnTo>
                    <a:lnTo>
                      <a:pt x="49226" y="22731"/>
                    </a:lnTo>
                    <a:lnTo>
                      <a:pt x="49245" y="22731"/>
                    </a:lnTo>
                    <a:lnTo>
                      <a:pt x="5932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1"/>
              <p:cNvSpPr/>
              <p:nvPr/>
            </p:nvSpPr>
            <p:spPr>
              <a:xfrm>
                <a:off x="975650" y="2705075"/>
                <a:ext cx="3754250" cy="772750"/>
              </a:xfrm>
              <a:custGeom>
                <a:avLst/>
                <a:gdLst/>
                <a:ahLst/>
                <a:cxnLst/>
                <a:rect l="l" t="t" r="r" b="b"/>
                <a:pathLst>
                  <a:path w="150170" h="30910" extrusionOk="0">
                    <a:moveTo>
                      <a:pt x="121239" y="0"/>
                    </a:moveTo>
                    <a:lnTo>
                      <a:pt x="126185" y="15255"/>
                    </a:lnTo>
                    <a:lnTo>
                      <a:pt x="98928" y="21646"/>
                    </a:lnTo>
                    <a:lnTo>
                      <a:pt x="71271" y="26230"/>
                    </a:lnTo>
                    <a:lnTo>
                      <a:pt x="61209" y="30738"/>
                    </a:lnTo>
                    <a:lnTo>
                      <a:pt x="20410" y="16073"/>
                    </a:lnTo>
                    <a:lnTo>
                      <a:pt x="20372" y="16073"/>
                    </a:lnTo>
                    <a:lnTo>
                      <a:pt x="0" y="28893"/>
                    </a:lnTo>
                    <a:lnTo>
                      <a:pt x="31993" y="26991"/>
                    </a:lnTo>
                    <a:lnTo>
                      <a:pt x="31993" y="26839"/>
                    </a:lnTo>
                    <a:lnTo>
                      <a:pt x="609" y="28703"/>
                    </a:lnTo>
                    <a:lnTo>
                      <a:pt x="20391" y="16244"/>
                    </a:lnTo>
                    <a:lnTo>
                      <a:pt x="61190" y="30890"/>
                    </a:lnTo>
                    <a:lnTo>
                      <a:pt x="61209" y="30909"/>
                    </a:lnTo>
                    <a:lnTo>
                      <a:pt x="71309" y="26382"/>
                    </a:lnTo>
                    <a:lnTo>
                      <a:pt x="98947" y="21798"/>
                    </a:lnTo>
                    <a:lnTo>
                      <a:pt x="126394" y="15369"/>
                    </a:lnTo>
                    <a:lnTo>
                      <a:pt x="121467" y="153"/>
                    </a:lnTo>
                    <a:lnTo>
                      <a:pt x="150170" y="1142"/>
                    </a:lnTo>
                    <a:lnTo>
                      <a:pt x="150170" y="989"/>
                    </a:lnTo>
                    <a:lnTo>
                      <a:pt x="121239"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8" name="Google Shape;1028;p21"/>
            <p:cNvGrpSpPr/>
            <p:nvPr/>
          </p:nvGrpSpPr>
          <p:grpSpPr>
            <a:xfrm flipH="1">
              <a:off x="7844121" y="152395"/>
              <a:ext cx="2639750" cy="6061075"/>
              <a:chOff x="-956979" y="288458"/>
              <a:chExt cx="2639750" cy="6061075"/>
            </a:xfrm>
          </p:grpSpPr>
          <p:sp>
            <p:nvSpPr>
              <p:cNvPr id="1029" name="Google Shape;1029;p21"/>
              <p:cNvSpPr/>
              <p:nvPr/>
            </p:nvSpPr>
            <p:spPr>
              <a:xfrm rot="-2700000">
                <a:off x="-1250442" y="1909640"/>
                <a:ext cx="3051731" cy="434022"/>
              </a:xfrm>
              <a:prstGeom prst="roundRect">
                <a:avLst>
                  <a:gd name="adj" fmla="val 50000"/>
                </a:avLst>
              </a:prstGeom>
              <a:gradFill>
                <a:gsLst>
                  <a:gs pos="0">
                    <a:schemeClr val="dk2"/>
                  </a:gs>
                  <a:gs pos="100000">
                    <a:schemeClr val="lt1"/>
                  </a:gs>
                </a:gsLst>
                <a:lin ang="10800025"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sp>
            <p:nvSpPr>
              <p:cNvPr id="1030" name="Google Shape;1030;p21"/>
              <p:cNvSpPr/>
              <p:nvPr/>
            </p:nvSpPr>
            <p:spPr>
              <a:xfrm rot="-2700000">
                <a:off x="-984744" y="4496237"/>
                <a:ext cx="3051731" cy="177342"/>
              </a:xfrm>
              <a:prstGeom prst="roundRect">
                <a:avLst>
                  <a:gd name="adj" fmla="val 50000"/>
                </a:avLst>
              </a:prstGeom>
              <a:gradFill>
                <a:gsLst>
                  <a:gs pos="0">
                    <a:schemeClr val="dk2"/>
                  </a:gs>
                  <a:gs pos="100000">
                    <a:schemeClr val="lt1"/>
                  </a:gs>
                </a:gsLst>
                <a:lin ang="10800025"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sp>
            <p:nvSpPr>
              <p:cNvPr id="1031" name="Google Shape;1031;p21"/>
              <p:cNvSpPr/>
              <p:nvPr/>
            </p:nvSpPr>
            <p:spPr>
              <a:xfrm rot="-2700000">
                <a:off x="-1341194" y="1341437"/>
                <a:ext cx="3051731" cy="177342"/>
              </a:xfrm>
              <a:prstGeom prst="roundRect">
                <a:avLst>
                  <a:gd name="adj" fmla="val 50000"/>
                </a:avLst>
              </a:prstGeom>
              <a:gradFill>
                <a:gsLst>
                  <a:gs pos="0">
                    <a:schemeClr val="dk2"/>
                  </a:gs>
                  <a:gs pos="100000">
                    <a:schemeClr val="lt1"/>
                  </a:gs>
                </a:gsLst>
                <a:lin ang="10800025"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sp>
            <p:nvSpPr>
              <p:cNvPr id="1032" name="Google Shape;1032;p21"/>
              <p:cNvSpPr/>
              <p:nvPr/>
            </p:nvSpPr>
            <p:spPr>
              <a:xfrm rot="-2700000">
                <a:off x="-1080719" y="5119212"/>
                <a:ext cx="3051731" cy="177342"/>
              </a:xfrm>
              <a:prstGeom prst="roundRect">
                <a:avLst>
                  <a:gd name="adj" fmla="val 50000"/>
                </a:avLst>
              </a:prstGeom>
              <a:gradFill>
                <a:gsLst>
                  <a:gs pos="0">
                    <a:schemeClr val="dk2"/>
                  </a:gs>
                  <a:gs pos="100000">
                    <a:schemeClr val="lt1"/>
                  </a:gs>
                </a:gsLst>
                <a:lin ang="10800025"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grpSp>
      </p:grpSp>
      <p:grpSp>
        <p:nvGrpSpPr>
          <p:cNvPr id="1033" name="Google Shape;1033;p21"/>
          <p:cNvGrpSpPr/>
          <p:nvPr/>
        </p:nvGrpSpPr>
        <p:grpSpPr>
          <a:xfrm>
            <a:off x="-76191" y="-761543"/>
            <a:ext cx="8997703" cy="5599272"/>
            <a:chOff x="-76191" y="-761543"/>
            <a:chExt cx="8997703" cy="5599272"/>
          </a:xfrm>
        </p:grpSpPr>
        <p:grpSp>
          <p:nvGrpSpPr>
            <p:cNvPr id="1034" name="Google Shape;1034;p21"/>
            <p:cNvGrpSpPr/>
            <p:nvPr/>
          </p:nvGrpSpPr>
          <p:grpSpPr>
            <a:xfrm>
              <a:off x="7890760" y="-761543"/>
              <a:ext cx="949296" cy="1301033"/>
              <a:chOff x="6699355" y="2069617"/>
              <a:chExt cx="930136" cy="1274772"/>
            </a:xfrm>
          </p:grpSpPr>
          <p:sp>
            <p:nvSpPr>
              <p:cNvPr id="1035" name="Google Shape;1035;p21"/>
              <p:cNvSpPr/>
              <p:nvPr/>
            </p:nvSpPr>
            <p:spPr>
              <a:xfrm flipH="1">
                <a:off x="6699355" y="2965113"/>
                <a:ext cx="105268" cy="105268"/>
              </a:xfrm>
              <a:custGeom>
                <a:avLst/>
                <a:gdLst/>
                <a:ahLst/>
                <a:cxnLst/>
                <a:rect l="l" t="t" r="r" b="b"/>
                <a:pathLst>
                  <a:path w="3242" h="3242" extrusionOk="0">
                    <a:moveTo>
                      <a:pt x="1621" y="0"/>
                    </a:moveTo>
                    <a:cubicBezTo>
                      <a:pt x="731" y="0"/>
                      <a:pt x="1" y="731"/>
                      <a:pt x="1" y="1621"/>
                    </a:cubicBezTo>
                    <a:cubicBezTo>
                      <a:pt x="1" y="2534"/>
                      <a:pt x="731" y="3242"/>
                      <a:pt x="1621" y="3242"/>
                    </a:cubicBezTo>
                    <a:cubicBezTo>
                      <a:pt x="2511" y="3242"/>
                      <a:pt x="3242" y="2534"/>
                      <a:pt x="3242" y="1621"/>
                    </a:cubicBezTo>
                    <a:cubicBezTo>
                      <a:pt x="3242" y="731"/>
                      <a:pt x="2511" y="0"/>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1"/>
              <p:cNvSpPr/>
              <p:nvPr/>
            </p:nvSpPr>
            <p:spPr>
              <a:xfrm flipH="1">
                <a:off x="7524223" y="3238374"/>
                <a:ext cx="105268" cy="106015"/>
              </a:xfrm>
              <a:custGeom>
                <a:avLst/>
                <a:gdLst/>
                <a:ahLst/>
                <a:cxnLst/>
                <a:rect l="l" t="t" r="r" b="b"/>
                <a:pathLst>
                  <a:path w="3242" h="3265" extrusionOk="0">
                    <a:moveTo>
                      <a:pt x="1621" y="1"/>
                    </a:moveTo>
                    <a:cubicBezTo>
                      <a:pt x="731" y="1"/>
                      <a:pt x="0" y="731"/>
                      <a:pt x="0" y="1644"/>
                    </a:cubicBezTo>
                    <a:cubicBezTo>
                      <a:pt x="0" y="2534"/>
                      <a:pt x="731" y="3265"/>
                      <a:pt x="1621" y="3265"/>
                    </a:cubicBezTo>
                    <a:cubicBezTo>
                      <a:pt x="2534" y="3265"/>
                      <a:pt x="3241" y="2534"/>
                      <a:pt x="3241" y="1644"/>
                    </a:cubicBezTo>
                    <a:cubicBezTo>
                      <a:pt x="3241" y="731"/>
                      <a:pt x="2534" y="1"/>
                      <a:pt x="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1"/>
              <p:cNvSpPr/>
              <p:nvPr/>
            </p:nvSpPr>
            <p:spPr>
              <a:xfrm flipH="1">
                <a:off x="6733448" y="2069617"/>
                <a:ext cx="802658" cy="1240679"/>
              </a:xfrm>
              <a:custGeom>
                <a:avLst/>
                <a:gdLst/>
                <a:ahLst/>
                <a:cxnLst/>
                <a:rect l="l" t="t" r="r" b="b"/>
                <a:pathLst>
                  <a:path w="24720" h="38210" extrusionOk="0">
                    <a:moveTo>
                      <a:pt x="24149" y="0"/>
                    </a:moveTo>
                    <a:cubicBezTo>
                      <a:pt x="23830" y="0"/>
                      <a:pt x="23579" y="251"/>
                      <a:pt x="23579" y="571"/>
                    </a:cubicBezTo>
                    <a:lnTo>
                      <a:pt x="23579" y="31979"/>
                    </a:lnTo>
                    <a:cubicBezTo>
                      <a:pt x="23579" y="34786"/>
                      <a:pt x="21296" y="37069"/>
                      <a:pt x="18489" y="37069"/>
                    </a:cubicBezTo>
                    <a:lnTo>
                      <a:pt x="571" y="37069"/>
                    </a:lnTo>
                    <a:cubicBezTo>
                      <a:pt x="251" y="37069"/>
                      <a:pt x="0" y="37320"/>
                      <a:pt x="0" y="37639"/>
                    </a:cubicBezTo>
                    <a:cubicBezTo>
                      <a:pt x="0" y="37936"/>
                      <a:pt x="251" y="38210"/>
                      <a:pt x="571" y="38210"/>
                    </a:cubicBezTo>
                    <a:lnTo>
                      <a:pt x="18489" y="38210"/>
                    </a:lnTo>
                    <a:cubicBezTo>
                      <a:pt x="21935" y="38210"/>
                      <a:pt x="24720" y="35402"/>
                      <a:pt x="24720" y="31979"/>
                    </a:cubicBezTo>
                    <a:lnTo>
                      <a:pt x="24720" y="571"/>
                    </a:lnTo>
                    <a:cubicBezTo>
                      <a:pt x="24720" y="251"/>
                      <a:pt x="24469" y="0"/>
                      <a:pt x="24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8" name="Google Shape;1038;p21"/>
            <p:cNvGrpSpPr/>
            <p:nvPr/>
          </p:nvGrpSpPr>
          <p:grpSpPr>
            <a:xfrm rot="10800000">
              <a:off x="-76191" y="-77506"/>
              <a:ext cx="369119" cy="522540"/>
              <a:chOff x="8887184" y="1031269"/>
              <a:chExt cx="369119" cy="522540"/>
            </a:xfrm>
          </p:grpSpPr>
          <p:sp>
            <p:nvSpPr>
              <p:cNvPr id="1039" name="Google Shape;1039;p21"/>
              <p:cNvSpPr/>
              <p:nvPr/>
            </p:nvSpPr>
            <p:spPr>
              <a:xfrm flipH="1">
                <a:off x="8887184" y="1195778"/>
                <a:ext cx="106015" cy="105300"/>
              </a:xfrm>
              <a:custGeom>
                <a:avLst/>
                <a:gdLst/>
                <a:ahLst/>
                <a:cxnLst/>
                <a:rect l="l" t="t" r="r" b="b"/>
                <a:pathLst>
                  <a:path w="3265" h="3243" extrusionOk="0">
                    <a:moveTo>
                      <a:pt x="1621" y="1"/>
                    </a:moveTo>
                    <a:cubicBezTo>
                      <a:pt x="731" y="1"/>
                      <a:pt x="1" y="731"/>
                      <a:pt x="1" y="1621"/>
                    </a:cubicBezTo>
                    <a:cubicBezTo>
                      <a:pt x="1" y="2512"/>
                      <a:pt x="731" y="3242"/>
                      <a:pt x="1621" y="3242"/>
                    </a:cubicBezTo>
                    <a:cubicBezTo>
                      <a:pt x="2534" y="3242"/>
                      <a:pt x="3265" y="2512"/>
                      <a:pt x="3265" y="1621"/>
                    </a:cubicBezTo>
                    <a:cubicBezTo>
                      <a:pt x="3265" y="731"/>
                      <a:pt x="2534" y="1"/>
                      <a:pt x="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1"/>
              <p:cNvSpPr/>
              <p:nvPr/>
            </p:nvSpPr>
            <p:spPr>
              <a:xfrm flipH="1">
                <a:off x="8922024" y="1031269"/>
                <a:ext cx="334279" cy="522540"/>
              </a:xfrm>
              <a:custGeom>
                <a:avLst/>
                <a:gdLst/>
                <a:ahLst/>
                <a:cxnLst/>
                <a:rect l="l" t="t" r="r" b="b"/>
                <a:pathLst>
                  <a:path w="10295" h="16093" extrusionOk="0">
                    <a:moveTo>
                      <a:pt x="571" y="0"/>
                    </a:moveTo>
                    <a:cubicBezTo>
                      <a:pt x="252" y="0"/>
                      <a:pt x="1" y="274"/>
                      <a:pt x="1" y="571"/>
                    </a:cubicBezTo>
                    <a:cubicBezTo>
                      <a:pt x="1" y="890"/>
                      <a:pt x="252" y="1142"/>
                      <a:pt x="571" y="1142"/>
                    </a:cubicBezTo>
                    <a:lnTo>
                      <a:pt x="9154" y="1142"/>
                    </a:lnTo>
                    <a:lnTo>
                      <a:pt x="9154" y="15521"/>
                    </a:lnTo>
                    <a:cubicBezTo>
                      <a:pt x="9154" y="15841"/>
                      <a:pt x="9405" y="16092"/>
                      <a:pt x="9724" y="16092"/>
                    </a:cubicBezTo>
                    <a:cubicBezTo>
                      <a:pt x="10044" y="16092"/>
                      <a:pt x="10295" y="15841"/>
                      <a:pt x="10295" y="15521"/>
                    </a:cubicBezTo>
                    <a:lnTo>
                      <a:pt x="10295" y="571"/>
                    </a:lnTo>
                    <a:cubicBezTo>
                      <a:pt x="10295" y="274"/>
                      <a:pt x="10044" y="0"/>
                      <a:pt x="9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1" name="Google Shape;1041;p21"/>
            <p:cNvGrpSpPr/>
            <p:nvPr/>
          </p:nvGrpSpPr>
          <p:grpSpPr>
            <a:xfrm rot="10800000" flipH="1">
              <a:off x="8271702" y="4212909"/>
              <a:ext cx="649810" cy="624820"/>
              <a:chOff x="6358627" y="3247271"/>
              <a:chExt cx="649810" cy="624820"/>
            </a:xfrm>
          </p:grpSpPr>
          <p:sp>
            <p:nvSpPr>
              <p:cNvPr id="1042" name="Google Shape;1042;p21"/>
              <p:cNvSpPr/>
              <p:nvPr/>
            </p:nvSpPr>
            <p:spPr>
              <a:xfrm flipH="1">
                <a:off x="6459207" y="3247271"/>
                <a:ext cx="261676" cy="473640"/>
              </a:xfrm>
              <a:custGeom>
                <a:avLst/>
                <a:gdLst/>
                <a:ahLst/>
                <a:cxnLst/>
                <a:rect l="l" t="t" r="r" b="b"/>
                <a:pathLst>
                  <a:path w="8059" h="14587" extrusionOk="0">
                    <a:moveTo>
                      <a:pt x="1" y="1"/>
                    </a:moveTo>
                    <a:lnTo>
                      <a:pt x="1" y="14586"/>
                    </a:lnTo>
                    <a:lnTo>
                      <a:pt x="8058" y="14586"/>
                    </a:lnTo>
                    <a:lnTo>
                      <a:pt x="8058" y="1"/>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1"/>
              <p:cNvSpPr/>
              <p:nvPr/>
            </p:nvSpPr>
            <p:spPr>
              <a:xfrm flipH="1">
                <a:off x="6816442" y="3539274"/>
                <a:ext cx="191995" cy="332818"/>
              </a:xfrm>
              <a:custGeom>
                <a:avLst/>
                <a:gdLst/>
                <a:ahLst/>
                <a:cxnLst/>
                <a:rect l="l" t="t" r="r" b="b"/>
                <a:pathLst>
                  <a:path w="5913" h="10250" extrusionOk="0">
                    <a:moveTo>
                      <a:pt x="1" y="1"/>
                    </a:moveTo>
                    <a:lnTo>
                      <a:pt x="1" y="10249"/>
                    </a:lnTo>
                    <a:lnTo>
                      <a:pt x="5912" y="10249"/>
                    </a:lnTo>
                    <a:lnTo>
                      <a:pt x="59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1"/>
              <p:cNvSpPr/>
              <p:nvPr/>
            </p:nvSpPr>
            <p:spPr>
              <a:xfrm flipH="1">
                <a:off x="6358627" y="3277399"/>
                <a:ext cx="153474" cy="153474"/>
              </a:xfrm>
              <a:custGeom>
                <a:avLst/>
                <a:gdLst/>
                <a:ahLst/>
                <a:cxnLst/>
                <a:rect l="l" t="t" r="r" b="b"/>
                <a:pathLst>
                  <a:path w="2854" h="2854" extrusionOk="0">
                    <a:moveTo>
                      <a:pt x="1" y="0"/>
                    </a:moveTo>
                    <a:lnTo>
                      <a:pt x="1" y="2854"/>
                    </a:lnTo>
                    <a:lnTo>
                      <a:pt x="2854" y="2854"/>
                    </a:lnTo>
                    <a:lnTo>
                      <a:pt x="2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21"/>
            <p:cNvGrpSpPr/>
            <p:nvPr/>
          </p:nvGrpSpPr>
          <p:grpSpPr>
            <a:xfrm>
              <a:off x="70190" y="4212896"/>
              <a:ext cx="649810" cy="624820"/>
              <a:chOff x="6358627" y="3247271"/>
              <a:chExt cx="649810" cy="624820"/>
            </a:xfrm>
          </p:grpSpPr>
          <p:sp>
            <p:nvSpPr>
              <p:cNvPr id="1046" name="Google Shape;1046;p21"/>
              <p:cNvSpPr/>
              <p:nvPr/>
            </p:nvSpPr>
            <p:spPr>
              <a:xfrm flipH="1">
                <a:off x="6459207" y="3247271"/>
                <a:ext cx="261676" cy="473640"/>
              </a:xfrm>
              <a:custGeom>
                <a:avLst/>
                <a:gdLst/>
                <a:ahLst/>
                <a:cxnLst/>
                <a:rect l="l" t="t" r="r" b="b"/>
                <a:pathLst>
                  <a:path w="8059" h="14587" extrusionOk="0">
                    <a:moveTo>
                      <a:pt x="1" y="1"/>
                    </a:moveTo>
                    <a:lnTo>
                      <a:pt x="1" y="14586"/>
                    </a:lnTo>
                    <a:lnTo>
                      <a:pt x="8058" y="14586"/>
                    </a:lnTo>
                    <a:lnTo>
                      <a:pt x="8058" y="1"/>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1"/>
              <p:cNvSpPr/>
              <p:nvPr/>
            </p:nvSpPr>
            <p:spPr>
              <a:xfrm flipH="1">
                <a:off x="6816442" y="3539274"/>
                <a:ext cx="191995" cy="332818"/>
              </a:xfrm>
              <a:custGeom>
                <a:avLst/>
                <a:gdLst/>
                <a:ahLst/>
                <a:cxnLst/>
                <a:rect l="l" t="t" r="r" b="b"/>
                <a:pathLst>
                  <a:path w="5913" h="10250" extrusionOk="0">
                    <a:moveTo>
                      <a:pt x="1" y="1"/>
                    </a:moveTo>
                    <a:lnTo>
                      <a:pt x="1" y="10249"/>
                    </a:lnTo>
                    <a:lnTo>
                      <a:pt x="5912" y="10249"/>
                    </a:lnTo>
                    <a:lnTo>
                      <a:pt x="59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1"/>
              <p:cNvSpPr/>
              <p:nvPr/>
            </p:nvSpPr>
            <p:spPr>
              <a:xfrm flipH="1">
                <a:off x="6358627" y="3277399"/>
                <a:ext cx="153474" cy="153474"/>
              </a:xfrm>
              <a:custGeom>
                <a:avLst/>
                <a:gdLst/>
                <a:ahLst/>
                <a:cxnLst/>
                <a:rect l="l" t="t" r="r" b="b"/>
                <a:pathLst>
                  <a:path w="2854" h="2854" extrusionOk="0">
                    <a:moveTo>
                      <a:pt x="1" y="0"/>
                    </a:moveTo>
                    <a:lnTo>
                      <a:pt x="1" y="2854"/>
                    </a:lnTo>
                    <a:lnTo>
                      <a:pt x="2854" y="2854"/>
                    </a:lnTo>
                    <a:lnTo>
                      <a:pt x="2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049"/>
        <p:cNvGrpSpPr/>
        <p:nvPr/>
      </p:nvGrpSpPr>
      <p:grpSpPr>
        <a:xfrm>
          <a:off x="0" y="0"/>
          <a:ext cx="0" cy="0"/>
          <a:chOff x="0" y="0"/>
          <a:chExt cx="0" cy="0"/>
        </a:xfrm>
      </p:grpSpPr>
      <p:grpSp>
        <p:nvGrpSpPr>
          <p:cNvPr id="1050" name="Google Shape;1050;p22"/>
          <p:cNvGrpSpPr/>
          <p:nvPr/>
        </p:nvGrpSpPr>
        <p:grpSpPr>
          <a:xfrm>
            <a:off x="-4942606" y="-4182822"/>
            <a:ext cx="15426477" cy="10625349"/>
            <a:chOff x="-4942606" y="-4182822"/>
            <a:chExt cx="15426477" cy="10625349"/>
          </a:xfrm>
        </p:grpSpPr>
        <p:grpSp>
          <p:nvGrpSpPr>
            <p:cNvPr id="1051" name="Google Shape;1051;p22"/>
            <p:cNvGrpSpPr/>
            <p:nvPr/>
          </p:nvGrpSpPr>
          <p:grpSpPr>
            <a:xfrm rot="-2845659" flipH="1">
              <a:off x="-4421440" y="-1632167"/>
              <a:ext cx="9353616" cy="5524038"/>
              <a:chOff x="927625" y="1775425"/>
              <a:chExt cx="3835100" cy="2264925"/>
            </a:xfrm>
          </p:grpSpPr>
          <p:sp>
            <p:nvSpPr>
              <p:cNvPr id="1052" name="Google Shape;1052;p22"/>
              <p:cNvSpPr/>
              <p:nvPr/>
            </p:nvSpPr>
            <p:spPr>
              <a:xfrm>
                <a:off x="990850" y="2261400"/>
                <a:ext cx="3731450" cy="897825"/>
              </a:xfrm>
              <a:custGeom>
                <a:avLst/>
                <a:gdLst/>
                <a:ahLst/>
                <a:cxnLst/>
                <a:rect l="l" t="t" r="r" b="b"/>
                <a:pathLst>
                  <a:path w="149258" h="35913" extrusionOk="0">
                    <a:moveTo>
                      <a:pt x="21190" y="1"/>
                    </a:moveTo>
                    <a:lnTo>
                      <a:pt x="1" y="12859"/>
                    </a:lnTo>
                    <a:lnTo>
                      <a:pt x="39" y="12916"/>
                    </a:lnTo>
                    <a:lnTo>
                      <a:pt x="21171" y="96"/>
                    </a:lnTo>
                    <a:lnTo>
                      <a:pt x="54020" y="35912"/>
                    </a:lnTo>
                    <a:lnTo>
                      <a:pt x="61667" y="34372"/>
                    </a:lnTo>
                    <a:lnTo>
                      <a:pt x="61686" y="34353"/>
                    </a:lnTo>
                    <a:lnTo>
                      <a:pt x="76769" y="14343"/>
                    </a:lnTo>
                    <a:lnTo>
                      <a:pt x="93089" y="19269"/>
                    </a:lnTo>
                    <a:lnTo>
                      <a:pt x="93108" y="19269"/>
                    </a:lnTo>
                    <a:lnTo>
                      <a:pt x="98738" y="17158"/>
                    </a:lnTo>
                    <a:lnTo>
                      <a:pt x="113955" y="29559"/>
                    </a:lnTo>
                    <a:lnTo>
                      <a:pt x="113974" y="29578"/>
                    </a:lnTo>
                    <a:lnTo>
                      <a:pt x="117816" y="25888"/>
                    </a:lnTo>
                    <a:lnTo>
                      <a:pt x="120783" y="17861"/>
                    </a:lnTo>
                    <a:lnTo>
                      <a:pt x="149257" y="5593"/>
                    </a:lnTo>
                    <a:lnTo>
                      <a:pt x="149219" y="5517"/>
                    </a:lnTo>
                    <a:lnTo>
                      <a:pt x="120726" y="17785"/>
                    </a:lnTo>
                    <a:lnTo>
                      <a:pt x="117759" y="25831"/>
                    </a:lnTo>
                    <a:lnTo>
                      <a:pt x="113974" y="29483"/>
                    </a:lnTo>
                    <a:lnTo>
                      <a:pt x="98776" y="17082"/>
                    </a:lnTo>
                    <a:lnTo>
                      <a:pt x="98757" y="17082"/>
                    </a:lnTo>
                    <a:lnTo>
                      <a:pt x="93108" y="19193"/>
                    </a:lnTo>
                    <a:lnTo>
                      <a:pt x="76750" y="14267"/>
                    </a:lnTo>
                    <a:lnTo>
                      <a:pt x="76731" y="14248"/>
                    </a:lnTo>
                    <a:lnTo>
                      <a:pt x="61628" y="34295"/>
                    </a:lnTo>
                    <a:lnTo>
                      <a:pt x="54058" y="35836"/>
                    </a:lnTo>
                    <a:lnTo>
                      <a:pt x="21209" y="20"/>
                    </a:lnTo>
                    <a:lnTo>
                      <a:pt x="21190"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2"/>
              <p:cNvSpPr/>
              <p:nvPr/>
            </p:nvSpPr>
            <p:spPr>
              <a:xfrm>
                <a:off x="978975" y="2180575"/>
                <a:ext cx="3732875" cy="940125"/>
              </a:xfrm>
              <a:custGeom>
                <a:avLst/>
                <a:gdLst/>
                <a:ahLst/>
                <a:cxnLst/>
                <a:rect l="l" t="t" r="r" b="b"/>
                <a:pathLst>
                  <a:path w="149315" h="37605" extrusionOk="0">
                    <a:moveTo>
                      <a:pt x="153" y="95"/>
                    </a:moveTo>
                    <a:lnTo>
                      <a:pt x="21627" y="3329"/>
                    </a:lnTo>
                    <a:lnTo>
                      <a:pt x="22768" y="17709"/>
                    </a:lnTo>
                    <a:lnTo>
                      <a:pt x="22768" y="17709"/>
                    </a:lnTo>
                    <a:lnTo>
                      <a:pt x="19059" y="12155"/>
                    </a:lnTo>
                    <a:lnTo>
                      <a:pt x="19059" y="12136"/>
                    </a:lnTo>
                    <a:lnTo>
                      <a:pt x="7343" y="11926"/>
                    </a:lnTo>
                    <a:lnTo>
                      <a:pt x="153" y="95"/>
                    </a:lnTo>
                    <a:close/>
                    <a:moveTo>
                      <a:pt x="0" y="0"/>
                    </a:moveTo>
                    <a:lnTo>
                      <a:pt x="7285" y="11983"/>
                    </a:lnTo>
                    <a:lnTo>
                      <a:pt x="7304" y="12003"/>
                    </a:lnTo>
                    <a:lnTo>
                      <a:pt x="19021" y="12231"/>
                    </a:lnTo>
                    <a:lnTo>
                      <a:pt x="22768" y="17861"/>
                    </a:lnTo>
                    <a:lnTo>
                      <a:pt x="22768" y="17880"/>
                    </a:lnTo>
                    <a:lnTo>
                      <a:pt x="23301" y="24594"/>
                    </a:lnTo>
                    <a:lnTo>
                      <a:pt x="23320" y="24632"/>
                    </a:lnTo>
                    <a:lnTo>
                      <a:pt x="53639" y="20543"/>
                    </a:lnTo>
                    <a:lnTo>
                      <a:pt x="62103" y="37566"/>
                    </a:lnTo>
                    <a:lnTo>
                      <a:pt x="62103" y="37605"/>
                    </a:lnTo>
                    <a:lnTo>
                      <a:pt x="80649" y="36463"/>
                    </a:lnTo>
                    <a:lnTo>
                      <a:pt x="78956" y="28132"/>
                    </a:lnTo>
                    <a:lnTo>
                      <a:pt x="93583" y="22502"/>
                    </a:lnTo>
                    <a:lnTo>
                      <a:pt x="114487" y="32830"/>
                    </a:lnTo>
                    <a:lnTo>
                      <a:pt x="115628" y="14190"/>
                    </a:lnTo>
                    <a:lnTo>
                      <a:pt x="136018" y="17290"/>
                    </a:lnTo>
                    <a:lnTo>
                      <a:pt x="136056" y="17290"/>
                    </a:lnTo>
                    <a:lnTo>
                      <a:pt x="139309" y="7133"/>
                    </a:lnTo>
                    <a:lnTo>
                      <a:pt x="149314" y="2758"/>
                    </a:lnTo>
                    <a:lnTo>
                      <a:pt x="149276" y="2682"/>
                    </a:lnTo>
                    <a:lnTo>
                      <a:pt x="139271" y="7057"/>
                    </a:lnTo>
                    <a:lnTo>
                      <a:pt x="139252" y="7057"/>
                    </a:lnTo>
                    <a:lnTo>
                      <a:pt x="135999" y="17195"/>
                    </a:lnTo>
                    <a:lnTo>
                      <a:pt x="115552" y="14095"/>
                    </a:lnTo>
                    <a:lnTo>
                      <a:pt x="114411" y="32697"/>
                    </a:lnTo>
                    <a:lnTo>
                      <a:pt x="93602" y="22426"/>
                    </a:lnTo>
                    <a:lnTo>
                      <a:pt x="93583" y="22426"/>
                    </a:lnTo>
                    <a:lnTo>
                      <a:pt x="78899" y="28075"/>
                    </a:lnTo>
                    <a:lnTo>
                      <a:pt x="78861" y="28075"/>
                    </a:lnTo>
                    <a:lnTo>
                      <a:pt x="80554" y="36387"/>
                    </a:lnTo>
                    <a:lnTo>
                      <a:pt x="62161" y="37509"/>
                    </a:lnTo>
                    <a:lnTo>
                      <a:pt x="53715" y="20467"/>
                    </a:lnTo>
                    <a:lnTo>
                      <a:pt x="53696" y="20448"/>
                    </a:lnTo>
                    <a:lnTo>
                      <a:pt x="23377" y="24537"/>
                    </a:lnTo>
                    <a:lnTo>
                      <a:pt x="22864" y="17861"/>
                    </a:lnTo>
                    <a:lnTo>
                      <a:pt x="30757" y="13239"/>
                    </a:lnTo>
                    <a:lnTo>
                      <a:pt x="30700" y="13163"/>
                    </a:lnTo>
                    <a:lnTo>
                      <a:pt x="22844" y="17785"/>
                    </a:lnTo>
                    <a:lnTo>
                      <a:pt x="21703" y="3291"/>
                    </a:lnTo>
                    <a:lnTo>
                      <a:pt x="21684" y="3253"/>
                    </a:lnTo>
                    <a:lnTo>
                      <a:pt x="7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2"/>
              <p:cNvSpPr/>
              <p:nvPr/>
            </p:nvSpPr>
            <p:spPr>
              <a:xfrm>
                <a:off x="927625" y="2532925"/>
                <a:ext cx="3741425" cy="831250"/>
              </a:xfrm>
              <a:custGeom>
                <a:avLst/>
                <a:gdLst/>
                <a:ahLst/>
                <a:cxnLst/>
                <a:rect l="l" t="t" r="r" b="b"/>
                <a:pathLst>
                  <a:path w="149657" h="33250" extrusionOk="0">
                    <a:moveTo>
                      <a:pt x="117644" y="1"/>
                    </a:moveTo>
                    <a:lnTo>
                      <a:pt x="101267" y="6221"/>
                    </a:lnTo>
                    <a:lnTo>
                      <a:pt x="82627" y="22312"/>
                    </a:lnTo>
                    <a:lnTo>
                      <a:pt x="73211" y="33154"/>
                    </a:lnTo>
                    <a:lnTo>
                      <a:pt x="56587" y="24975"/>
                    </a:lnTo>
                    <a:lnTo>
                      <a:pt x="25412" y="10443"/>
                    </a:lnTo>
                    <a:lnTo>
                      <a:pt x="0" y="21171"/>
                    </a:lnTo>
                    <a:lnTo>
                      <a:pt x="38" y="21247"/>
                    </a:lnTo>
                    <a:lnTo>
                      <a:pt x="25393" y="10538"/>
                    </a:lnTo>
                    <a:lnTo>
                      <a:pt x="56549" y="25051"/>
                    </a:lnTo>
                    <a:lnTo>
                      <a:pt x="73192" y="33230"/>
                    </a:lnTo>
                    <a:lnTo>
                      <a:pt x="73230" y="33249"/>
                    </a:lnTo>
                    <a:lnTo>
                      <a:pt x="82684" y="22369"/>
                    </a:lnTo>
                    <a:lnTo>
                      <a:pt x="101305" y="6297"/>
                    </a:lnTo>
                    <a:lnTo>
                      <a:pt x="117625" y="96"/>
                    </a:lnTo>
                    <a:lnTo>
                      <a:pt x="123255" y="7000"/>
                    </a:lnTo>
                    <a:lnTo>
                      <a:pt x="135657" y="16435"/>
                    </a:lnTo>
                    <a:lnTo>
                      <a:pt x="135676" y="16454"/>
                    </a:lnTo>
                    <a:lnTo>
                      <a:pt x="149656" y="17728"/>
                    </a:lnTo>
                    <a:lnTo>
                      <a:pt x="149656" y="17633"/>
                    </a:lnTo>
                    <a:lnTo>
                      <a:pt x="135714" y="16378"/>
                    </a:lnTo>
                    <a:lnTo>
                      <a:pt x="123312" y="6943"/>
                    </a:lnTo>
                    <a:lnTo>
                      <a:pt x="117663" y="20"/>
                    </a:lnTo>
                    <a:lnTo>
                      <a:pt x="117644"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2"/>
              <p:cNvSpPr/>
              <p:nvPr/>
            </p:nvSpPr>
            <p:spPr>
              <a:xfrm>
                <a:off x="969475" y="2377425"/>
                <a:ext cx="3791350" cy="1167450"/>
              </a:xfrm>
              <a:custGeom>
                <a:avLst/>
                <a:gdLst/>
                <a:ahLst/>
                <a:cxnLst/>
                <a:rect l="l" t="t" r="r" b="b"/>
                <a:pathLst>
                  <a:path w="151654" h="46698" extrusionOk="0">
                    <a:moveTo>
                      <a:pt x="76" y="1"/>
                    </a:moveTo>
                    <a:lnTo>
                      <a:pt x="0" y="134"/>
                    </a:lnTo>
                    <a:lnTo>
                      <a:pt x="17880" y="9568"/>
                    </a:lnTo>
                    <a:lnTo>
                      <a:pt x="20543" y="29274"/>
                    </a:lnTo>
                    <a:lnTo>
                      <a:pt x="20562" y="29331"/>
                    </a:lnTo>
                    <a:lnTo>
                      <a:pt x="54856" y="31309"/>
                    </a:lnTo>
                    <a:lnTo>
                      <a:pt x="61399" y="44015"/>
                    </a:lnTo>
                    <a:lnTo>
                      <a:pt x="70263" y="43521"/>
                    </a:lnTo>
                    <a:lnTo>
                      <a:pt x="79659" y="46697"/>
                    </a:lnTo>
                    <a:lnTo>
                      <a:pt x="99365" y="34809"/>
                    </a:lnTo>
                    <a:lnTo>
                      <a:pt x="81352" y="28589"/>
                    </a:lnTo>
                    <a:lnTo>
                      <a:pt x="114829" y="24975"/>
                    </a:lnTo>
                    <a:lnTo>
                      <a:pt x="126527" y="28494"/>
                    </a:lnTo>
                    <a:lnTo>
                      <a:pt x="126565" y="28494"/>
                    </a:lnTo>
                    <a:lnTo>
                      <a:pt x="134097" y="22674"/>
                    </a:lnTo>
                    <a:lnTo>
                      <a:pt x="136475" y="9473"/>
                    </a:lnTo>
                    <a:lnTo>
                      <a:pt x="151634" y="11851"/>
                    </a:lnTo>
                    <a:lnTo>
                      <a:pt x="151653" y="11699"/>
                    </a:lnTo>
                    <a:lnTo>
                      <a:pt x="136341" y="9283"/>
                    </a:lnTo>
                    <a:lnTo>
                      <a:pt x="133945" y="22579"/>
                    </a:lnTo>
                    <a:lnTo>
                      <a:pt x="126527" y="28323"/>
                    </a:lnTo>
                    <a:lnTo>
                      <a:pt x="114848" y="24804"/>
                    </a:lnTo>
                    <a:lnTo>
                      <a:pt x="80629" y="28513"/>
                    </a:lnTo>
                    <a:lnTo>
                      <a:pt x="99003" y="34847"/>
                    </a:lnTo>
                    <a:lnTo>
                      <a:pt x="79640" y="46526"/>
                    </a:lnTo>
                    <a:lnTo>
                      <a:pt x="70301" y="43368"/>
                    </a:lnTo>
                    <a:lnTo>
                      <a:pt x="70282" y="43349"/>
                    </a:lnTo>
                    <a:lnTo>
                      <a:pt x="61494" y="43844"/>
                    </a:lnTo>
                    <a:lnTo>
                      <a:pt x="54951" y="31157"/>
                    </a:lnTo>
                    <a:lnTo>
                      <a:pt x="20695" y="29179"/>
                    </a:lnTo>
                    <a:lnTo>
                      <a:pt x="18013" y="9473"/>
                    </a:lnTo>
                    <a:lnTo>
                      <a:pt x="7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2"/>
              <p:cNvSpPr/>
              <p:nvPr/>
            </p:nvSpPr>
            <p:spPr>
              <a:xfrm>
                <a:off x="3368000" y="2387900"/>
                <a:ext cx="1269650" cy="862150"/>
              </a:xfrm>
              <a:custGeom>
                <a:avLst/>
                <a:gdLst/>
                <a:ahLst/>
                <a:cxnLst/>
                <a:rect l="l" t="t" r="r" b="b"/>
                <a:pathLst>
                  <a:path w="50786" h="34486" extrusionOk="0">
                    <a:moveTo>
                      <a:pt x="30871" y="0"/>
                    </a:moveTo>
                    <a:lnTo>
                      <a:pt x="25621" y="12744"/>
                    </a:lnTo>
                    <a:lnTo>
                      <a:pt x="18869" y="24442"/>
                    </a:lnTo>
                    <a:lnTo>
                      <a:pt x="3272" y="34352"/>
                    </a:lnTo>
                    <a:lnTo>
                      <a:pt x="76" y="15122"/>
                    </a:lnTo>
                    <a:lnTo>
                      <a:pt x="0" y="15141"/>
                    </a:lnTo>
                    <a:lnTo>
                      <a:pt x="3215" y="34485"/>
                    </a:lnTo>
                    <a:lnTo>
                      <a:pt x="18907" y="24499"/>
                    </a:lnTo>
                    <a:lnTo>
                      <a:pt x="18926" y="24499"/>
                    </a:lnTo>
                    <a:lnTo>
                      <a:pt x="25697" y="12782"/>
                    </a:lnTo>
                    <a:lnTo>
                      <a:pt x="30890" y="134"/>
                    </a:lnTo>
                    <a:lnTo>
                      <a:pt x="40438" y="8978"/>
                    </a:lnTo>
                    <a:cubicBezTo>
                      <a:pt x="40476" y="9016"/>
                      <a:pt x="42987" y="12003"/>
                      <a:pt x="45517" y="14932"/>
                    </a:cubicBezTo>
                    <a:cubicBezTo>
                      <a:pt x="50327" y="20549"/>
                      <a:pt x="50700" y="20849"/>
                      <a:pt x="50775" y="20849"/>
                    </a:cubicBezTo>
                    <a:cubicBezTo>
                      <a:pt x="50779" y="20849"/>
                      <a:pt x="50783" y="20848"/>
                      <a:pt x="50786" y="20847"/>
                    </a:cubicBezTo>
                    <a:lnTo>
                      <a:pt x="50767" y="20790"/>
                    </a:lnTo>
                    <a:lnTo>
                      <a:pt x="50767" y="20771"/>
                    </a:lnTo>
                    <a:cubicBezTo>
                      <a:pt x="50462" y="20638"/>
                      <a:pt x="43919" y="12973"/>
                      <a:pt x="40495" y="8921"/>
                    </a:cubicBezTo>
                    <a:lnTo>
                      <a:pt x="30871"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2"/>
              <p:cNvSpPr/>
              <p:nvPr/>
            </p:nvSpPr>
            <p:spPr>
              <a:xfrm>
                <a:off x="3932900" y="2906700"/>
                <a:ext cx="818875" cy="724700"/>
              </a:xfrm>
              <a:custGeom>
                <a:avLst/>
                <a:gdLst/>
                <a:ahLst/>
                <a:cxnLst/>
                <a:rect l="l" t="t" r="r" b="b"/>
                <a:pathLst>
                  <a:path w="32755" h="28988" extrusionOk="0">
                    <a:moveTo>
                      <a:pt x="229" y="95"/>
                    </a:moveTo>
                    <a:lnTo>
                      <a:pt x="15446" y="1503"/>
                    </a:lnTo>
                    <a:lnTo>
                      <a:pt x="17405" y="5307"/>
                    </a:lnTo>
                    <a:lnTo>
                      <a:pt x="8009" y="7209"/>
                    </a:lnTo>
                    <a:lnTo>
                      <a:pt x="229" y="95"/>
                    </a:lnTo>
                    <a:close/>
                    <a:moveTo>
                      <a:pt x="1" y="0"/>
                    </a:moveTo>
                    <a:lnTo>
                      <a:pt x="7971" y="7266"/>
                    </a:lnTo>
                    <a:lnTo>
                      <a:pt x="7990" y="7285"/>
                    </a:lnTo>
                    <a:lnTo>
                      <a:pt x="17443" y="5383"/>
                    </a:lnTo>
                    <a:lnTo>
                      <a:pt x="29540" y="28988"/>
                    </a:lnTo>
                    <a:lnTo>
                      <a:pt x="29616" y="28950"/>
                    </a:lnTo>
                    <a:lnTo>
                      <a:pt x="17519" y="5364"/>
                    </a:lnTo>
                    <a:lnTo>
                      <a:pt x="32755" y="2283"/>
                    </a:lnTo>
                    <a:lnTo>
                      <a:pt x="32755" y="2207"/>
                    </a:lnTo>
                    <a:lnTo>
                      <a:pt x="17481" y="5288"/>
                    </a:lnTo>
                    <a:lnTo>
                      <a:pt x="15522" y="1446"/>
                    </a:lnTo>
                    <a:lnTo>
                      <a:pt x="15503" y="1427"/>
                    </a:lnTo>
                    <a:lnTo>
                      <a:pt x="1"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2"/>
              <p:cNvSpPr/>
              <p:nvPr/>
            </p:nvSpPr>
            <p:spPr>
              <a:xfrm>
                <a:off x="3839700" y="2998950"/>
                <a:ext cx="149825" cy="256800"/>
              </a:xfrm>
              <a:custGeom>
                <a:avLst/>
                <a:gdLst/>
                <a:ahLst/>
                <a:cxnLst/>
                <a:rect l="l" t="t" r="r" b="b"/>
                <a:pathLst>
                  <a:path w="5993" h="10272" extrusionOk="0">
                    <a:moveTo>
                      <a:pt x="58" y="0"/>
                    </a:moveTo>
                    <a:lnTo>
                      <a:pt x="1" y="38"/>
                    </a:lnTo>
                    <a:lnTo>
                      <a:pt x="5916" y="10271"/>
                    </a:lnTo>
                    <a:lnTo>
                      <a:pt x="5992" y="10233"/>
                    </a:lnTo>
                    <a:lnTo>
                      <a:pt x="58"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2"/>
              <p:cNvSpPr/>
              <p:nvPr/>
            </p:nvSpPr>
            <p:spPr>
              <a:xfrm>
                <a:off x="2754100" y="1924275"/>
                <a:ext cx="1909225" cy="1168375"/>
              </a:xfrm>
              <a:custGeom>
                <a:avLst/>
                <a:gdLst/>
                <a:ahLst/>
                <a:cxnLst/>
                <a:rect l="l" t="t" r="r" b="b"/>
                <a:pathLst>
                  <a:path w="76369" h="46735" extrusionOk="0">
                    <a:moveTo>
                      <a:pt x="76312" y="0"/>
                    </a:moveTo>
                    <a:lnTo>
                      <a:pt x="55427" y="18583"/>
                    </a:lnTo>
                    <a:lnTo>
                      <a:pt x="23700" y="18717"/>
                    </a:lnTo>
                    <a:lnTo>
                      <a:pt x="23662" y="18717"/>
                    </a:lnTo>
                    <a:lnTo>
                      <a:pt x="22540" y="32697"/>
                    </a:lnTo>
                    <a:lnTo>
                      <a:pt x="9606" y="46620"/>
                    </a:lnTo>
                    <a:lnTo>
                      <a:pt x="57" y="35969"/>
                    </a:lnTo>
                    <a:lnTo>
                      <a:pt x="0" y="36007"/>
                    </a:lnTo>
                    <a:lnTo>
                      <a:pt x="9568" y="46715"/>
                    </a:lnTo>
                    <a:lnTo>
                      <a:pt x="9606" y="46734"/>
                    </a:lnTo>
                    <a:lnTo>
                      <a:pt x="22616" y="32754"/>
                    </a:lnTo>
                    <a:lnTo>
                      <a:pt x="22616" y="32735"/>
                    </a:lnTo>
                    <a:lnTo>
                      <a:pt x="23738" y="18793"/>
                    </a:lnTo>
                    <a:lnTo>
                      <a:pt x="55446" y="18660"/>
                    </a:lnTo>
                    <a:lnTo>
                      <a:pt x="76369" y="57"/>
                    </a:lnTo>
                    <a:lnTo>
                      <a:pt x="76312"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2"/>
              <p:cNvSpPr/>
              <p:nvPr/>
            </p:nvSpPr>
            <p:spPr>
              <a:xfrm>
                <a:off x="956625" y="2792100"/>
                <a:ext cx="1219250" cy="494550"/>
              </a:xfrm>
              <a:custGeom>
                <a:avLst/>
                <a:gdLst/>
                <a:ahLst/>
                <a:cxnLst/>
                <a:rect l="l" t="t" r="r" b="b"/>
                <a:pathLst>
                  <a:path w="48770" h="19782" extrusionOk="0">
                    <a:moveTo>
                      <a:pt x="24214" y="0"/>
                    </a:moveTo>
                    <a:lnTo>
                      <a:pt x="20258" y="6657"/>
                    </a:lnTo>
                    <a:lnTo>
                      <a:pt x="11299" y="5554"/>
                    </a:lnTo>
                    <a:lnTo>
                      <a:pt x="58" y="323"/>
                    </a:lnTo>
                    <a:lnTo>
                      <a:pt x="0" y="476"/>
                    </a:lnTo>
                    <a:lnTo>
                      <a:pt x="11242" y="5687"/>
                    </a:lnTo>
                    <a:lnTo>
                      <a:pt x="20334" y="6829"/>
                    </a:lnTo>
                    <a:lnTo>
                      <a:pt x="24271" y="247"/>
                    </a:lnTo>
                    <a:lnTo>
                      <a:pt x="48656" y="19782"/>
                    </a:lnTo>
                    <a:lnTo>
                      <a:pt x="48770" y="19668"/>
                    </a:lnTo>
                    <a:lnTo>
                      <a:pt x="24290" y="57"/>
                    </a:lnTo>
                    <a:lnTo>
                      <a:pt x="24214"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2"/>
              <p:cNvSpPr/>
              <p:nvPr/>
            </p:nvSpPr>
            <p:spPr>
              <a:xfrm>
                <a:off x="1161100" y="2479200"/>
                <a:ext cx="78000" cy="453675"/>
              </a:xfrm>
              <a:custGeom>
                <a:avLst/>
                <a:gdLst/>
                <a:ahLst/>
                <a:cxnLst/>
                <a:rect l="l" t="t" r="r" b="b"/>
                <a:pathLst>
                  <a:path w="3120" h="18147" extrusionOk="0">
                    <a:moveTo>
                      <a:pt x="77" y="0"/>
                    </a:moveTo>
                    <a:lnTo>
                      <a:pt x="0" y="19"/>
                    </a:lnTo>
                    <a:lnTo>
                      <a:pt x="3044" y="18146"/>
                    </a:lnTo>
                    <a:lnTo>
                      <a:pt x="3120" y="18127"/>
                    </a:lnTo>
                    <a:lnTo>
                      <a:pt x="7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2"/>
              <p:cNvSpPr/>
              <p:nvPr/>
            </p:nvSpPr>
            <p:spPr>
              <a:xfrm>
                <a:off x="2531550" y="3045550"/>
                <a:ext cx="882600" cy="319575"/>
              </a:xfrm>
              <a:custGeom>
                <a:avLst/>
                <a:gdLst/>
                <a:ahLst/>
                <a:cxnLst/>
                <a:rect l="l" t="t" r="r" b="b"/>
                <a:pathLst>
                  <a:path w="35304" h="12783" extrusionOk="0">
                    <a:moveTo>
                      <a:pt x="35265" y="0"/>
                    </a:moveTo>
                    <a:lnTo>
                      <a:pt x="9054" y="12668"/>
                    </a:lnTo>
                    <a:lnTo>
                      <a:pt x="58" y="2929"/>
                    </a:lnTo>
                    <a:lnTo>
                      <a:pt x="0" y="2987"/>
                    </a:lnTo>
                    <a:lnTo>
                      <a:pt x="9016" y="12744"/>
                    </a:lnTo>
                    <a:lnTo>
                      <a:pt x="9035" y="12782"/>
                    </a:lnTo>
                    <a:lnTo>
                      <a:pt x="35303" y="76"/>
                    </a:lnTo>
                    <a:lnTo>
                      <a:pt x="35265"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2"/>
              <p:cNvSpPr/>
              <p:nvPr/>
            </p:nvSpPr>
            <p:spPr>
              <a:xfrm>
                <a:off x="2316625" y="2691750"/>
                <a:ext cx="678575" cy="850725"/>
              </a:xfrm>
              <a:custGeom>
                <a:avLst/>
                <a:gdLst/>
                <a:ahLst/>
                <a:cxnLst/>
                <a:rect l="l" t="t" r="r" b="b"/>
                <a:pathLst>
                  <a:path w="27143" h="34029" extrusionOk="0">
                    <a:moveTo>
                      <a:pt x="0" y="1"/>
                    </a:moveTo>
                    <a:lnTo>
                      <a:pt x="27067" y="15997"/>
                    </a:lnTo>
                    <a:lnTo>
                      <a:pt x="25716" y="34029"/>
                    </a:lnTo>
                    <a:lnTo>
                      <a:pt x="25792" y="34029"/>
                    </a:lnTo>
                    <a:lnTo>
                      <a:pt x="27143" y="15978"/>
                    </a:lnTo>
                    <a:lnTo>
                      <a:pt x="27143" y="15959"/>
                    </a:lnTo>
                    <a:lnTo>
                      <a:pt x="323" y="96"/>
                    </a:lnTo>
                    <a:lnTo>
                      <a:pt x="323" y="96"/>
                    </a:lnTo>
                    <a:lnTo>
                      <a:pt x="20447" y="1427"/>
                    </a:lnTo>
                    <a:lnTo>
                      <a:pt x="25374" y="7685"/>
                    </a:lnTo>
                    <a:lnTo>
                      <a:pt x="25450" y="7628"/>
                    </a:lnTo>
                    <a:lnTo>
                      <a:pt x="20505" y="1370"/>
                    </a:lnTo>
                    <a:lnTo>
                      <a:pt x="20486" y="1351"/>
                    </a:lnTo>
                    <a:lnTo>
                      <a:pt x="0"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2"/>
              <p:cNvSpPr/>
              <p:nvPr/>
            </p:nvSpPr>
            <p:spPr>
              <a:xfrm>
                <a:off x="2753625" y="2823475"/>
                <a:ext cx="39000" cy="540225"/>
              </a:xfrm>
              <a:custGeom>
                <a:avLst/>
                <a:gdLst/>
                <a:ahLst/>
                <a:cxnLst/>
                <a:rect l="l" t="t" r="r" b="b"/>
                <a:pathLst>
                  <a:path w="1560" h="21609" extrusionOk="0">
                    <a:moveTo>
                      <a:pt x="76" y="1"/>
                    </a:moveTo>
                    <a:lnTo>
                      <a:pt x="0" y="20"/>
                    </a:lnTo>
                    <a:lnTo>
                      <a:pt x="1465" y="5916"/>
                    </a:lnTo>
                    <a:lnTo>
                      <a:pt x="114" y="21608"/>
                    </a:lnTo>
                    <a:lnTo>
                      <a:pt x="190" y="21608"/>
                    </a:lnTo>
                    <a:lnTo>
                      <a:pt x="1560" y="5916"/>
                    </a:lnTo>
                    <a:lnTo>
                      <a:pt x="7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2"/>
              <p:cNvSpPr/>
              <p:nvPr/>
            </p:nvSpPr>
            <p:spPr>
              <a:xfrm>
                <a:off x="1464000" y="2794000"/>
                <a:ext cx="884025" cy="367600"/>
              </a:xfrm>
              <a:custGeom>
                <a:avLst/>
                <a:gdLst/>
                <a:ahLst/>
                <a:cxnLst/>
                <a:rect l="l" t="t" r="r" b="b"/>
                <a:pathLst>
                  <a:path w="35361" h="14704" extrusionOk="0">
                    <a:moveTo>
                      <a:pt x="3957" y="0"/>
                    </a:moveTo>
                    <a:lnTo>
                      <a:pt x="3938" y="76"/>
                    </a:lnTo>
                    <a:lnTo>
                      <a:pt x="16340" y="704"/>
                    </a:lnTo>
                    <a:lnTo>
                      <a:pt x="34866" y="14437"/>
                    </a:lnTo>
                    <a:lnTo>
                      <a:pt x="34866" y="14437"/>
                    </a:lnTo>
                    <a:lnTo>
                      <a:pt x="10443" y="5193"/>
                    </a:lnTo>
                    <a:lnTo>
                      <a:pt x="1" y="6638"/>
                    </a:lnTo>
                    <a:lnTo>
                      <a:pt x="1" y="6715"/>
                    </a:lnTo>
                    <a:lnTo>
                      <a:pt x="10424" y="5269"/>
                    </a:lnTo>
                    <a:lnTo>
                      <a:pt x="35360" y="14703"/>
                    </a:lnTo>
                    <a:lnTo>
                      <a:pt x="16378" y="628"/>
                    </a:lnTo>
                    <a:lnTo>
                      <a:pt x="16378" y="609"/>
                    </a:lnTo>
                    <a:lnTo>
                      <a:pt x="395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2"/>
              <p:cNvSpPr/>
              <p:nvPr/>
            </p:nvSpPr>
            <p:spPr>
              <a:xfrm>
                <a:off x="1523450" y="2924750"/>
                <a:ext cx="230175" cy="203075"/>
              </a:xfrm>
              <a:custGeom>
                <a:avLst/>
                <a:gdLst/>
                <a:ahLst/>
                <a:cxnLst/>
                <a:rect l="l" t="t" r="r" b="b"/>
                <a:pathLst>
                  <a:path w="9207" h="8123" extrusionOk="0">
                    <a:moveTo>
                      <a:pt x="8027" y="1"/>
                    </a:moveTo>
                    <a:lnTo>
                      <a:pt x="9111" y="7933"/>
                    </a:lnTo>
                    <a:lnTo>
                      <a:pt x="38" y="1085"/>
                    </a:lnTo>
                    <a:lnTo>
                      <a:pt x="0" y="1142"/>
                    </a:lnTo>
                    <a:lnTo>
                      <a:pt x="9206" y="8123"/>
                    </a:lnTo>
                    <a:lnTo>
                      <a:pt x="8103"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2"/>
              <p:cNvSpPr/>
              <p:nvPr/>
            </p:nvSpPr>
            <p:spPr>
              <a:xfrm>
                <a:off x="3637125" y="1965150"/>
                <a:ext cx="1053800" cy="869775"/>
              </a:xfrm>
              <a:custGeom>
                <a:avLst/>
                <a:gdLst/>
                <a:ahLst/>
                <a:cxnLst/>
                <a:rect l="l" t="t" r="r" b="b"/>
                <a:pathLst>
                  <a:path w="42152" h="34791" extrusionOk="0">
                    <a:moveTo>
                      <a:pt x="42075" y="1"/>
                    </a:moveTo>
                    <a:lnTo>
                      <a:pt x="32926" y="15693"/>
                    </a:lnTo>
                    <a:lnTo>
                      <a:pt x="27790" y="24043"/>
                    </a:lnTo>
                    <a:lnTo>
                      <a:pt x="17272" y="23872"/>
                    </a:lnTo>
                    <a:lnTo>
                      <a:pt x="17253" y="23872"/>
                    </a:lnTo>
                    <a:lnTo>
                      <a:pt x="1" y="34714"/>
                    </a:lnTo>
                    <a:lnTo>
                      <a:pt x="39" y="34790"/>
                    </a:lnTo>
                    <a:lnTo>
                      <a:pt x="17291" y="23948"/>
                    </a:lnTo>
                    <a:lnTo>
                      <a:pt x="27809" y="24119"/>
                    </a:lnTo>
                    <a:lnTo>
                      <a:pt x="27828" y="24119"/>
                    </a:lnTo>
                    <a:lnTo>
                      <a:pt x="32983" y="15731"/>
                    </a:lnTo>
                    <a:lnTo>
                      <a:pt x="42151" y="39"/>
                    </a:lnTo>
                    <a:lnTo>
                      <a:pt x="42075"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2"/>
              <p:cNvSpPr/>
              <p:nvPr/>
            </p:nvSpPr>
            <p:spPr>
              <a:xfrm>
                <a:off x="951875" y="2249525"/>
                <a:ext cx="3773750" cy="1215450"/>
              </a:xfrm>
              <a:custGeom>
                <a:avLst/>
                <a:gdLst/>
                <a:ahLst/>
                <a:cxnLst/>
                <a:rect l="l" t="t" r="r" b="b"/>
                <a:pathLst>
                  <a:path w="150950" h="48618" extrusionOk="0">
                    <a:moveTo>
                      <a:pt x="123769" y="76"/>
                    </a:moveTo>
                    <a:lnTo>
                      <a:pt x="127478" y="5593"/>
                    </a:lnTo>
                    <a:lnTo>
                      <a:pt x="116655" y="11337"/>
                    </a:lnTo>
                    <a:lnTo>
                      <a:pt x="95960" y="5745"/>
                    </a:lnTo>
                    <a:lnTo>
                      <a:pt x="123769" y="76"/>
                    </a:lnTo>
                    <a:close/>
                    <a:moveTo>
                      <a:pt x="140355" y="4375"/>
                    </a:moveTo>
                    <a:lnTo>
                      <a:pt x="150113" y="13867"/>
                    </a:lnTo>
                    <a:lnTo>
                      <a:pt x="138073" y="11489"/>
                    </a:lnTo>
                    <a:lnTo>
                      <a:pt x="127649" y="5631"/>
                    </a:lnTo>
                    <a:lnTo>
                      <a:pt x="140355" y="4375"/>
                    </a:lnTo>
                    <a:close/>
                    <a:moveTo>
                      <a:pt x="123807" y="0"/>
                    </a:moveTo>
                    <a:lnTo>
                      <a:pt x="95789" y="5707"/>
                    </a:lnTo>
                    <a:lnTo>
                      <a:pt x="95732" y="5726"/>
                    </a:lnTo>
                    <a:lnTo>
                      <a:pt x="95751" y="5726"/>
                    </a:lnTo>
                    <a:lnTo>
                      <a:pt x="78290" y="14742"/>
                    </a:lnTo>
                    <a:lnTo>
                      <a:pt x="54761" y="17690"/>
                    </a:lnTo>
                    <a:lnTo>
                      <a:pt x="18660" y="14589"/>
                    </a:lnTo>
                    <a:lnTo>
                      <a:pt x="18622" y="14589"/>
                    </a:lnTo>
                    <a:lnTo>
                      <a:pt x="0" y="47609"/>
                    </a:lnTo>
                    <a:lnTo>
                      <a:pt x="76" y="47648"/>
                    </a:lnTo>
                    <a:lnTo>
                      <a:pt x="18679" y="14665"/>
                    </a:lnTo>
                    <a:lnTo>
                      <a:pt x="54761" y="17766"/>
                    </a:lnTo>
                    <a:lnTo>
                      <a:pt x="78309" y="14818"/>
                    </a:lnTo>
                    <a:lnTo>
                      <a:pt x="78328" y="14818"/>
                    </a:lnTo>
                    <a:lnTo>
                      <a:pt x="95770" y="5802"/>
                    </a:lnTo>
                    <a:lnTo>
                      <a:pt x="100278" y="17614"/>
                    </a:lnTo>
                    <a:lnTo>
                      <a:pt x="105927" y="25279"/>
                    </a:lnTo>
                    <a:lnTo>
                      <a:pt x="98471" y="31822"/>
                    </a:lnTo>
                    <a:lnTo>
                      <a:pt x="80021" y="25317"/>
                    </a:lnTo>
                    <a:lnTo>
                      <a:pt x="80002" y="25298"/>
                    </a:lnTo>
                    <a:lnTo>
                      <a:pt x="63226" y="34751"/>
                    </a:lnTo>
                    <a:lnTo>
                      <a:pt x="55294" y="26915"/>
                    </a:lnTo>
                    <a:lnTo>
                      <a:pt x="40439" y="19630"/>
                    </a:lnTo>
                    <a:lnTo>
                      <a:pt x="40420" y="19611"/>
                    </a:lnTo>
                    <a:lnTo>
                      <a:pt x="21304" y="34352"/>
                    </a:lnTo>
                    <a:lnTo>
                      <a:pt x="21247" y="34390"/>
                    </a:lnTo>
                    <a:lnTo>
                      <a:pt x="59669" y="44224"/>
                    </a:lnTo>
                    <a:lnTo>
                      <a:pt x="72184" y="44566"/>
                    </a:lnTo>
                    <a:lnTo>
                      <a:pt x="70910" y="48618"/>
                    </a:lnTo>
                    <a:lnTo>
                      <a:pt x="99898" y="39982"/>
                    </a:lnTo>
                    <a:lnTo>
                      <a:pt x="121467" y="40267"/>
                    </a:lnTo>
                    <a:lnTo>
                      <a:pt x="121486" y="40267"/>
                    </a:lnTo>
                    <a:lnTo>
                      <a:pt x="127250" y="33572"/>
                    </a:lnTo>
                    <a:lnTo>
                      <a:pt x="150931" y="43577"/>
                    </a:lnTo>
                    <a:lnTo>
                      <a:pt x="150950" y="43501"/>
                    </a:lnTo>
                    <a:lnTo>
                      <a:pt x="127231" y="33477"/>
                    </a:lnTo>
                    <a:lnTo>
                      <a:pt x="121448" y="40191"/>
                    </a:lnTo>
                    <a:lnTo>
                      <a:pt x="99879" y="39906"/>
                    </a:lnTo>
                    <a:lnTo>
                      <a:pt x="71043" y="48484"/>
                    </a:lnTo>
                    <a:lnTo>
                      <a:pt x="72298" y="44490"/>
                    </a:lnTo>
                    <a:lnTo>
                      <a:pt x="59669" y="44148"/>
                    </a:lnTo>
                    <a:lnTo>
                      <a:pt x="21418" y="34352"/>
                    </a:lnTo>
                    <a:lnTo>
                      <a:pt x="40420" y="19706"/>
                    </a:lnTo>
                    <a:lnTo>
                      <a:pt x="55256" y="26991"/>
                    </a:lnTo>
                    <a:lnTo>
                      <a:pt x="63187" y="34828"/>
                    </a:lnTo>
                    <a:lnTo>
                      <a:pt x="63207" y="34847"/>
                    </a:lnTo>
                    <a:lnTo>
                      <a:pt x="80002" y="25393"/>
                    </a:lnTo>
                    <a:lnTo>
                      <a:pt x="98452" y="31917"/>
                    </a:lnTo>
                    <a:lnTo>
                      <a:pt x="98490" y="31917"/>
                    </a:lnTo>
                    <a:lnTo>
                      <a:pt x="106003" y="25317"/>
                    </a:lnTo>
                    <a:lnTo>
                      <a:pt x="106041" y="25279"/>
                    </a:lnTo>
                    <a:lnTo>
                      <a:pt x="100335" y="17576"/>
                    </a:lnTo>
                    <a:lnTo>
                      <a:pt x="95865" y="5802"/>
                    </a:lnTo>
                    <a:lnTo>
                      <a:pt x="116674" y="11432"/>
                    </a:lnTo>
                    <a:lnTo>
                      <a:pt x="127535" y="5650"/>
                    </a:lnTo>
                    <a:lnTo>
                      <a:pt x="138034" y="11565"/>
                    </a:lnTo>
                    <a:lnTo>
                      <a:pt x="150360" y="14000"/>
                    </a:lnTo>
                    <a:lnTo>
                      <a:pt x="140374" y="4299"/>
                    </a:lnTo>
                    <a:lnTo>
                      <a:pt x="127554" y="5573"/>
                    </a:lnTo>
                    <a:lnTo>
                      <a:pt x="12380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2"/>
              <p:cNvSpPr/>
              <p:nvPr/>
            </p:nvSpPr>
            <p:spPr>
              <a:xfrm>
                <a:off x="4268150" y="2595225"/>
                <a:ext cx="388525" cy="350475"/>
              </a:xfrm>
              <a:custGeom>
                <a:avLst/>
                <a:gdLst/>
                <a:ahLst/>
                <a:cxnLst/>
                <a:rect l="l" t="t" r="r" b="b"/>
                <a:pathLst>
                  <a:path w="15541" h="14019" extrusionOk="0">
                    <a:moveTo>
                      <a:pt x="96" y="1"/>
                    </a:moveTo>
                    <a:lnTo>
                      <a:pt x="1" y="20"/>
                    </a:lnTo>
                    <a:lnTo>
                      <a:pt x="2036" y="13924"/>
                    </a:lnTo>
                    <a:lnTo>
                      <a:pt x="2036" y="14019"/>
                    </a:lnTo>
                    <a:lnTo>
                      <a:pt x="8446" y="5117"/>
                    </a:lnTo>
                    <a:lnTo>
                      <a:pt x="15541" y="172"/>
                    </a:lnTo>
                    <a:lnTo>
                      <a:pt x="15484" y="115"/>
                    </a:lnTo>
                    <a:lnTo>
                      <a:pt x="8389" y="5041"/>
                    </a:lnTo>
                    <a:lnTo>
                      <a:pt x="2093" y="13810"/>
                    </a:lnTo>
                    <a:lnTo>
                      <a:pt x="9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2"/>
              <p:cNvSpPr/>
              <p:nvPr/>
            </p:nvSpPr>
            <p:spPr>
              <a:xfrm>
                <a:off x="936175" y="1775425"/>
                <a:ext cx="627725" cy="1335300"/>
              </a:xfrm>
              <a:custGeom>
                <a:avLst/>
                <a:gdLst/>
                <a:ahLst/>
                <a:cxnLst/>
                <a:rect l="l" t="t" r="r" b="b"/>
                <a:pathLst>
                  <a:path w="25109" h="53412" extrusionOk="0">
                    <a:moveTo>
                      <a:pt x="4775" y="1"/>
                    </a:moveTo>
                    <a:lnTo>
                      <a:pt x="4718" y="58"/>
                    </a:lnTo>
                    <a:lnTo>
                      <a:pt x="23320" y="19497"/>
                    </a:lnTo>
                    <a:lnTo>
                      <a:pt x="19231" y="33591"/>
                    </a:lnTo>
                    <a:lnTo>
                      <a:pt x="19231" y="33610"/>
                    </a:lnTo>
                    <a:lnTo>
                      <a:pt x="25013" y="40800"/>
                    </a:lnTo>
                    <a:lnTo>
                      <a:pt x="21932" y="53278"/>
                    </a:lnTo>
                    <a:lnTo>
                      <a:pt x="12117" y="46259"/>
                    </a:lnTo>
                    <a:lnTo>
                      <a:pt x="58" y="33915"/>
                    </a:lnTo>
                    <a:lnTo>
                      <a:pt x="1" y="33972"/>
                    </a:lnTo>
                    <a:lnTo>
                      <a:pt x="12060" y="46316"/>
                    </a:lnTo>
                    <a:lnTo>
                      <a:pt x="21932" y="53373"/>
                    </a:lnTo>
                    <a:lnTo>
                      <a:pt x="21989" y="53411"/>
                    </a:lnTo>
                    <a:lnTo>
                      <a:pt x="25108" y="40800"/>
                    </a:lnTo>
                    <a:lnTo>
                      <a:pt x="25108" y="40781"/>
                    </a:lnTo>
                    <a:lnTo>
                      <a:pt x="19326" y="33591"/>
                    </a:lnTo>
                    <a:lnTo>
                      <a:pt x="23415" y="19497"/>
                    </a:lnTo>
                    <a:lnTo>
                      <a:pt x="23415" y="19478"/>
                    </a:lnTo>
                    <a:lnTo>
                      <a:pt x="4775"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2"/>
              <p:cNvSpPr/>
              <p:nvPr/>
            </p:nvSpPr>
            <p:spPr>
              <a:xfrm>
                <a:off x="1089300" y="2533400"/>
                <a:ext cx="2779925" cy="1506950"/>
              </a:xfrm>
              <a:custGeom>
                <a:avLst/>
                <a:gdLst/>
                <a:ahLst/>
                <a:cxnLst/>
                <a:rect l="l" t="t" r="r" b="b"/>
                <a:pathLst>
                  <a:path w="111197" h="60278" extrusionOk="0">
                    <a:moveTo>
                      <a:pt x="111139" y="1"/>
                    </a:moveTo>
                    <a:lnTo>
                      <a:pt x="100468" y="13886"/>
                    </a:lnTo>
                    <a:lnTo>
                      <a:pt x="82551" y="16777"/>
                    </a:lnTo>
                    <a:lnTo>
                      <a:pt x="72736" y="3253"/>
                    </a:lnTo>
                    <a:lnTo>
                      <a:pt x="74448" y="13943"/>
                    </a:lnTo>
                    <a:lnTo>
                      <a:pt x="74448" y="13943"/>
                    </a:lnTo>
                    <a:lnTo>
                      <a:pt x="49264" y="6335"/>
                    </a:lnTo>
                    <a:lnTo>
                      <a:pt x="49207" y="6335"/>
                    </a:lnTo>
                    <a:lnTo>
                      <a:pt x="50063" y="24975"/>
                    </a:lnTo>
                    <a:lnTo>
                      <a:pt x="43330" y="30073"/>
                    </a:lnTo>
                    <a:lnTo>
                      <a:pt x="56473" y="37624"/>
                    </a:lnTo>
                    <a:lnTo>
                      <a:pt x="27466" y="33744"/>
                    </a:lnTo>
                    <a:lnTo>
                      <a:pt x="15826" y="22959"/>
                    </a:lnTo>
                    <a:lnTo>
                      <a:pt x="0" y="60240"/>
                    </a:lnTo>
                    <a:lnTo>
                      <a:pt x="76" y="60278"/>
                    </a:lnTo>
                    <a:lnTo>
                      <a:pt x="15845" y="23092"/>
                    </a:lnTo>
                    <a:lnTo>
                      <a:pt x="27409" y="33820"/>
                    </a:lnTo>
                    <a:lnTo>
                      <a:pt x="27428" y="33820"/>
                    </a:lnTo>
                    <a:lnTo>
                      <a:pt x="56854" y="37757"/>
                    </a:lnTo>
                    <a:lnTo>
                      <a:pt x="56854" y="37757"/>
                    </a:lnTo>
                    <a:lnTo>
                      <a:pt x="43482" y="30073"/>
                    </a:lnTo>
                    <a:lnTo>
                      <a:pt x="50120" y="25032"/>
                    </a:lnTo>
                    <a:lnTo>
                      <a:pt x="50139" y="25013"/>
                    </a:lnTo>
                    <a:lnTo>
                      <a:pt x="49302" y="6430"/>
                    </a:lnTo>
                    <a:lnTo>
                      <a:pt x="74486" y="14038"/>
                    </a:lnTo>
                    <a:lnTo>
                      <a:pt x="74543" y="14057"/>
                    </a:lnTo>
                    <a:lnTo>
                      <a:pt x="72869" y="3577"/>
                    </a:lnTo>
                    <a:lnTo>
                      <a:pt x="72869" y="3577"/>
                    </a:lnTo>
                    <a:lnTo>
                      <a:pt x="82513" y="16834"/>
                    </a:lnTo>
                    <a:lnTo>
                      <a:pt x="82532" y="16853"/>
                    </a:lnTo>
                    <a:lnTo>
                      <a:pt x="100487" y="13962"/>
                    </a:lnTo>
                    <a:lnTo>
                      <a:pt x="100506" y="13962"/>
                    </a:lnTo>
                    <a:lnTo>
                      <a:pt x="111196" y="58"/>
                    </a:lnTo>
                    <a:lnTo>
                      <a:pt x="111139"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2"/>
              <p:cNvSpPr/>
              <p:nvPr/>
            </p:nvSpPr>
            <p:spPr>
              <a:xfrm>
                <a:off x="956150" y="2963275"/>
                <a:ext cx="529275" cy="146500"/>
              </a:xfrm>
              <a:custGeom>
                <a:avLst/>
                <a:gdLst/>
                <a:ahLst/>
                <a:cxnLst/>
                <a:rect l="l" t="t" r="r" b="b"/>
                <a:pathLst>
                  <a:path w="21171" h="5860" extrusionOk="0">
                    <a:moveTo>
                      <a:pt x="19" y="1"/>
                    </a:moveTo>
                    <a:lnTo>
                      <a:pt x="0" y="77"/>
                    </a:lnTo>
                    <a:lnTo>
                      <a:pt x="21152" y="5859"/>
                    </a:lnTo>
                    <a:lnTo>
                      <a:pt x="21171" y="5783"/>
                    </a:lnTo>
                    <a:lnTo>
                      <a:pt x="19"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2"/>
              <p:cNvSpPr/>
              <p:nvPr/>
            </p:nvSpPr>
            <p:spPr>
              <a:xfrm>
                <a:off x="1471625" y="1863875"/>
                <a:ext cx="49950" cy="398975"/>
              </a:xfrm>
              <a:custGeom>
                <a:avLst/>
                <a:gdLst/>
                <a:ahLst/>
                <a:cxnLst/>
                <a:rect l="l" t="t" r="r" b="b"/>
                <a:pathLst>
                  <a:path w="1998" h="15959" extrusionOk="0">
                    <a:moveTo>
                      <a:pt x="76" y="1"/>
                    </a:moveTo>
                    <a:lnTo>
                      <a:pt x="0" y="39"/>
                    </a:lnTo>
                    <a:cubicBezTo>
                      <a:pt x="571" y="1351"/>
                      <a:pt x="1902" y="15807"/>
                      <a:pt x="1902" y="15959"/>
                    </a:cubicBezTo>
                    <a:lnTo>
                      <a:pt x="1997" y="15959"/>
                    </a:lnTo>
                    <a:cubicBezTo>
                      <a:pt x="1940" y="15350"/>
                      <a:pt x="647" y="1332"/>
                      <a:pt x="76" y="1"/>
                    </a:cubicBez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2"/>
              <p:cNvSpPr/>
              <p:nvPr/>
            </p:nvSpPr>
            <p:spPr>
              <a:xfrm>
                <a:off x="3986650" y="3038400"/>
                <a:ext cx="748975" cy="816975"/>
              </a:xfrm>
              <a:custGeom>
                <a:avLst/>
                <a:gdLst/>
                <a:ahLst/>
                <a:cxnLst/>
                <a:rect l="l" t="t" r="r" b="b"/>
                <a:pathLst>
                  <a:path w="29959" h="32679" extrusionOk="0">
                    <a:moveTo>
                      <a:pt x="15350" y="1"/>
                    </a:moveTo>
                    <a:lnTo>
                      <a:pt x="0" y="8674"/>
                    </a:lnTo>
                    <a:lnTo>
                      <a:pt x="28741" y="32679"/>
                    </a:lnTo>
                    <a:lnTo>
                      <a:pt x="28798" y="32622"/>
                    </a:lnTo>
                    <a:lnTo>
                      <a:pt x="133" y="8674"/>
                    </a:lnTo>
                    <a:lnTo>
                      <a:pt x="15350" y="96"/>
                    </a:lnTo>
                    <a:lnTo>
                      <a:pt x="29901" y="12402"/>
                    </a:lnTo>
                    <a:lnTo>
                      <a:pt x="29958" y="12326"/>
                    </a:lnTo>
                    <a:lnTo>
                      <a:pt x="15369" y="20"/>
                    </a:lnTo>
                    <a:lnTo>
                      <a:pt x="15350"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2"/>
              <p:cNvSpPr/>
              <p:nvPr/>
            </p:nvSpPr>
            <p:spPr>
              <a:xfrm>
                <a:off x="3981425" y="3085975"/>
                <a:ext cx="781300" cy="348100"/>
              </a:xfrm>
              <a:custGeom>
                <a:avLst/>
                <a:gdLst/>
                <a:ahLst/>
                <a:cxnLst/>
                <a:rect l="l" t="t" r="r" b="b"/>
                <a:pathLst>
                  <a:path w="31252" h="13924" extrusionOk="0">
                    <a:moveTo>
                      <a:pt x="26629" y="0"/>
                    </a:moveTo>
                    <a:lnTo>
                      <a:pt x="19382" y="5668"/>
                    </a:lnTo>
                    <a:lnTo>
                      <a:pt x="0" y="6752"/>
                    </a:lnTo>
                    <a:lnTo>
                      <a:pt x="31232" y="13923"/>
                    </a:lnTo>
                    <a:lnTo>
                      <a:pt x="31251" y="13847"/>
                    </a:lnTo>
                    <a:lnTo>
                      <a:pt x="571" y="6790"/>
                    </a:lnTo>
                    <a:lnTo>
                      <a:pt x="19401" y="5744"/>
                    </a:lnTo>
                    <a:lnTo>
                      <a:pt x="26686" y="76"/>
                    </a:lnTo>
                    <a:lnTo>
                      <a:pt x="26629"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2"/>
              <p:cNvSpPr/>
              <p:nvPr/>
            </p:nvSpPr>
            <p:spPr>
              <a:xfrm>
                <a:off x="2909600" y="1822500"/>
                <a:ext cx="1483175" cy="867850"/>
              </a:xfrm>
              <a:custGeom>
                <a:avLst/>
                <a:gdLst/>
                <a:ahLst/>
                <a:cxnLst/>
                <a:rect l="l" t="t" r="r" b="b"/>
                <a:pathLst>
                  <a:path w="59327" h="34714" extrusionOk="0">
                    <a:moveTo>
                      <a:pt x="59326" y="1"/>
                    </a:moveTo>
                    <a:lnTo>
                      <a:pt x="45460" y="17100"/>
                    </a:lnTo>
                    <a:lnTo>
                      <a:pt x="45517" y="17138"/>
                    </a:lnTo>
                    <a:lnTo>
                      <a:pt x="59003" y="514"/>
                    </a:lnTo>
                    <a:lnTo>
                      <a:pt x="49188" y="22654"/>
                    </a:lnTo>
                    <a:lnTo>
                      <a:pt x="31194" y="26459"/>
                    </a:lnTo>
                    <a:lnTo>
                      <a:pt x="31175" y="26459"/>
                    </a:lnTo>
                    <a:lnTo>
                      <a:pt x="21988" y="34638"/>
                    </a:lnTo>
                    <a:lnTo>
                      <a:pt x="0" y="31823"/>
                    </a:lnTo>
                    <a:lnTo>
                      <a:pt x="0" y="31899"/>
                    </a:lnTo>
                    <a:lnTo>
                      <a:pt x="21988" y="34714"/>
                    </a:lnTo>
                    <a:lnTo>
                      <a:pt x="22007" y="34714"/>
                    </a:lnTo>
                    <a:lnTo>
                      <a:pt x="31213" y="26535"/>
                    </a:lnTo>
                    <a:lnTo>
                      <a:pt x="49226" y="22731"/>
                    </a:lnTo>
                    <a:lnTo>
                      <a:pt x="49245" y="22731"/>
                    </a:lnTo>
                    <a:lnTo>
                      <a:pt x="5932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2"/>
              <p:cNvSpPr/>
              <p:nvPr/>
            </p:nvSpPr>
            <p:spPr>
              <a:xfrm>
                <a:off x="975650" y="2705075"/>
                <a:ext cx="3754250" cy="772750"/>
              </a:xfrm>
              <a:custGeom>
                <a:avLst/>
                <a:gdLst/>
                <a:ahLst/>
                <a:cxnLst/>
                <a:rect l="l" t="t" r="r" b="b"/>
                <a:pathLst>
                  <a:path w="150170" h="30910" extrusionOk="0">
                    <a:moveTo>
                      <a:pt x="121239" y="0"/>
                    </a:moveTo>
                    <a:lnTo>
                      <a:pt x="126185" y="15255"/>
                    </a:lnTo>
                    <a:lnTo>
                      <a:pt x="98928" y="21646"/>
                    </a:lnTo>
                    <a:lnTo>
                      <a:pt x="71271" y="26230"/>
                    </a:lnTo>
                    <a:lnTo>
                      <a:pt x="61209" y="30738"/>
                    </a:lnTo>
                    <a:lnTo>
                      <a:pt x="20410" y="16073"/>
                    </a:lnTo>
                    <a:lnTo>
                      <a:pt x="20372" y="16073"/>
                    </a:lnTo>
                    <a:lnTo>
                      <a:pt x="0" y="28893"/>
                    </a:lnTo>
                    <a:lnTo>
                      <a:pt x="31993" y="26991"/>
                    </a:lnTo>
                    <a:lnTo>
                      <a:pt x="31993" y="26839"/>
                    </a:lnTo>
                    <a:lnTo>
                      <a:pt x="609" y="28703"/>
                    </a:lnTo>
                    <a:lnTo>
                      <a:pt x="20391" y="16244"/>
                    </a:lnTo>
                    <a:lnTo>
                      <a:pt x="61190" y="30890"/>
                    </a:lnTo>
                    <a:lnTo>
                      <a:pt x="61209" y="30909"/>
                    </a:lnTo>
                    <a:lnTo>
                      <a:pt x="71309" y="26382"/>
                    </a:lnTo>
                    <a:lnTo>
                      <a:pt x="98947" y="21798"/>
                    </a:lnTo>
                    <a:lnTo>
                      <a:pt x="126394" y="15369"/>
                    </a:lnTo>
                    <a:lnTo>
                      <a:pt x="121467" y="153"/>
                    </a:lnTo>
                    <a:lnTo>
                      <a:pt x="150170" y="1142"/>
                    </a:lnTo>
                    <a:lnTo>
                      <a:pt x="150170" y="989"/>
                    </a:lnTo>
                    <a:lnTo>
                      <a:pt x="121239"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8" name="Google Shape;1078;p22"/>
            <p:cNvGrpSpPr/>
            <p:nvPr/>
          </p:nvGrpSpPr>
          <p:grpSpPr>
            <a:xfrm flipH="1">
              <a:off x="7844121" y="152395"/>
              <a:ext cx="2639750" cy="6061075"/>
              <a:chOff x="-956979" y="288458"/>
              <a:chExt cx="2639750" cy="6061075"/>
            </a:xfrm>
          </p:grpSpPr>
          <p:sp>
            <p:nvSpPr>
              <p:cNvPr id="1079" name="Google Shape;1079;p22"/>
              <p:cNvSpPr/>
              <p:nvPr/>
            </p:nvSpPr>
            <p:spPr>
              <a:xfrm rot="-2700000">
                <a:off x="-1250442" y="3285690"/>
                <a:ext cx="3051731" cy="434022"/>
              </a:xfrm>
              <a:prstGeom prst="roundRect">
                <a:avLst>
                  <a:gd name="adj" fmla="val 50000"/>
                </a:avLst>
              </a:prstGeom>
              <a:gradFill>
                <a:gsLst>
                  <a:gs pos="0">
                    <a:schemeClr val="dk2"/>
                  </a:gs>
                  <a:gs pos="100000">
                    <a:schemeClr val="lt1"/>
                  </a:gs>
                </a:gsLst>
                <a:lin ang="10800025"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sp>
            <p:nvSpPr>
              <p:cNvPr id="1080" name="Google Shape;1080;p22"/>
              <p:cNvSpPr/>
              <p:nvPr/>
            </p:nvSpPr>
            <p:spPr>
              <a:xfrm rot="-2700000">
                <a:off x="-984744" y="3741412"/>
                <a:ext cx="3051731" cy="177342"/>
              </a:xfrm>
              <a:prstGeom prst="roundRect">
                <a:avLst>
                  <a:gd name="adj" fmla="val 50000"/>
                </a:avLst>
              </a:prstGeom>
              <a:gradFill>
                <a:gsLst>
                  <a:gs pos="0">
                    <a:schemeClr val="dk2"/>
                  </a:gs>
                  <a:gs pos="100000">
                    <a:schemeClr val="lt1"/>
                  </a:gs>
                </a:gsLst>
                <a:lin ang="10800025"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sp>
            <p:nvSpPr>
              <p:cNvPr id="1081" name="Google Shape;1081;p22"/>
              <p:cNvSpPr/>
              <p:nvPr/>
            </p:nvSpPr>
            <p:spPr>
              <a:xfrm rot="-2700000">
                <a:off x="-1341194" y="1341437"/>
                <a:ext cx="3051731" cy="177342"/>
              </a:xfrm>
              <a:prstGeom prst="roundRect">
                <a:avLst>
                  <a:gd name="adj" fmla="val 50000"/>
                </a:avLst>
              </a:prstGeom>
              <a:gradFill>
                <a:gsLst>
                  <a:gs pos="0">
                    <a:schemeClr val="dk2"/>
                  </a:gs>
                  <a:gs pos="100000">
                    <a:schemeClr val="lt1"/>
                  </a:gs>
                </a:gsLst>
                <a:lin ang="10800025"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sp>
            <p:nvSpPr>
              <p:cNvPr id="1082" name="Google Shape;1082;p22"/>
              <p:cNvSpPr/>
              <p:nvPr/>
            </p:nvSpPr>
            <p:spPr>
              <a:xfrm rot="-2700000">
                <a:off x="-1080719" y="5119212"/>
                <a:ext cx="3051731" cy="177342"/>
              </a:xfrm>
              <a:prstGeom prst="roundRect">
                <a:avLst>
                  <a:gd name="adj" fmla="val 50000"/>
                </a:avLst>
              </a:prstGeom>
              <a:gradFill>
                <a:gsLst>
                  <a:gs pos="0">
                    <a:schemeClr val="dk2"/>
                  </a:gs>
                  <a:gs pos="100000">
                    <a:schemeClr val="lt1"/>
                  </a:gs>
                </a:gsLst>
                <a:lin ang="10800025"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grpSp>
      </p:grpSp>
      <p:grpSp>
        <p:nvGrpSpPr>
          <p:cNvPr id="1083" name="Google Shape;1083;p22"/>
          <p:cNvGrpSpPr/>
          <p:nvPr/>
        </p:nvGrpSpPr>
        <p:grpSpPr>
          <a:xfrm>
            <a:off x="137142" y="-111018"/>
            <a:ext cx="9420184" cy="4967388"/>
            <a:chOff x="137142" y="-111018"/>
            <a:chExt cx="9420184" cy="4967388"/>
          </a:xfrm>
        </p:grpSpPr>
        <p:grpSp>
          <p:nvGrpSpPr>
            <p:cNvPr id="1084" name="Google Shape;1084;p22"/>
            <p:cNvGrpSpPr/>
            <p:nvPr/>
          </p:nvGrpSpPr>
          <p:grpSpPr>
            <a:xfrm>
              <a:off x="294135" y="-111018"/>
              <a:ext cx="949296" cy="1301033"/>
              <a:chOff x="6699355" y="2069617"/>
              <a:chExt cx="930136" cy="1274772"/>
            </a:xfrm>
          </p:grpSpPr>
          <p:sp>
            <p:nvSpPr>
              <p:cNvPr id="1085" name="Google Shape;1085;p22"/>
              <p:cNvSpPr/>
              <p:nvPr/>
            </p:nvSpPr>
            <p:spPr>
              <a:xfrm flipH="1">
                <a:off x="6699355" y="2965113"/>
                <a:ext cx="105268" cy="105268"/>
              </a:xfrm>
              <a:custGeom>
                <a:avLst/>
                <a:gdLst/>
                <a:ahLst/>
                <a:cxnLst/>
                <a:rect l="l" t="t" r="r" b="b"/>
                <a:pathLst>
                  <a:path w="3242" h="3242" extrusionOk="0">
                    <a:moveTo>
                      <a:pt x="1621" y="0"/>
                    </a:moveTo>
                    <a:cubicBezTo>
                      <a:pt x="731" y="0"/>
                      <a:pt x="1" y="731"/>
                      <a:pt x="1" y="1621"/>
                    </a:cubicBezTo>
                    <a:cubicBezTo>
                      <a:pt x="1" y="2534"/>
                      <a:pt x="731" y="3242"/>
                      <a:pt x="1621" y="3242"/>
                    </a:cubicBezTo>
                    <a:cubicBezTo>
                      <a:pt x="2511" y="3242"/>
                      <a:pt x="3242" y="2534"/>
                      <a:pt x="3242" y="1621"/>
                    </a:cubicBezTo>
                    <a:cubicBezTo>
                      <a:pt x="3242" y="731"/>
                      <a:pt x="2511" y="0"/>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2"/>
              <p:cNvSpPr/>
              <p:nvPr/>
            </p:nvSpPr>
            <p:spPr>
              <a:xfrm flipH="1">
                <a:off x="7524223" y="3238374"/>
                <a:ext cx="105268" cy="106015"/>
              </a:xfrm>
              <a:custGeom>
                <a:avLst/>
                <a:gdLst/>
                <a:ahLst/>
                <a:cxnLst/>
                <a:rect l="l" t="t" r="r" b="b"/>
                <a:pathLst>
                  <a:path w="3242" h="3265" extrusionOk="0">
                    <a:moveTo>
                      <a:pt x="1621" y="1"/>
                    </a:moveTo>
                    <a:cubicBezTo>
                      <a:pt x="731" y="1"/>
                      <a:pt x="0" y="731"/>
                      <a:pt x="0" y="1644"/>
                    </a:cubicBezTo>
                    <a:cubicBezTo>
                      <a:pt x="0" y="2534"/>
                      <a:pt x="731" y="3265"/>
                      <a:pt x="1621" y="3265"/>
                    </a:cubicBezTo>
                    <a:cubicBezTo>
                      <a:pt x="2534" y="3265"/>
                      <a:pt x="3241" y="2534"/>
                      <a:pt x="3241" y="1644"/>
                    </a:cubicBezTo>
                    <a:cubicBezTo>
                      <a:pt x="3241" y="731"/>
                      <a:pt x="2534" y="1"/>
                      <a:pt x="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2"/>
              <p:cNvSpPr/>
              <p:nvPr/>
            </p:nvSpPr>
            <p:spPr>
              <a:xfrm flipH="1">
                <a:off x="6733448" y="2069617"/>
                <a:ext cx="802658" cy="1240679"/>
              </a:xfrm>
              <a:custGeom>
                <a:avLst/>
                <a:gdLst/>
                <a:ahLst/>
                <a:cxnLst/>
                <a:rect l="l" t="t" r="r" b="b"/>
                <a:pathLst>
                  <a:path w="24720" h="38210" extrusionOk="0">
                    <a:moveTo>
                      <a:pt x="24149" y="0"/>
                    </a:moveTo>
                    <a:cubicBezTo>
                      <a:pt x="23830" y="0"/>
                      <a:pt x="23579" y="251"/>
                      <a:pt x="23579" y="571"/>
                    </a:cubicBezTo>
                    <a:lnTo>
                      <a:pt x="23579" y="31979"/>
                    </a:lnTo>
                    <a:cubicBezTo>
                      <a:pt x="23579" y="34786"/>
                      <a:pt x="21296" y="37069"/>
                      <a:pt x="18489" y="37069"/>
                    </a:cubicBezTo>
                    <a:lnTo>
                      <a:pt x="571" y="37069"/>
                    </a:lnTo>
                    <a:cubicBezTo>
                      <a:pt x="251" y="37069"/>
                      <a:pt x="0" y="37320"/>
                      <a:pt x="0" y="37639"/>
                    </a:cubicBezTo>
                    <a:cubicBezTo>
                      <a:pt x="0" y="37936"/>
                      <a:pt x="251" y="38210"/>
                      <a:pt x="571" y="38210"/>
                    </a:cubicBezTo>
                    <a:lnTo>
                      <a:pt x="18489" y="38210"/>
                    </a:lnTo>
                    <a:cubicBezTo>
                      <a:pt x="21935" y="38210"/>
                      <a:pt x="24720" y="35402"/>
                      <a:pt x="24720" y="31979"/>
                    </a:cubicBezTo>
                    <a:lnTo>
                      <a:pt x="24720" y="571"/>
                    </a:lnTo>
                    <a:cubicBezTo>
                      <a:pt x="24720" y="251"/>
                      <a:pt x="24469" y="0"/>
                      <a:pt x="24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8" name="Google Shape;1088;p22"/>
            <p:cNvGrpSpPr/>
            <p:nvPr/>
          </p:nvGrpSpPr>
          <p:grpSpPr>
            <a:xfrm>
              <a:off x="8181167" y="199519"/>
              <a:ext cx="1376159" cy="1801750"/>
              <a:chOff x="8181167" y="199519"/>
              <a:chExt cx="1376159" cy="1801750"/>
            </a:xfrm>
          </p:grpSpPr>
          <p:grpSp>
            <p:nvGrpSpPr>
              <p:cNvPr id="1089" name="Google Shape;1089;p22"/>
              <p:cNvGrpSpPr/>
              <p:nvPr/>
            </p:nvGrpSpPr>
            <p:grpSpPr>
              <a:xfrm>
                <a:off x="8294093" y="199519"/>
                <a:ext cx="893834" cy="1801750"/>
                <a:chOff x="8362468" y="1031269"/>
                <a:chExt cx="893834" cy="1801750"/>
              </a:xfrm>
            </p:grpSpPr>
            <p:sp>
              <p:nvSpPr>
                <p:cNvPr id="1090" name="Google Shape;1090;p22"/>
                <p:cNvSpPr/>
                <p:nvPr/>
              </p:nvSpPr>
              <p:spPr>
                <a:xfrm flipH="1">
                  <a:off x="8434357" y="1951783"/>
                  <a:ext cx="521793" cy="847142"/>
                </a:xfrm>
                <a:custGeom>
                  <a:avLst/>
                  <a:gdLst/>
                  <a:ahLst/>
                  <a:cxnLst/>
                  <a:rect l="l" t="t" r="r" b="b"/>
                  <a:pathLst>
                    <a:path w="16070" h="26090" extrusionOk="0">
                      <a:moveTo>
                        <a:pt x="571" y="0"/>
                      </a:moveTo>
                      <a:cubicBezTo>
                        <a:pt x="252" y="0"/>
                        <a:pt x="1" y="274"/>
                        <a:pt x="1" y="571"/>
                      </a:cubicBezTo>
                      <a:lnTo>
                        <a:pt x="1" y="20383"/>
                      </a:lnTo>
                      <a:cubicBezTo>
                        <a:pt x="1" y="23533"/>
                        <a:pt x="2557" y="26089"/>
                        <a:pt x="5707" y="26089"/>
                      </a:cubicBezTo>
                      <a:lnTo>
                        <a:pt x="15499" y="26089"/>
                      </a:lnTo>
                      <a:cubicBezTo>
                        <a:pt x="15819" y="26089"/>
                        <a:pt x="16070" y="25838"/>
                        <a:pt x="16070" y="25519"/>
                      </a:cubicBezTo>
                      <a:cubicBezTo>
                        <a:pt x="16070" y="25199"/>
                        <a:pt x="15819" y="24948"/>
                        <a:pt x="15499" y="24948"/>
                      </a:cubicBezTo>
                      <a:lnTo>
                        <a:pt x="5707" y="24948"/>
                      </a:lnTo>
                      <a:cubicBezTo>
                        <a:pt x="3196" y="24948"/>
                        <a:pt x="1142" y="22894"/>
                        <a:pt x="1142" y="20383"/>
                      </a:cubicBezTo>
                      <a:lnTo>
                        <a:pt x="1142" y="571"/>
                      </a:lnTo>
                      <a:cubicBezTo>
                        <a:pt x="1142" y="274"/>
                        <a:pt x="891" y="0"/>
                        <a:pt x="5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2"/>
                <p:cNvSpPr/>
                <p:nvPr/>
              </p:nvSpPr>
              <p:spPr>
                <a:xfrm flipH="1">
                  <a:off x="8884229" y="2225992"/>
                  <a:ext cx="106015" cy="106015"/>
                </a:xfrm>
                <a:custGeom>
                  <a:avLst/>
                  <a:gdLst/>
                  <a:ahLst/>
                  <a:cxnLst/>
                  <a:rect l="l" t="t" r="r" b="b"/>
                  <a:pathLst>
                    <a:path w="3265" h="3265" extrusionOk="0">
                      <a:moveTo>
                        <a:pt x="1621" y="1"/>
                      </a:moveTo>
                      <a:cubicBezTo>
                        <a:pt x="731" y="1"/>
                        <a:pt x="1" y="731"/>
                        <a:pt x="1" y="1644"/>
                      </a:cubicBezTo>
                      <a:cubicBezTo>
                        <a:pt x="1" y="2534"/>
                        <a:pt x="731" y="3265"/>
                        <a:pt x="1621" y="3265"/>
                      </a:cubicBezTo>
                      <a:cubicBezTo>
                        <a:pt x="2534" y="3265"/>
                        <a:pt x="3265" y="2534"/>
                        <a:pt x="3265" y="1644"/>
                      </a:cubicBezTo>
                      <a:cubicBezTo>
                        <a:pt x="3265" y="731"/>
                        <a:pt x="2534" y="1"/>
                        <a:pt x="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2"/>
                <p:cNvSpPr/>
                <p:nvPr/>
              </p:nvSpPr>
              <p:spPr>
                <a:xfrm flipH="1">
                  <a:off x="8887184" y="1195778"/>
                  <a:ext cx="106015" cy="105300"/>
                </a:xfrm>
                <a:custGeom>
                  <a:avLst/>
                  <a:gdLst/>
                  <a:ahLst/>
                  <a:cxnLst/>
                  <a:rect l="l" t="t" r="r" b="b"/>
                  <a:pathLst>
                    <a:path w="3265" h="3243" extrusionOk="0">
                      <a:moveTo>
                        <a:pt x="1621" y="1"/>
                      </a:moveTo>
                      <a:cubicBezTo>
                        <a:pt x="731" y="1"/>
                        <a:pt x="1" y="731"/>
                        <a:pt x="1" y="1621"/>
                      </a:cubicBezTo>
                      <a:cubicBezTo>
                        <a:pt x="1" y="2512"/>
                        <a:pt x="731" y="3242"/>
                        <a:pt x="1621" y="3242"/>
                      </a:cubicBezTo>
                      <a:cubicBezTo>
                        <a:pt x="2534" y="3242"/>
                        <a:pt x="3265" y="2512"/>
                        <a:pt x="3265" y="1621"/>
                      </a:cubicBezTo>
                      <a:cubicBezTo>
                        <a:pt x="3265" y="731"/>
                        <a:pt x="2534" y="1"/>
                        <a:pt x="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2"/>
                <p:cNvSpPr/>
                <p:nvPr/>
              </p:nvSpPr>
              <p:spPr>
                <a:xfrm flipH="1">
                  <a:off x="8362468" y="2727751"/>
                  <a:ext cx="105268" cy="105268"/>
                </a:xfrm>
                <a:custGeom>
                  <a:avLst/>
                  <a:gdLst/>
                  <a:ahLst/>
                  <a:cxnLst/>
                  <a:rect l="l" t="t" r="r" b="b"/>
                  <a:pathLst>
                    <a:path w="3242" h="3242" extrusionOk="0">
                      <a:moveTo>
                        <a:pt x="1621" y="0"/>
                      </a:moveTo>
                      <a:cubicBezTo>
                        <a:pt x="708" y="0"/>
                        <a:pt x="1" y="731"/>
                        <a:pt x="1" y="1621"/>
                      </a:cubicBezTo>
                      <a:cubicBezTo>
                        <a:pt x="1" y="2534"/>
                        <a:pt x="708" y="3241"/>
                        <a:pt x="1621" y="3241"/>
                      </a:cubicBezTo>
                      <a:cubicBezTo>
                        <a:pt x="2511" y="3241"/>
                        <a:pt x="3242" y="2534"/>
                        <a:pt x="3242" y="1621"/>
                      </a:cubicBezTo>
                      <a:cubicBezTo>
                        <a:pt x="3242" y="731"/>
                        <a:pt x="2511" y="0"/>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2"/>
                <p:cNvSpPr/>
                <p:nvPr/>
              </p:nvSpPr>
              <p:spPr>
                <a:xfrm flipH="1">
                  <a:off x="8922024" y="1031269"/>
                  <a:ext cx="334279" cy="522540"/>
                </a:xfrm>
                <a:custGeom>
                  <a:avLst/>
                  <a:gdLst/>
                  <a:ahLst/>
                  <a:cxnLst/>
                  <a:rect l="l" t="t" r="r" b="b"/>
                  <a:pathLst>
                    <a:path w="10295" h="16093" extrusionOk="0">
                      <a:moveTo>
                        <a:pt x="571" y="0"/>
                      </a:moveTo>
                      <a:cubicBezTo>
                        <a:pt x="252" y="0"/>
                        <a:pt x="1" y="274"/>
                        <a:pt x="1" y="571"/>
                      </a:cubicBezTo>
                      <a:cubicBezTo>
                        <a:pt x="1" y="890"/>
                        <a:pt x="252" y="1142"/>
                        <a:pt x="571" y="1142"/>
                      </a:cubicBezTo>
                      <a:lnTo>
                        <a:pt x="9154" y="1142"/>
                      </a:lnTo>
                      <a:lnTo>
                        <a:pt x="9154" y="15521"/>
                      </a:lnTo>
                      <a:cubicBezTo>
                        <a:pt x="9154" y="15841"/>
                        <a:pt x="9405" y="16092"/>
                        <a:pt x="9724" y="16092"/>
                      </a:cubicBezTo>
                      <a:cubicBezTo>
                        <a:pt x="10044" y="16092"/>
                        <a:pt x="10295" y="15841"/>
                        <a:pt x="10295" y="15521"/>
                      </a:cubicBezTo>
                      <a:lnTo>
                        <a:pt x="10295" y="571"/>
                      </a:lnTo>
                      <a:cubicBezTo>
                        <a:pt x="10295" y="274"/>
                        <a:pt x="10044" y="0"/>
                        <a:pt x="9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5" name="Google Shape;1095;p22"/>
              <p:cNvSpPr/>
              <p:nvPr/>
            </p:nvSpPr>
            <p:spPr>
              <a:xfrm flipH="1">
                <a:off x="8181167" y="690451"/>
                <a:ext cx="1376159" cy="472843"/>
              </a:xfrm>
              <a:custGeom>
                <a:avLst/>
                <a:gdLst/>
                <a:ahLst/>
                <a:cxnLst/>
                <a:rect l="l" t="t" r="r" b="b"/>
                <a:pathLst>
                  <a:path w="52681" h="18101" extrusionOk="0">
                    <a:moveTo>
                      <a:pt x="26249" y="0"/>
                    </a:moveTo>
                    <a:cubicBezTo>
                      <a:pt x="20200" y="0"/>
                      <a:pt x="15133" y="4155"/>
                      <a:pt x="13741" y="9770"/>
                    </a:cubicBezTo>
                    <a:cubicBezTo>
                      <a:pt x="12326" y="8788"/>
                      <a:pt x="10614" y="8218"/>
                      <a:pt x="8765" y="8218"/>
                    </a:cubicBezTo>
                    <a:cubicBezTo>
                      <a:pt x="3926" y="8218"/>
                      <a:pt x="0" y="12144"/>
                      <a:pt x="0" y="17005"/>
                    </a:cubicBezTo>
                    <a:cubicBezTo>
                      <a:pt x="0" y="17371"/>
                      <a:pt x="23" y="17736"/>
                      <a:pt x="69" y="18101"/>
                    </a:cubicBezTo>
                    <a:lnTo>
                      <a:pt x="52612" y="18101"/>
                    </a:lnTo>
                    <a:cubicBezTo>
                      <a:pt x="52658" y="17736"/>
                      <a:pt x="52681" y="17371"/>
                      <a:pt x="52681" y="17005"/>
                    </a:cubicBezTo>
                    <a:cubicBezTo>
                      <a:pt x="52681" y="12144"/>
                      <a:pt x="48755" y="8218"/>
                      <a:pt x="43916" y="8218"/>
                    </a:cubicBezTo>
                    <a:cubicBezTo>
                      <a:pt x="41999" y="8218"/>
                      <a:pt x="40218" y="8834"/>
                      <a:pt x="38780" y="9884"/>
                    </a:cubicBezTo>
                    <a:cubicBezTo>
                      <a:pt x="37434" y="4200"/>
                      <a:pt x="32344" y="0"/>
                      <a:pt x="26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22"/>
            <p:cNvGrpSpPr/>
            <p:nvPr/>
          </p:nvGrpSpPr>
          <p:grpSpPr>
            <a:xfrm>
              <a:off x="137142" y="3466984"/>
              <a:ext cx="8728916" cy="1389386"/>
              <a:chOff x="137142" y="3466984"/>
              <a:chExt cx="8728916" cy="1389386"/>
            </a:xfrm>
          </p:grpSpPr>
          <p:grpSp>
            <p:nvGrpSpPr>
              <p:cNvPr id="1097" name="Google Shape;1097;p22"/>
              <p:cNvGrpSpPr/>
              <p:nvPr/>
            </p:nvGrpSpPr>
            <p:grpSpPr>
              <a:xfrm rot="10800000" flipH="1">
                <a:off x="137142" y="3466984"/>
                <a:ext cx="576091" cy="1373833"/>
                <a:chOff x="6339367" y="3072734"/>
                <a:chExt cx="576091" cy="1373833"/>
              </a:xfrm>
            </p:grpSpPr>
            <p:sp>
              <p:nvSpPr>
                <p:cNvPr id="1098" name="Google Shape;1098;p22"/>
                <p:cNvSpPr/>
                <p:nvPr/>
              </p:nvSpPr>
              <p:spPr>
                <a:xfrm flipH="1">
                  <a:off x="6653782" y="3072734"/>
                  <a:ext cx="261676" cy="473640"/>
                </a:xfrm>
                <a:custGeom>
                  <a:avLst/>
                  <a:gdLst/>
                  <a:ahLst/>
                  <a:cxnLst/>
                  <a:rect l="l" t="t" r="r" b="b"/>
                  <a:pathLst>
                    <a:path w="8059" h="14587" extrusionOk="0">
                      <a:moveTo>
                        <a:pt x="1" y="1"/>
                      </a:moveTo>
                      <a:lnTo>
                        <a:pt x="1" y="14586"/>
                      </a:lnTo>
                      <a:lnTo>
                        <a:pt x="8058" y="14586"/>
                      </a:lnTo>
                      <a:lnTo>
                        <a:pt x="8058" y="1"/>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2"/>
                <p:cNvSpPr/>
                <p:nvPr/>
              </p:nvSpPr>
              <p:spPr>
                <a:xfrm flipH="1">
                  <a:off x="6339367" y="4113749"/>
                  <a:ext cx="191995" cy="332818"/>
                </a:xfrm>
                <a:custGeom>
                  <a:avLst/>
                  <a:gdLst/>
                  <a:ahLst/>
                  <a:cxnLst/>
                  <a:rect l="l" t="t" r="r" b="b"/>
                  <a:pathLst>
                    <a:path w="5913" h="10250" extrusionOk="0">
                      <a:moveTo>
                        <a:pt x="1" y="1"/>
                      </a:moveTo>
                      <a:lnTo>
                        <a:pt x="1" y="10249"/>
                      </a:lnTo>
                      <a:lnTo>
                        <a:pt x="5912" y="10249"/>
                      </a:lnTo>
                      <a:lnTo>
                        <a:pt x="59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2"/>
                <p:cNvSpPr/>
                <p:nvPr/>
              </p:nvSpPr>
              <p:spPr>
                <a:xfrm flipH="1">
                  <a:off x="6553202" y="3102861"/>
                  <a:ext cx="153474" cy="153474"/>
                </a:xfrm>
                <a:custGeom>
                  <a:avLst/>
                  <a:gdLst/>
                  <a:ahLst/>
                  <a:cxnLst/>
                  <a:rect l="l" t="t" r="r" b="b"/>
                  <a:pathLst>
                    <a:path w="2854" h="2854" extrusionOk="0">
                      <a:moveTo>
                        <a:pt x="1" y="0"/>
                      </a:moveTo>
                      <a:lnTo>
                        <a:pt x="1" y="2854"/>
                      </a:lnTo>
                      <a:lnTo>
                        <a:pt x="2854" y="2854"/>
                      </a:lnTo>
                      <a:lnTo>
                        <a:pt x="2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1" name="Google Shape;1101;p22"/>
              <p:cNvGrpSpPr/>
              <p:nvPr/>
            </p:nvGrpSpPr>
            <p:grpSpPr>
              <a:xfrm>
                <a:off x="8281240" y="3851359"/>
                <a:ext cx="584817" cy="1005011"/>
                <a:chOff x="6136065" y="3247271"/>
                <a:chExt cx="584817" cy="1005011"/>
              </a:xfrm>
            </p:grpSpPr>
            <p:sp>
              <p:nvSpPr>
                <p:cNvPr id="1102" name="Google Shape;1102;p22"/>
                <p:cNvSpPr/>
                <p:nvPr/>
              </p:nvSpPr>
              <p:spPr>
                <a:xfrm flipH="1">
                  <a:off x="6459207" y="3247271"/>
                  <a:ext cx="261676" cy="473640"/>
                </a:xfrm>
                <a:custGeom>
                  <a:avLst/>
                  <a:gdLst/>
                  <a:ahLst/>
                  <a:cxnLst/>
                  <a:rect l="l" t="t" r="r" b="b"/>
                  <a:pathLst>
                    <a:path w="8059" h="14587" extrusionOk="0">
                      <a:moveTo>
                        <a:pt x="1" y="1"/>
                      </a:moveTo>
                      <a:lnTo>
                        <a:pt x="1" y="14586"/>
                      </a:lnTo>
                      <a:lnTo>
                        <a:pt x="8058" y="14586"/>
                      </a:lnTo>
                      <a:lnTo>
                        <a:pt x="8058" y="1"/>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flipH="1">
                  <a:off x="6136065" y="3620059"/>
                  <a:ext cx="191995" cy="332818"/>
                </a:xfrm>
                <a:custGeom>
                  <a:avLst/>
                  <a:gdLst/>
                  <a:ahLst/>
                  <a:cxnLst/>
                  <a:rect l="l" t="t" r="r" b="b"/>
                  <a:pathLst>
                    <a:path w="5913" h="10250" extrusionOk="0">
                      <a:moveTo>
                        <a:pt x="0" y="1"/>
                      </a:moveTo>
                      <a:lnTo>
                        <a:pt x="0" y="10249"/>
                      </a:lnTo>
                      <a:lnTo>
                        <a:pt x="5912" y="10249"/>
                      </a:lnTo>
                      <a:lnTo>
                        <a:pt x="59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flipH="1">
                  <a:off x="6508139" y="3919498"/>
                  <a:ext cx="192709" cy="332785"/>
                </a:xfrm>
                <a:custGeom>
                  <a:avLst/>
                  <a:gdLst/>
                  <a:ahLst/>
                  <a:cxnLst/>
                  <a:rect l="l" t="t" r="r" b="b"/>
                  <a:pathLst>
                    <a:path w="5935" h="10249" extrusionOk="0">
                      <a:moveTo>
                        <a:pt x="0" y="0"/>
                      </a:moveTo>
                      <a:lnTo>
                        <a:pt x="0" y="10249"/>
                      </a:lnTo>
                      <a:lnTo>
                        <a:pt x="5935" y="10249"/>
                      </a:lnTo>
                      <a:lnTo>
                        <a:pt x="5935" y="0"/>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flipH="1">
                  <a:off x="6358627" y="3277399"/>
                  <a:ext cx="153474" cy="153474"/>
                </a:xfrm>
                <a:custGeom>
                  <a:avLst/>
                  <a:gdLst/>
                  <a:ahLst/>
                  <a:cxnLst/>
                  <a:rect l="l" t="t" r="r" b="b"/>
                  <a:pathLst>
                    <a:path w="2854" h="2854" extrusionOk="0">
                      <a:moveTo>
                        <a:pt x="1" y="0"/>
                      </a:moveTo>
                      <a:lnTo>
                        <a:pt x="1" y="2854"/>
                      </a:lnTo>
                      <a:lnTo>
                        <a:pt x="2854" y="2854"/>
                      </a:lnTo>
                      <a:lnTo>
                        <a:pt x="2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grpSp>
        <p:nvGrpSpPr>
          <p:cNvPr id="72" name="Google Shape;72;p3"/>
          <p:cNvGrpSpPr/>
          <p:nvPr/>
        </p:nvGrpSpPr>
        <p:grpSpPr>
          <a:xfrm>
            <a:off x="-4249305" y="-5446186"/>
            <a:ext cx="14733177" cy="11659656"/>
            <a:chOff x="-4249305" y="-5446186"/>
            <a:chExt cx="14733177" cy="11659656"/>
          </a:xfrm>
        </p:grpSpPr>
        <p:grpSp>
          <p:nvGrpSpPr>
            <p:cNvPr id="73" name="Google Shape;73;p3"/>
            <p:cNvGrpSpPr/>
            <p:nvPr/>
          </p:nvGrpSpPr>
          <p:grpSpPr>
            <a:xfrm rot="-2509741">
              <a:off x="-3599210" y="-3031049"/>
              <a:ext cx="9353848" cy="5524175"/>
              <a:chOff x="927625" y="1775425"/>
              <a:chExt cx="3835100" cy="2264925"/>
            </a:xfrm>
          </p:grpSpPr>
          <p:sp>
            <p:nvSpPr>
              <p:cNvPr id="74" name="Google Shape;74;p3"/>
              <p:cNvSpPr/>
              <p:nvPr/>
            </p:nvSpPr>
            <p:spPr>
              <a:xfrm>
                <a:off x="990850" y="2261400"/>
                <a:ext cx="3731450" cy="897825"/>
              </a:xfrm>
              <a:custGeom>
                <a:avLst/>
                <a:gdLst/>
                <a:ahLst/>
                <a:cxnLst/>
                <a:rect l="l" t="t" r="r" b="b"/>
                <a:pathLst>
                  <a:path w="149258" h="35913" extrusionOk="0">
                    <a:moveTo>
                      <a:pt x="21190" y="1"/>
                    </a:moveTo>
                    <a:lnTo>
                      <a:pt x="1" y="12859"/>
                    </a:lnTo>
                    <a:lnTo>
                      <a:pt x="39" y="12916"/>
                    </a:lnTo>
                    <a:lnTo>
                      <a:pt x="21171" y="96"/>
                    </a:lnTo>
                    <a:lnTo>
                      <a:pt x="54020" y="35912"/>
                    </a:lnTo>
                    <a:lnTo>
                      <a:pt x="61667" y="34372"/>
                    </a:lnTo>
                    <a:lnTo>
                      <a:pt x="61686" y="34353"/>
                    </a:lnTo>
                    <a:lnTo>
                      <a:pt x="76769" y="14343"/>
                    </a:lnTo>
                    <a:lnTo>
                      <a:pt x="93089" y="19269"/>
                    </a:lnTo>
                    <a:lnTo>
                      <a:pt x="93108" y="19269"/>
                    </a:lnTo>
                    <a:lnTo>
                      <a:pt x="98738" y="17158"/>
                    </a:lnTo>
                    <a:lnTo>
                      <a:pt x="113955" y="29559"/>
                    </a:lnTo>
                    <a:lnTo>
                      <a:pt x="113974" y="29578"/>
                    </a:lnTo>
                    <a:lnTo>
                      <a:pt x="117816" y="25888"/>
                    </a:lnTo>
                    <a:lnTo>
                      <a:pt x="120783" y="17861"/>
                    </a:lnTo>
                    <a:lnTo>
                      <a:pt x="149257" y="5593"/>
                    </a:lnTo>
                    <a:lnTo>
                      <a:pt x="149219" y="5517"/>
                    </a:lnTo>
                    <a:lnTo>
                      <a:pt x="120726" y="17785"/>
                    </a:lnTo>
                    <a:lnTo>
                      <a:pt x="117759" y="25831"/>
                    </a:lnTo>
                    <a:lnTo>
                      <a:pt x="113974" y="29483"/>
                    </a:lnTo>
                    <a:lnTo>
                      <a:pt x="98776" y="17082"/>
                    </a:lnTo>
                    <a:lnTo>
                      <a:pt x="98757" y="17082"/>
                    </a:lnTo>
                    <a:lnTo>
                      <a:pt x="93108" y="19193"/>
                    </a:lnTo>
                    <a:lnTo>
                      <a:pt x="76750" y="14267"/>
                    </a:lnTo>
                    <a:lnTo>
                      <a:pt x="76731" y="14248"/>
                    </a:lnTo>
                    <a:lnTo>
                      <a:pt x="61628" y="34295"/>
                    </a:lnTo>
                    <a:lnTo>
                      <a:pt x="54058" y="35836"/>
                    </a:lnTo>
                    <a:lnTo>
                      <a:pt x="21209" y="20"/>
                    </a:lnTo>
                    <a:lnTo>
                      <a:pt x="21190"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978975" y="2180575"/>
                <a:ext cx="3732875" cy="940125"/>
              </a:xfrm>
              <a:custGeom>
                <a:avLst/>
                <a:gdLst/>
                <a:ahLst/>
                <a:cxnLst/>
                <a:rect l="l" t="t" r="r" b="b"/>
                <a:pathLst>
                  <a:path w="149315" h="37605" extrusionOk="0">
                    <a:moveTo>
                      <a:pt x="153" y="95"/>
                    </a:moveTo>
                    <a:lnTo>
                      <a:pt x="21627" y="3329"/>
                    </a:lnTo>
                    <a:lnTo>
                      <a:pt x="22768" y="17709"/>
                    </a:lnTo>
                    <a:lnTo>
                      <a:pt x="22768" y="17709"/>
                    </a:lnTo>
                    <a:lnTo>
                      <a:pt x="19059" y="12155"/>
                    </a:lnTo>
                    <a:lnTo>
                      <a:pt x="19059" y="12136"/>
                    </a:lnTo>
                    <a:lnTo>
                      <a:pt x="7343" y="11926"/>
                    </a:lnTo>
                    <a:lnTo>
                      <a:pt x="153" y="95"/>
                    </a:lnTo>
                    <a:close/>
                    <a:moveTo>
                      <a:pt x="0" y="0"/>
                    </a:moveTo>
                    <a:lnTo>
                      <a:pt x="7285" y="11983"/>
                    </a:lnTo>
                    <a:lnTo>
                      <a:pt x="7304" y="12003"/>
                    </a:lnTo>
                    <a:lnTo>
                      <a:pt x="19021" y="12231"/>
                    </a:lnTo>
                    <a:lnTo>
                      <a:pt x="22768" y="17861"/>
                    </a:lnTo>
                    <a:lnTo>
                      <a:pt x="22768" y="17880"/>
                    </a:lnTo>
                    <a:lnTo>
                      <a:pt x="23301" y="24594"/>
                    </a:lnTo>
                    <a:lnTo>
                      <a:pt x="23320" y="24632"/>
                    </a:lnTo>
                    <a:lnTo>
                      <a:pt x="53639" y="20543"/>
                    </a:lnTo>
                    <a:lnTo>
                      <a:pt x="62103" y="37566"/>
                    </a:lnTo>
                    <a:lnTo>
                      <a:pt x="62103" y="37605"/>
                    </a:lnTo>
                    <a:lnTo>
                      <a:pt x="80649" y="36463"/>
                    </a:lnTo>
                    <a:lnTo>
                      <a:pt x="78956" y="28132"/>
                    </a:lnTo>
                    <a:lnTo>
                      <a:pt x="93583" y="22502"/>
                    </a:lnTo>
                    <a:lnTo>
                      <a:pt x="114487" y="32830"/>
                    </a:lnTo>
                    <a:lnTo>
                      <a:pt x="115628" y="14190"/>
                    </a:lnTo>
                    <a:lnTo>
                      <a:pt x="136018" y="17290"/>
                    </a:lnTo>
                    <a:lnTo>
                      <a:pt x="136056" y="17290"/>
                    </a:lnTo>
                    <a:lnTo>
                      <a:pt x="139309" y="7133"/>
                    </a:lnTo>
                    <a:lnTo>
                      <a:pt x="149314" y="2758"/>
                    </a:lnTo>
                    <a:lnTo>
                      <a:pt x="149276" y="2682"/>
                    </a:lnTo>
                    <a:lnTo>
                      <a:pt x="139271" y="7057"/>
                    </a:lnTo>
                    <a:lnTo>
                      <a:pt x="139252" y="7057"/>
                    </a:lnTo>
                    <a:lnTo>
                      <a:pt x="135999" y="17195"/>
                    </a:lnTo>
                    <a:lnTo>
                      <a:pt x="115552" y="14095"/>
                    </a:lnTo>
                    <a:lnTo>
                      <a:pt x="114411" y="32697"/>
                    </a:lnTo>
                    <a:lnTo>
                      <a:pt x="93602" y="22426"/>
                    </a:lnTo>
                    <a:lnTo>
                      <a:pt x="93583" y="22426"/>
                    </a:lnTo>
                    <a:lnTo>
                      <a:pt x="78899" y="28075"/>
                    </a:lnTo>
                    <a:lnTo>
                      <a:pt x="78861" y="28075"/>
                    </a:lnTo>
                    <a:lnTo>
                      <a:pt x="80554" y="36387"/>
                    </a:lnTo>
                    <a:lnTo>
                      <a:pt x="62161" y="37509"/>
                    </a:lnTo>
                    <a:lnTo>
                      <a:pt x="53715" y="20467"/>
                    </a:lnTo>
                    <a:lnTo>
                      <a:pt x="53696" y="20448"/>
                    </a:lnTo>
                    <a:lnTo>
                      <a:pt x="23377" y="24537"/>
                    </a:lnTo>
                    <a:lnTo>
                      <a:pt x="22864" y="17861"/>
                    </a:lnTo>
                    <a:lnTo>
                      <a:pt x="30757" y="13239"/>
                    </a:lnTo>
                    <a:lnTo>
                      <a:pt x="30700" y="13163"/>
                    </a:lnTo>
                    <a:lnTo>
                      <a:pt x="22844" y="17785"/>
                    </a:lnTo>
                    <a:lnTo>
                      <a:pt x="21703" y="3291"/>
                    </a:lnTo>
                    <a:lnTo>
                      <a:pt x="21684" y="3253"/>
                    </a:lnTo>
                    <a:lnTo>
                      <a:pt x="7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927625" y="2532925"/>
                <a:ext cx="3741425" cy="831250"/>
              </a:xfrm>
              <a:custGeom>
                <a:avLst/>
                <a:gdLst/>
                <a:ahLst/>
                <a:cxnLst/>
                <a:rect l="l" t="t" r="r" b="b"/>
                <a:pathLst>
                  <a:path w="149657" h="33250" extrusionOk="0">
                    <a:moveTo>
                      <a:pt x="117644" y="1"/>
                    </a:moveTo>
                    <a:lnTo>
                      <a:pt x="101267" y="6221"/>
                    </a:lnTo>
                    <a:lnTo>
                      <a:pt x="82627" y="22312"/>
                    </a:lnTo>
                    <a:lnTo>
                      <a:pt x="73211" y="33154"/>
                    </a:lnTo>
                    <a:lnTo>
                      <a:pt x="56587" y="24975"/>
                    </a:lnTo>
                    <a:lnTo>
                      <a:pt x="25412" y="10443"/>
                    </a:lnTo>
                    <a:lnTo>
                      <a:pt x="0" y="21171"/>
                    </a:lnTo>
                    <a:lnTo>
                      <a:pt x="38" y="21247"/>
                    </a:lnTo>
                    <a:lnTo>
                      <a:pt x="25393" y="10538"/>
                    </a:lnTo>
                    <a:lnTo>
                      <a:pt x="56549" y="25051"/>
                    </a:lnTo>
                    <a:lnTo>
                      <a:pt x="73192" y="33230"/>
                    </a:lnTo>
                    <a:lnTo>
                      <a:pt x="73230" y="33249"/>
                    </a:lnTo>
                    <a:lnTo>
                      <a:pt x="82684" y="22369"/>
                    </a:lnTo>
                    <a:lnTo>
                      <a:pt x="101305" y="6297"/>
                    </a:lnTo>
                    <a:lnTo>
                      <a:pt x="117625" y="96"/>
                    </a:lnTo>
                    <a:lnTo>
                      <a:pt x="123255" y="7000"/>
                    </a:lnTo>
                    <a:lnTo>
                      <a:pt x="135657" y="16435"/>
                    </a:lnTo>
                    <a:lnTo>
                      <a:pt x="135676" y="16454"/>
                    </a:lnTo>
                    <a:lnTo>
                      <a:pt x="149656" y="17728"/>
                    </a:lnTo>
                    <a:lnTo>
                      <a:pt x="149656" y="17633"/>
                    </a:lnTo>
                    <a:lnTo>
                      <a:pt x="135714" y="16378"/>
                    </a:lnTo>
                    <a:lnTo>
                      <a:pt x="123312" y="6943"/>
                    </a:lnTo>
                    <a:lnTo>
                      <a:pt x="117663" y="20"/>
                    </a:lnTo>
                    <a:lnTo>
                      <a:pt x="117644"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969475" y="2377425"/>
                <a:ext cx="3791350" cy="1167450"/>
              </a:xfrm>
              <a:custGeom>
                <a:avLst/>
                <a:gdLst/>
                <a:ahLst/>
                <a:cxnLst/>
                <a:rect l="l" t="t" r="r" b="b"/>
                <a:pathLst>
                  <a:path w="151654" h="46698" extrusionOk="0">
                    <a:moveTo>
                      <a:pt x="76" y="1"/>
                    </a:moveTo>
                    <a:lnTo>
                      <a:pt x="0" y="134"/>
                    </a:lnTo>
                    <a:lnTo>
                      <a:pt x="17880" y="9568"/>
                    </a:lnTo>
                    <a:lnTo>
                      <a:pt x="20543" y="29274"/>
                    </a:lnTo>
                    <a:lnTo>
                      <a:pt x="20562" y="29331"/>
                    </a:lnTo>
                    <a:lnTo>
                      <a:pt x="54856" y="31309"/>
                    </a:lnTo>
                    <a:lnTo>
                      <a:pt x="61399" y="44015"/>
                    </a:lnTo>
                    <a:lnTo>
                      <a:pt x="70263" y="43521"/>
                    </a:lnTo>
                    <a:lnTo>
                      <a:pt x="79659" y="46697"/>
                    </a:lnTo>
                    <a:lnTo>
                      <a:pt x="99365" y="34809"/>
                    </a:lnTo>
                    <a:lnTo>
                      <a:pt x="81352" y="28589"/>
                    </a:lnTo>
                    <a:lnTo>
                      <a:pt x="114829" y="24975"/>
                    </a:lnTo>
                    <a:lnTo>
                      <a:pt x="126527" y="28494"/>
                    </a:lnTo>
                    <a:lnTo>
                      <a:pt x="126565" y="28494"/>
                    </a:lnTo>
                    <a:lnTo>
                      <a:pt x="134097" y="22674"/>
                    </a:lnTo>
                    <a:lnTo>
                      <a:pt x="136475" y="9473"/>
                    </a:lnTo>
                    <a:lnTo>
                      <a:pt x="151634" y="11851"/>
                    </a:lnTo>
                    <a:lnTo>
                      <a:pt x="151653" y="11699"/>
                    </a:lnTo>
                    <a:lnTo>
                      <a:pt x="136341" y="9283"/>
                    </a:lnTo>
                    <a:lnTo>
                      <a:pt x="133945" y="22579"/>
                    </a:lnTo>
                    <a:lnTo>
                      <a:pt x="126527" y="28323"/>
                    </a:lnTo>
                    <a:lnTo>
                      <a:pt x="114848" y="24804"/>
                    </a:lnTo>
                    <a:lnTo>
                      <a:pt x="80629" y="28513"/>
                    </a:lnTo>
                    <a:lnTo>
                      <a:pt x="99003" y="34847"/>
                    </a:lnTo>
                    <a:lnTo>
                      <a:pt x="79640" y="46526"/>
                    </a:lnTo>
                    <a:lnTo>
                      <a:pt x="70301" y="43368"/>
                    </a:lnTo>
                    <a:lnTo>
                      <a:pt x="70282" y="43349"/>
                    </a:lnTo>
                    <a:lnTo>
                      <a:pt x="61494" y="43844"/>
                    </a:lnTo>
                    <a:lnTo>
                      <a:pt x="54951" y="31157"/>
                    </a:lnTo>
                    <a:lnTo>
                      <a:pt x="20695" y="29179"/>
                    </a:lnTo>
                    <a:lnTo>
                      <a:pt x="18013" y="9473"/>
                    </a:lnTo>
                    <a:lnTo>
                      <a:pt x="7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3368000" y="2387900"/>
                <a:ext cx="1269650" cy="862150"/>
              </a:xfrm>
              <a:custGeom>
                <a:avLst/>
                <a:gdLst/>
                <a:ahLst/>
                <a:cxnLst/>
                <a:rect l="l" t="t" r="r" b="b"/>
                <a:pathLst>
                  <a:path w="50786" h="34486" extrusionOk="0">
                    <a:moveTo>
                      <a:pt x="30871" y="0"/>
                    </a:moveTo>
                    <a:lnTo>
                      <a:pt x="25621" y="12744"/>
                    </a:lnTo>
                    <a:lnTo>
                      <a:pt x="18869" y="24442"/>
                    </a:lnTo>
                    <a:lnTo>
                      <a:pt x="3272" y="34352"/>
                    </a:lnTo>
                    <a:lnTo>
                      <a:pt x="76" y="15122"/>
                    </a:lnTo>
                    <a:lnTo>
                      <a:pt x="0" y="15141"/>
                    </a:lnTo>
                    <a:lnTo>
                      <a:pt x="3215" y="34485"/>
                    </a:lnTo>
                    <a:lnTo>
                      <a:pt x="18907" y="24499"/>
                    </a:lnTo>
                    <a:lnTo>
                      <a:pt x="18926" y="24499"/>
                    </a:lnTo>
                    <a:lnTo>
                      <a:pt x="25697" y="12782"/>
                    </a:lnTo>
                    <a:lnTo>
                      <a:pt x="30890" y="134"/>
                    </a:lnTo>
                    <a:lnTo>
                      <a:pt x="40438" y="8978"/>
                    </a:lnTo>
                    <a:cubicBezTo>
                      <a:pt x="40476" y="9016"/>
                      <a:pt x="42987" y="12003"/>
                      <a:pt x="45517" y="14932"/>
                    </a:cubicBezTo>
                    <a:cubicBezTo>
                      <a:pt x="50327" y="20549"/>
                      <a:pt x="50700" y="20849"/>
                      <a:pt x="50775" y="20849"/>
                    </a:cubicBezTo>
                    <a:cubicBezTo>
                      <a:pt x="50779" y="20849"/>
                      <a:pt x="50783" y="20848"/>
                      <a:pt x="50786" y="20847"/>
                    </a:cubicBezTo>
                    <a:lnTo>
                      <a:pt x="50767" y="20790"/>
                    </a:lnTo>
                    <a:lnTo>
                      <a:pt x="50767" y="20771"/>
                    </a:lnTo>
                    <a:cubicBezTo>
                      <a:pt x="50462" y="20638"/>
                      <a:pt x="43919" y="12973"/>
                      <a:pt x="40495" y="8921"/>
                    </a:cubicBezTo>
                    <a:lnTo>
                      <a:pt x="30871"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3932900" y="2906700"/>
                <a:ext cx="818875" cy="724700"/>
              </a:xfrm>
              <a:custGeom>
                <a:avLst/>
                <a:gdLst/>
                <a:ahLst/>
                <a:cxnLst/>
                <a:rect l="l" t="t" r="r" b="b"/>
                <a:pathLst>
                  <a:path w="32755" h="28988" extrusionOk="0">
                    <a:moveTo>
                      <a:pt x="229" y="95"/>
                    </a:moveTo>
                    <a:lnTo>
                      <a:pt x="15446" y="1503"/>
                    </a:lnTo>
                    <a:lnTo>
                      <a:pt x="17405" y="5307"/>
                    </a:lnTo>
                    <a:lnTo>
                      <a:pt x="8009" y="7209"/>
                    </a:lnTo>
                    <a:lnTo>
                      <a:pt x="229" y="95"/>
                    </a:lnTo>
                    <a:close/>
                    <a:moveTo>
                      <a:pt x="1" y="0"/>
                    </a:moveTo>
                    <a:lnTo>
                      <a:pt x="7971" y="7266"/>
                    </a:lnTo>
                    <a:lnTo>
                      <a:pt x="7990" y="7285"/>
                    </a:lnTo>
                    <a:lnTo>
                      <a:pt x="17443" y="5383"/>
                    </a:lnTo>
                    <a:lnTo>
                      <a:pt x="29540" y="28988"/>
                    </a:lnTo>
                    <a:lnTo>
                      <a:pt x="29616" y="28950"/>
                    </a:lnTo>
                    <a:lnTo>
                      <a:pt x="17519" y="5364"/>
                    </a:lnTo>
                    <a:lnTo>
                      <a:pt x="32755" y="2283"/>
                    </a:lnTo>
                    <a:lnTo>
                      <a:pt x="32755" y="2207"/>
                    </a:lnTo>
                    <a:lnTo>
                      <a:pt x="17481" y="5288"/>
                    </a:lnTo>
                    <a:lnTo>
                      <a:pt x="15522" y="1446"/>
                    </a:lnTo>
                    <a:lnTo>
                      <a:pt x="15503" y="1427"/>
                    </a:lnTo>
                    <a:lnTo>
                      <a:pt x="1"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3839700" y="2998950"/>
                <a:ext cx="149825" cy="256800"/>
              </a:xfrm>
              <a:custGeom>
                <a:avLst/>
                <a:gdLst/>
                <a:ahLst/>
                <a:cxnLst/>
                <a:rect l="l" t="t" r="r" b="b"/>
                <a:pathLst>
                  <a:path w="5993" h="10272" extrusionOk="0">
                    <a:moveTo>
                      <a:pt x="58" y="0"/>
                    </a:moveTo>
                    <a:lnTo>
                      <a:pt x="1" y="38"/>
                    </a:lnTo>
                    <a:lnTo>
                      <a:pt x="5916" y="10271"/>
                    </a:lnTo>
                    <a:lnTo>
                      <a:pt x="5992" y="10233"/>
                    </a:lnTo>
                    <a:lnTo>
                      <a:pt x="58"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2754100" y="1924275"/>
                <a:ext cx="1909225" cy="1168375"/>
              </a:xfrm>
              <a:custGeom>
                <a:avLst/>
                <a:gdLst/>
                <a:ahLst/>
                <a:cxnLst/>
                <a:rect l="l" t="t" r="r" b="b"/>
                <a:pathLst>
                  <a:path w="76369" h="46735" extrusionOk="0">
                    <a:moveTo>
                      <a:pt x="76312" y="0"/>
                    </a:moveTo>
                    <a:lnTo>
                      <a:pt x="55427" y="18583"/>
                    </a:lnTo>
                    <a:lnTo>
                      <a:pt x="23700" y="18717"/>
                    </a:lnTo>
                    <a:lnTo>
                      <a:pt x="23662" y="18717"/>
                    </a:lnTo>
                    <a:lnTo>
                      <a:pt x="22540" y="32697"/>
                    </a:lnTo>
                    <a:lnTo>
                      <a:pt x="9606" y="46620"/>
                    </a:lnTo>
                    <a:lnTo>
                      <a:pt x="57" y="35969"/>
                    </a:lnTo>
                    <a:lnTo>
                      <a:pt x="0" y="36007"/>
                    </a:lnTo>
                    <a:lnTo>
                      <a:pt x="9568" y="46715"/>
                    </a:lnTo>
                    <a:lnTo>
                      <a:pt x="9606" y="46734"/>
                    </a:lnTo>
                    <a:lnTo>
                      <a:pt x="22616" y="32754"/>
                    </a:lnTo>
                    <a:lnTo>
                      <a:pt x="22616" y="32735"/>
                    </a:lnTo>
                    <a:lnTo>
                      <a:pt x="23738" y="18793"/>
                    </a:lnTo>
                    <a:lnTo>
                      <a:pt x="55446" y="18660"/>
                    </a:lnTo>
                    <a:lnTo>
                      <a:pt x="76369" y="57"/>
                    </a:lnTo>
                    <a:lnTo>
                      <a:pt x="76312"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956625" y="2792100"/>
                <a:ext cx="1219250" cy="494550"/>
              </a:xfrm>
              <a:custGeom>
                <a:avLst/>
                <a:gdLst/>
                <a:ahLst/>
                <a:cxnLst/>
                <a:rect l="l" t="t" r="r" b="b"/>
                <a:pathLst>
                  <a:path w="48770" h="19782" extrusionOk="0">
                    <a:moveTo>
                      <a:pt x="24214" y="0"/>
                    </a:moveTo>
                    <a:lnTo>
                      <a:pt x="20258" y="6657"/>
                    </a:lnTo>
                    <a:lnTo>
                      <a:pt x="11299" y="5554"/>
                    </a:lnTo>
                    <a:lnTo>
                      <a:pt x="58" y="323"/>
                    </a:lnTo>
                    <a:lnTo>
                      <a:pt x="0" y="476"/>
                    </a:lnTo>
                    <a:lnTo>
                      <a:pt x="11242" y="5687"/>
                    </a:lnTo>
                    <a:lnTo>
                      <a:pt x="20334" y="6829"/>
                    </a:lnTo>
                    <a:lnTo>
                      <a:pt x="24271" y="247"/>
                    </a:lnTo>
                    <a:lnTo>
                      <a:pt x="48656" y="19782"/>
                    </a:lnTo>
                    <a:lnTo>
                      <a:pt x="48770" y="19668"/>
                    </a:lnTo>
                    <a:lnTo>
                      <a:pt x="24290" y="57"/>
                    </a:lnTo>
                    <a:lnTo>
                      <a:pt x="24214"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161100" y="2479200"/>
                <a:ext cx="78000" cy="453675"/>
              </a:xfrm>
              <a:custGeom>
                <a:avLst/>
                <a:gdLst/>
                <a:ahLst/>
                <a:cxnLst/>
                <a:rect l="l" t="t" r="r" b="b"/>
                <a:pathLst>
                  <a:path w="3120" h="18147" extrusionOk="0">
                    <a:moveTo>
                      <a:pt x="77" y="0"/>
                    </a:moveTo>
                    <a:lnTo>
                      <a:pt x="0" y="19"/>
                    </a:lnTo>
                    <a:lnTo>
                      <a:pt x="3044" y="18146"/>
                    </a:lnTo>
                    <a:lnTo>
                      <a:pt x="3120" y="18127"/>
                    </a:lnTo>
                    <a:lnTo>
                      <a:pt x="7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2531550" y="3045550"/>
                <a:ext cx="882600" cy="319575"/>
              </a:xfrm>
              <a:custGeom>
                <a:avLst/>
                <a:gdLst/>
                <a:ahLst/>
                <a:cxnLst/>
                <a:rect l="l" t="t" r="r" b="b"/>
                <a:pathLst>
                  <a:path w="35304" h="12783" extrusionOk="0">
                    <a:moveTo>
                      <a:pt x="35265" y="0"/>
                    </a:moveTo>
                    <a:lnTo>
                      <a:pt x="9054" y="12668"/>
                    </a:lnTo>
                    <a:lnTo>
                      <a:pt x="58" y="2929"/>
                    </a:lnTo>
                    <a:lnTo>
                      <a:pt x="0" y="2987"/>
                    </a:lnTo>
                    <a:lnTo>
                      <a:pt x="9016" y="12744"/>
                    </a:lnTo>
                    <a:lnTo>
                      <a:pt x="9035" y="12782"/>
                    </a:lnTo>
                    <a:lnTo>
                      <a:pt x="35303" y="76"/>
                    </a:lnTo>
                    <a:lnTo>
                      <a:pt x="35265"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2316625" y="2691750"/>
                <a:ext cx="678575" cy="850725"/>
              </a:xfrm>
              <a:custGeom>
                <a:avLst/>
                <a:gdLst/>
                <a:ahLst/>
                <a:cxnLst/>
                <a:rect l="l" t="t" r="r" b="b"/>
                <a:pathLst>
                  <a:path w="27143" h="34029" extrusionOk="0">
                    <a:moveTo>
                      <a:pt x="0" y="1"/>
                    </a:moveTo>
                    <a:lnTo>
                      <a:pt x="27067" y="15997"/>
                    </a:lnTo>
                    <a:lnTo>
                      <a:pt x="25716" y="34029"/>
                    </a:lnTo>
                    <a:lnTo>
                      <a:pt x="25792" y="34029"/>
                    </a:lnTo>
                    <a:lnTo>
                      <a:pt x="27143" y="15978"/>
                    </a:lnTo>
                    <a:lnTo>
                      <a:pt x="27143" y="15959"/>
                    </a:lnTo>
                    <a:lnTo>
                      <a:pt x="323" y="96"/>
                    </a:lnTo>
                    <a:lnTo>
                      <a:pt x="323" y="96"/>
                    </a:lnTo>
                    <a:lnTo>
                      <a:pt x="20447" y="1427"/>
                    </a:lnTo>
                    <a:lnTo>
                      <a:pt x="25374" y="7685"/>
                    </a:lnTo>
                    <a:lnTo>
                      <a:pt x="25450" y="7628"/>
                    </a:lnTo>
                    <a:lnTo>
                      <a:pt x="20505" y="1370"/>
                    </a:lnTo>
                    <a:lnTo>
                      <a:pt x="20486" y="1351"/>
                    </a:lnTo>
                    <a:lnTo>
                      <a:pt x="0"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753625" y="2823475"/>
                <a:ext cx="39000" cy="540225"/>
              </a:xfrm>
              <a:custGeom>
                <a:avLst/>
                <a:gdLst/>
                <a:ahLst/>
                <a:cxnLst/>
                <a:rect l="l" t="t" r="r" b="b"/>
                <a:pathLst>
                  <a:path w="1560" h="21609" extrusionOk="0">
                    <a:moveTo>
                      <a:pt x="76" y="1"/>
                    </a:moveTo>
                    <a:lnTo>
                      <a:pt x="0" y="20"/>
                    </a:lnTo>
                    <a:lnTo>
                      <a:pt x="1465" y="5916"/>
                    </a:lnTo>
                    <a:lnTo>
                      <a:pt x="114" y="21608"/>
                    </a:lnTo>
                    <a:lnTo>
                      <a:pt x="190" y="21608"/>
                    </a:lnTo>
                    <a:lnTo>
                      <a:pt x="1560" y="5916"/>
                    </a:lnTo>
                    <a:lnTo>
                      <a:pt x="7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1464000" y="2794000"/>
                <a:ext cx="884025" cy="367600"/>
              </a:xfrm>
              <a:custGeom>
                <a:avLst/>
                <a:gdLst/>
                <a:ahLst/>
                <a:cxnLst/>
                <a:rect l="l" t="t" r="r" b="b"/>
                <a:pathLst>
                  <a:path w="35361" h="14704" extrusionOk="0">
                    <a:moveTo>
                      <a:pt x="3957" y="0"/>
                    </a:moveTo>
                    <a:lnTo>
                      <a:pt x="3938" y="76"/>
                    </a:lnTo>
                    <a:lnTo>
                      <a:pt x="16340" y="704"/>
                    </a:lnTo>
                    <a:lnTo>
                      <a:pt x="34866" y="14437"/>
                    </a:lnTo>
                    <a:lnTo>
                      <a:pt x="34866" y="14437"/>
                    </a:lnTo>
                    <a:lnTo>
                      <a:pt x="10443" y="5193"/>
                    </a:lnTo>
                    <a:lnTo>
                      <a:pt x="1" y="6638"/>
                    </a:lnTo>
                    <a:lnTo>
                      <a:pt x="1" y="6715"/>
                    </a:lnTo>
                    <a:lnTo>
                      <a:pt x="10424" y="5269"/>
                    </a:lnTo>
                    <a:lnTo>
                      <a:pt x="35360" y="14703"/>
                    </a:lnTo>
                    <a:lnTo>
                      <a:pt x="16378" y="628"/>
                    </a:lnTo>
                    <a:lnTo>
                      <a:pt x="16378" y="609"/>
                    </a:lnTo>
                    <a:lnTo>
                      <a:pt x="395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1523450" y="2924750"/>
                <a:ext cx="230175" cy="203075"/>
              </a:xfrm>
              <a:custGeom>
                <a:avLst/>
                <a:gdLst/>
                <a:ahLst/>
                <a:cxnLst/>
                <a:rect l="l" t="t" r="r" b="b"/>
                <a:pathLst>
                  <a:path w="9207" h="8123" extrusionOk="0">
                    <a:moveTo>
                      <a:pt x="8027" y="1"/>
                    </a:moveTo>
                    <a:lnTo>
                      <a:pt x="9111" y="7933"/>
                    </a:lnTo>
                    <a:lnTo>
                      <a:pt x="38" y="1085"/>
                    </a:lnTo>
                    <a:lnTo>
                      <a:pt x="0" y="1142"/>
                    </a:lnTo>
                    <a:lnTo>
                      <a:pt x="9206" y="8123"/>
                    </a:lnTo>
                    <a:lnTo>
                      <a:pt x="8103"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3637125" y="1965150"/>
                <a:ext cx="1053800" cy="869775"/>
              </a:xfrm>
              <a:custGeom>
                <a:avLst/>
                <a:gdLst/>
                <a:ahLst/>
                <a:cxnLst/>
                <a:rect l="l" t="t" r="r" b="b"/>
                <a:pathLst>
                  <a:path w="42152" h="34791" extrusionOk="0">
                    <a:moveTo>
                      <a:pt x="42075" y="1"/>
                    </a:moveTo>
                    <a:lnTo>
                      <a:pt x="32926" y="15693"/>
                    </a:lnTo>
                    <a:lnTo>
                      <a:pt x="27790" y="24043"/>
                    </a:lnTo>
                    <a:lnTo>
                      <a:pt x="17272" y="23872"/>
                    </a:lnTo>
                    <a:lnTo>
                      <a:pt x="17253" y="23872"/>
                    </a:lnTo>
                    <a:lnTo>
                      <a:pt x="1" y="34714"/>
                    </a:lnTo>
                    <a:lnTo>
                      <a:pt x="39" y="34790"/>
                    </a:lnTo>
                    <a:lnTo>
                      <a:pt x="17291" y="23948"/>
                    </a:lnTo>
                    <a:lnTo>
                      <a:pt x="27809" y="24119"/>
                    </a:lnTo>
                    <a:lnTo>
                      <a:pt x="27828" y="24119"/>
                    </a:lnTo>
                    <a:lnTo>
                      <a:pt x="32983" y="15731"/>
                    </a:lnTo>
                    <a:lnTo>
                      <a:pt x="42151" y="39"/>
                    </a:lnTo>
                    <a:lnTo>
                      <a:pt x="42075"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951875" y="2249525"/>
                <a:ext cx="3773750" cy="1215450"/>
              </a:xfrm>
              <a:custGeom>
                <a:avLst/>
                <a:gdLst/>
                <a:ahLst/>
                <a:cxnLst/>
                <a:rect l="l" t="t" r="r" b="b"/>
                <a:pathLst>
                  <a:path w="150950" h="48618" extrusionOk="0">
                    <a:moveTo>
                      <a:pt x="123769" y="76"/>
                    </a:moveTo>
                    <a:lnTo>
                      <a:pt x="127478" y="5593"/>
                    </a:lnTo>
                    <a:lnTo>
                      <a:pt x="116655" y="11337"/>
                    </a:lnTo>
                    <a:lnTo>
                      <a:pt x="95960" y="5745"/>
                    </a:lnTo>
                    <a:lnTo>
                      <a:pt x="123769" y="76"/>
                    </a:lnTo>
                    <a:close/>
                    <a:moveTo>
                      <a:pt x="140355" y="4375"/>
                    </a:moveTo>
                    <a:lnTo>
                      <a:pt x="150113" y="13867"/>
                    </a:lnTo>
                    <a:lnTo>
                      <a:pt x="138073" y="11489"/>
                    </a:lnTo>
                    <a:lnTo>
                      <a:pt x="127649" y="5631"/>
                    </a:lnTo>
                    <a:lnTo>
                      <a:pt x="140355" y="4375"/>
                    </a:lnTo>
                    <a:close/>
                    <a:moveTo>
                      <a:pt x="123807" y="0"/>
                    </a:moveTo>
                    <a:lnTo>
                      <a:pt x="95789" y="5707"/>
                    </a:lnTo>
                    <a:lnTo>
                      <a:pt x="95732" y="5726"/>
                    </a:lnTo>
                    <a:lnTo>
                      <a:pt x="95751" y="5726"/>
                    </a:lnTo>
                    <a:lnTo>
                      <a:pt x="78290" y="14742"/>
                    </a:lnTo>
                    <a:lnTo>
                      <a:pt x="54761" y="17690"/>
                    </a:lnTo>
                    <a:lnTo>
                      <a:pt x="18660" y="14589"/>
                    </a:lnTo>
                    <a:lnTo>
                      <a:pt x="18622" y="14589"/>
                    </a:lnTo>
                    <a:lnTo>
                      <a:pt x="0" y="47609"/>
                    </a:lnTo>
                    <a:lnTo>
                      <a:pt x="76" y="47648"/>
                    </a:lnTo>
                    <a:lnTo>
                      <a:pt x="18679" y="14665"/>
                    </a:lnTo>
                    <a:lnTo>
                      <a:pt x="54761" y="17766"/>
                    </a:lnTo>
                    <a:lnTo>
                      <a:pt x="78309" y="14818"/>
                    </a:lnTo>
                    <a:lnTo>
                      <a:pt x="78328" y="14818"/>
                    </a:lnTo>
                    <a:lnTo>
                      <a:pt x="95770" y="5802"/>
                    </a:lnTo>
                    <a:lnTo>
                      <a:pt x="100278" y="17614"/>
                    </a:lnTo>
                    <a:lnTo>
                      <a:pt x="105927" y="25279"/>
                    </a:lnTo>
                    <a:lnTo>
                      <a:pt x="98471" y="31822"/>
                    </a:lnTo>
                    <a:lnTo>
                      <a:pt x="80021" y="25317"/>
                    </a:lnTo>
                    <a:lnTo>
                      <a:pt x="80002" y="25298"/>
                    </a:lnTo>
                    <a:lnTo>
                      <a:pt x="63226" y="34751"/>
                    </a:lnTo>
                    <a:lnTo>
                      <a:pt x="55294" y="26915"/>
                    </a:lnTo>
                    <a:lnTo>
                      <a:pt x="40439" y="19630"/>
                    </a:lnTo>
                    <a:lnTo>
                      <a:pt x="40420" y="19611"/>
                    </a:lnTo>
                    <a:lnTo>
                      <a:pt x="21304" y="34352"/>
                    </a:lnTo>
                    <a:lnTo>
                      <a:pt x="21247" y="34390"/>
                    </a:lnTo>
                    <a:lnTo>
                      <a:pt x="59669" y="44224"/>
                    </a:lnTo>
                    <a:lnTo>
                      <a:pt x="72184" y="44566"/>
                    </a:lnTo>
                    <a:lnTo>
                      <a:pt x="70910" y="48618"/>
                    </a:lnTo>
                    <a:lnTo>
                      <a:pt x="99898" y="39982"/>
                    </a:lnTo>
                    <a:lnTo>
                      <a:pt x="121467" y="40267"/>
                    </a:lnTo>
                    <a:lnTo>
                      <a:pt x="121486" y="40267"/>
                    </a:lnTo>
                    <a:lnTo>
                      <a:pt x="127250" y="33572"/>
                    </a:lnTo>
                    <a:lnTo>
                      <a:pt x="150931" y="43577"/>
                    </a:lnTo>
                    <a:lnTo>
                      <a:pt x="150950" y="43501"/>
                    </a:lnTo>
                    <a:lnTo>
                      <a:pt x="127231" y="33477"/>
                    </a:lnTo>
                    <a:lnTo>
                      <a:pt x="121448" y="40191"/>
                    </a:lnTo>
                    <a:lnTo>
                      <a:pt x="99879" y="39906"/>
                    </a:lnTo>
                    <a:lnTo>
                      <a:pt x="71043" y="48484"/>
                    </a:lnTo>
                    <a:lnTo>
                      <a:pt x="72298" y="44490"/>
                    </a:lnTo>
                    <a:lnTo>
                      <a:pt x="59669" y="44148"/>
                    </a:lnTo>
                    <a:lnTo>
                      <a:pt x="21418" y="34352"/>
                    </a:lnTo>
                    <a:lnTo>
                      <a:pt x="40420" y="19706"/>
                    </a:lnTo>
                    <a:lnTo>
                      <a:pt x="55256" y="26991"/>
                    </a:lnTo>
                    <a:lnTo>
                      <a:pt x="63187" y="34828"/>
                    </a:lnTo>
                    <a:lnTo>
                      <a:pt x="63207" y="34847"/>
                    </a:lnTo>
                    <a:lnTo>
                      <a:pt x="80002" y="25393"/>
                    </a:lnTo>
                    <a:lnTo>
                      <a:pt x="98452" y="31917"/>
                    </a:lnTo>
                    <a:lnTo>
                      <a:pt x="98490" y="31917"/>
                    </a:lnTo>
                    <a:lnTo>
                      <a:pt x="106003" y="25317"/>
                    </a:lnTo>
                    <a:lnTo>
                      <a:pt x="106041" y="25279"/>
                    </a:lnTo>
                    <a:lnTo>
                      <a:pt x="100335" y="17576"/>
                    </a:lnTo>
                    <a:lnTo>
                      <a:pt x="95865" y="5802"/>
                    </a:lnTo>
                    <a:lnTo>
                      <a:pt x="116674" y="11432"/>
                    </a:lnTo>
                    <a:lnTo>
                      <a:pt x="127535" y="5650"/>
                    </a:lnTo>
                    <a:lnTo>
                      <a:pt x="138034" y="11565"/>
                    </a:lnTo>
                    <a:lnTo>
                      <a:pt x="150360" y="14000"/>
                    </a:lnTo>
                    <a:lnTo>
                      <a:pt x="140374" y="4299"/>
                    </a:lnTo>
                    <a:lnTo>
                      <a:pt x="127554" y="5573"/>
                    </a:lnTo>
                    <a:lnTo>
                      <a:pt x="12380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4268150" y="2595225"/>
                <a:ext cx="388525" cy="350475"/>
              </a:xfrm>
              <a:custGeom>
                <a:avLst/>
                <a:gdLst/>
                <a:ahLst/>
                <a:cxnLst/>
                <a:rect l="l" t="t" r="r" b="b"/>
                <a:pathLst>
                  <a:path w="15541" h="14019" extrusionOk="0">
                    <a:moveTo>
                      <a:pt x="96" y="1"/>
                    </a:moveTo>
                    <a:lnTo>
                      <a:pt x="1" y="20"/>
                    </a:lnTo>
                    <a:lnTo>
                      <a:pt x="2036" y="13924"/>
                    </a:lnTo>
                    <a:lnTo>
                      <a:pt x="2036" y="14019"/>
                    </a:lnTo>
                    <a:lnTo>
                      <a:pt x="8446" y="5117"/>
                    </a:lnTo>
                    <a:lnTo>
                      <a:pt x="15541" y="172"/>
                    </a:lnTo>
                    <a:lnTo>
                      <a:pt x="15484" y="115"/>
                    </a:lnTo>
                    <a:lnTo>
                      <a:pt x="8389" y="5041"/>
                    </a:lnTo>
                    <a:lnTo>
                      <a:pt x="2093" y="13810"/>
                    </a:lnTo>
                    <a:lnTo>
                      <a:pt x="9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936175" y="1775425"/>
                <a:ext cx="627725" cy="1335300"/>
              </a:xfrm>
              <a:custGeom>
                <a:avLst/>
                <a:gdLst/>
                <a:ahLst/>
                <a:cxnLst/>
                <a:rect l="l" t="t" r="r" b="b"/>
                <a:pathLst>
                  <a:path w="25109" h="53412" extrusionOk="0">
                    <a:moveTo>
                      <a:pt x="4775" y="1"/>
                    </a:moveTo>
                    <a:lnTo>
                      <a:pt x="4718" y="58"/>
                    </a:lnTo>
                    <a:lnTo>
                      <a:pt x="23320" y="19497"/>
                    </a:lnTo>
                    <a:lnTo>
                      <a:pt x="19231" y="33591"/>
                    </a:lnTo>
                    <a:lnTo>
                      <a:pt x="19231" y="33610"/>
                    </a:lnTo>
                    <a:lnTo>
                      <a:pt x="25013" y="40800"/>
                    </a:lnTo>
                    <a:lnTo>
                      <a:pt x="21932" y="53278"/>
                    </a:lnTo>
                    <a:lnTo>
                      <a:pt x="12117" y="46259"/>
                    </a:lnTo>
                    <a:lnTo>
                      <a:pt x="58" y="33915"/>
                    </a:lnTo>
                    <a:lnTo>
                      <a:pt x="1" y="33972"/>
                    </a:lnTo>
                    <a:lnTo>
                      <a:pt x="12060" y="46316"/>
                    </a:lnTo>
                    <a:lnTo>
                      <a:pt x="21932" y="53373"/>
                    </a:lnTo>
                    <a:lnTo>
                      <a:pt x="21989" y="53411"/>
                    </a:lnTo>
                    <a:lnTo>
                      <a:pt x="25108" y="40800"/>
                    </a:lnTo>
                    <a:lnTo>
                      <a:pt x="25108" y="40781"/>
                    </a:lnTo>
                    <a:lnTo>
                      <a:pt x="19326" y="33591"/>
                    </a:lnTo>
                    <a:lnTo>
                      <a:pt x="23415" y="19497"/>
                    </a:lnTo>
                    <a:lnTo>
                      <a:pt x="23415" y="19478"/>
                    </a:lnTo>
                    <a:lnTo>
                      <a:pt x="4775"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1089300" y="2533400"/>
                <a:ext cx="2779925" cy="1506950"/>
              </a:xfrm>
              <a:custGeom>
                <a:avLst/>
                <a:gdLst/>
                <a:ahLst/>
                <a:cxnLst/>
                <a:rect l="l" t="t" r="r" b="b"/>
                <a:pathLst>
                  <a:path w="111197" h="60278" extrusionOk="0">
                    <a:moveTo>
                      <a:pt x="111139" y="1"/>
                    </a:moveTo>
                    <a:lnTo>
                      <a:pt x="100468" y="13886"/>
                    </a:lnTo>
                    <a:lnTo>
                      <a:pt x="82551" y="16777"/>
                    </a:lnTo>
                    <a:lnTo>
                      <a:pt x="72736" y="3253"/>
                    </a:lnTo>
                    <a:lnTo>
                      <a:pt x="74448" y="13943"/>
                    </a:lnTo>
                    <a:lnTo>
                      <a:pt x="74448" y="13943"/>
                    </a:lnTo>
                    <a:lnTo>
                      <a:pt x="49264" y="6335"/>
                    </a:lnTo>
                    <a:lnTo>
                      <a:pt x="49207" y="6335"/>
                    </a:lnTo>
                    <a:lnTo>
                      <a:pt x="50063" y="24975"/>
                    </a:lnTo>
                    <a:lnTo>
                      <a:pt x="43330" y="30073"/>
                    </a:lnTo>
                    <a:lnTo>
                      <a:pt x="56473" y="37624"/>
                    </a:lnTo>
                    <a:lnTo>
                      <a:pt x="27466" y="33744"/>
                    </a:lnTo>
                    <a:lnTo>
                      <a:pt x="15826" y="22959"/>
                    </a:lnTo>
                    <a:lnTo>
                      <a:pt x="0" y="60240"/>
                    </a:lnTo>
                    <a:lnTo>
                      <a:pt x="76" y="60278"/>
                    </a:lnTo>
                    <a:lnTo>
                      <a:pt x="15845" y="23092"/>
                    </a:lnTo>
                    <a:lnTo>
                      <a:pt x="27409" y="33820"/>
                    </a:lnTo>
                    <a:lnTo>
                      <a:pt x="27428" y="33820"/>
                    </a:lnTo>
                    <a:lnTo>
                      <a:pt x="56854" y="37757"/>
                    </a:lnTo>
                    <a:lnTo>
                      <a:pt x="56854" y="37757"/>
                    </a:lnTo>
                    <a:lnTo>
                      <a:pt x="43482" y="30073"/>
                    </a:lnTo>
                    <a:lnTo>
                      <a:pt x="50120" y="25032"/>
                    </a:lnTo>
                    <a:lnTo>
                      <a:pt x="50139" y="25013"/>
                    </a:lnTo>
                    <a:lnTo>
                      <a:pt x="49302" y="6430"/>
                    </a:lnTo>
                    <a:lnTo>
                      <a:pt x="74486" y="14038"/>
                    </a:lnTo>
                    <a:lnTo>
                      <a:pt x="74543" y="14057"/>
                    </a:lnTo>
                    <a:lnTo>
                      <a:pt x="72869" y="3577"/>
                    </a:lnTo>
                    <a:lnTo>
                      <a:pt x="72869" y="3577"/>
                    </a:lnTo>
                    <a:lnTo>
                      <a:pt x="82513" y="16834"/>
                    </a:lnTo>
                    <a:lnTo>
                      <a:pt x="82532" y="16853"/>
                    </a:lnTo>
                    <a:lnTo>
                      <a:pt x="100487" y="13962"/>
                    </a:lnTo>
                    <a:lnTo>
                      <a:pt x="100506" y="13962"/>
                    </a:lnTo>
                    <a:lnTo>
                      <a:pt x="111196" y="58"/>
                    </a:lnTo>
                    <a:lnTo>
                      <a:pt x="111139"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956150" y="2963275"/>
                <a:ext cx="529275" cy="146500"/>
              </a:xfrm>
              <a:custGeom>
                <a:avLst/>
                <a:gdLst/>
                <a:ahLst/>
                <a:cxnLst/>
                <a:rect l="l" t="t" r="r" b="b"/>
                <a:pathLst>
                  <a:path w="21171" h="5860" extrusionOk="0">
                    <a:moveTo>
                      <a:pt x="19" y="1"/>
                    </a:moveTo>
                    <a:lnTo>
                      <a:pt x="0" y="77"/>
                    </a:lnTo>
                    <a:lnTo>
                      <a:pt x="21152" y="5859"/>
                    </a:lnTo>
                    <a:lnTo>
                      <a:pt x="21171" y="5783"/>
                    </a:lnTo>
                    <a:lnTo>
                      <a:pt x="19"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1471625" y="1863875"/>
                <a:ext cx="49950" cy="398975"/>
              </a:xfrm>
              <a:custGeom>
                <a:avLst/>
                <a:gdLst/>
                <a:ahLst/>
                <a:cxnLst/>
                <a:rect l="l" t="t" r="r" b="b"/>
                <a:pathLst>
                  <a:path w="1998" h="15959" extrusionOk="0">
                    <a:moveTo>
                      <a:pt x="76" y="1"/>
                    </a:moveTo>
                    <a:lnTo>
                      <a:pt x="0" y="39"/>
                    </a:lnTo>
                    <a:cubicBezTo>
                      <a:pt x="571" y="1351"/>
                      <a:pt x="1902" y="15807"/>
                      <a:pt x="1902" y="15959"/>
                    </a:cubicBezTo>
                    <a:lnTo>
                      <a:pt x="1997" y="15959"/>
                    </a:lnTo>
                    <a:cubicBezTo>
                      <a:pt x="1940" y="15350"/>
                      <a:pt x="647" y="1332"/>
                      <a:pt x="76" y="1"/>
                    </a:cubicBez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3986650" y="3038400"/>
                <a:ext cx="748975" cy="816975"/>
              </a:xfrm>
              <a:custGeom>
                <a:avLst/>
                <a:gdLst/>
                <a:ahLst/>
                <a:cxnLst/>
                <a:rect l="l" t="t" r="r" b="b"/>
                <a:pathLst>
                  <a:path w="29959" h="32679" extrusionOk="0">
                    <a:moveTo>
                      <a:pt x="15350" y="1"/>
                    </a:moveTo>
                    <a:lnTo>
                      <a:pt x="0" y="8674"/>
                    </a:lnTo>
                    <a:lnTo>
                      <a:pt x="28741" y="32679"/>
                    </a:lnTo>
                    <a:lnTo>
                      <a:pt x="28798" y="32622"/>
                    </a:lnTo>
                    <a:lnTo>
                      <a:pt x="133" y="8674"/>
                    </a:lnTo>
                    <a:lnTo>
                      <a:pt x="15350" y="96"/>
                    </a:lnTo>
                    <a:lnTo>
                      <a:pt x="29901" y="12402"/>
                    </a:lnTo>
                    <a:lnTo>
                      <a:pt x="29958" y="12326"/>
                    </a:lnTo>
                    <a:lnTo>
                      <a:pt x="15369" y="20"/>
                    </a:lnTo>
                    <a:lnTo>
                      <a:pt x="15350"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3981425" y="3085975"/>
                <a:ext cx="781300" cy="348100"/>
              </a:xfrm>
              <a:custGeom>
                <a:avLst/>
                <a:gdLst/>
                <a:ahLst/>
                <a:cxnLst/>
                <a:rect l="l" t="t" r="r" b="b"/>
                <a:pathLst>
                  <a:path w="31252" h="13924" extrusionOk="0">
                    <a:moveTo>
                      <a:pt x="26629" y="0"/>
                    </a:moveTo>
                    <a:lnTo>
                      <a:pt x="19382" y="5668"/>
                    </a:lnTo>
                    <a:lnTo>
                      <a:pt x="0" y="6752"/>
                    </a:lnTo>
                    <a:lnTo>
                      <a:pt x="31232" y="13923"/>
                    </a:lnTo>
                    <a:lnTo>
                      <a:pt x="31251" y="13847"/>
                    </a:lnTo>
                    <a:lnTo>
                      <a:pt x="571" y="6790"/>
                    </a:lnTo>
                    <a:lnTo>
                      <a:pt x="19401" y="5744"/>
                    </a:lnTo>
                    <a:lnTo>
                      <a:pt x="26686" y="76"/>
                    </a:lnTo>
                    <a:lnTo>
                      <a:pt x="26629"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2909600" y="1822500"/>
                <a:ext cx="1483175" cy="867850"/>
              </a:xfrm>
              <a:custGeom>
                <a:avLst/>
                <a:gdLst/>
                <a:ahLst/>
                <a:cxnLst/>
                <a:rect l="l" t="t" r="r" b="b"/>
                <a:pathLst>
                  <a:path w="59327" h="34714" extrusionOk="0">
                    <a:moveTo>
                      <a:pt x="59326" y="1"/>
                    </a:moveTo>
                    <a:lnTo>
                      <a:pt x="45460" y="17100"/>
                    </a:lnTo>
                    <a:lnTo>
                      <a:pt x="45517" y="17138"/>
                    </a:lnTo>
                    <a:lnTo>
                      <a:pt x="59003" y="514"/>
                    </a:lnTo>
                    <a:lnTo>
                      <a:pt x="49188" y="22654"/>
                    </a:lnTo>
                    <a:lnTo>
                      <a:pt x="31194" y="26459"/>
                    </a:lnTo>
                    <a:lnTo>
                      <a:pt x="31175" y="26459"/>
                    </a:lnTo>
                    <a:lnTo>
                      <a:pt x="21988" y="34638"/>
                    </a:lnTo>
                    <a:lnTo>
                      <a:pt x="0" y="31823"/>
                    </a:lnTo>
                    <a:lnTo>
                      <a:pt x="0" y="31899"/>
                    </a:lnTo>
                    <a:lnTo>
                      <a:pt x="21988" y="34714"/>
                    </a:lnTo>
                    <a:lnTo>
                      <a:pt x="22007" y="34714"/>
                    </a:lnTo>
                    <a:lnTo>
                      <a:pt x="31213" y="26535"/>
                    </a:lnTo>
                    <a:lnTo>
                      <a:pt x="49226" y="22731"/>
                    </a:lnTo>
                    <a:lnTo>
                      <a:pt x="49245" y="22731"/>
                    </a:lnTo>
                    <a:lnTo>
                      <a:pt x="5932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975650" y="2705075"/>
                <a:ext cx="3754250" cy="772750"/>
              </a:xfrm>
              <a:custGeom>
                <a:avLst/>
                <a:gdLst/>
                <a:ahLst/>
                <a:cxnLst/>
                <a:rect l="l" t="t" r="r" b="b"/>
                <a:pathLst>
                  <a:path w="150170" h="30910" extrusionOk="0">
                    <a:moveTo>
                      <a:pt x="121239" y="0"/>
                    </a:moveTo>
                    <a:lnTo>
                      <a:pt x="126185" y="15255"/>
                    </a:lnTo>
                    <a:lnTo>
                      <a:pt x="98928" y="21646"/>
                    </a:lnTo>
                    <a:lnTo>
                      <a:pt x="71271" y="26230"/>
                    </a:lnTo>
                    <a:lnTo>
                      <a:pt x="61209" y="30738"/>
                    </a:lnTo>
                    <a:lnTo>
                      <a:pt x="20410" y="16073"/>
                    </a:lnTo>
                    <a:lnTo>
                      <a:pt x="20372" y="16073"/>
                    </a:lnTo>
                    <a:lnTo>
                      <a:pt x="0" y="28893"/>
                    </a:lnTo>
                    <a:lnTo>
                      <a:pt x="31993" y="26991"/>
                    </a:lnTo>
                    <a:lnTo>
                      <a:pt x="31993" y="26839"/>
                    </a:lnTo>
                    <a:lnTo>
                      <a:pt x="609" y="28703"/>
                    </a:lnTo>
                    <a:lnTo>
                      <a:pt x="20391" y="16244"/>
                    </a:lnTo>
                    <a:lnTo>
                      <a:pt x="61190" y="30890"/>
                    </a:lnTo>
                    <a:lnTo>
                      <a:pt x="61209" y="30909"/>
                    </a:lnTo>
                    <a:lnTo>
                      <a:pt x="71309" y="26382"/>
                    </a:lnTo>
                    <a:lnTo>
                      <a:pt x="98947" y="21798"/>
                    </a:lnTo>
                    <a:lnTo>
                      <a:pt x="126394" y="15369"/>
                    </a:lnTo>
                    <a:lnTo>
                      <a:pt x="121467" y="153"/>
                    </a:lnTo>
                    <a:lnTo>
                      <a:pt x="150170" y="1142"/>
                    </a:lnTo>
                    <a:lnTo>
                      <a:pt x="150170" y="989"/>
                    </a:lnTo>
                    <a:lnTo>
                      <a:pt x="121239"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3"/>
            <p:cNvGrpSpPr/>
            <p:nvPr/>
          </p:nvGrpSpPr>
          <p:grpSpPr>
            <a:xfrm flipH="1">
              <a:off x="7844121" y="152395"/>
              <a:ext cx="2639750" cy="6061075"/>
              <a:chOff x="-956979" y="288458"/>
              <a:chExt cx="2639750" cy="6061075"/>
            </a:xfrm>
          </p:grpSpPr>
          <p:sp>
            <p:nvSpPr>
              <p:cNvPr id="101" name="Google Shape;101;p3"/>
              <p:cNvSpPr/>
              <p:nvPr/>
            </p:nvSpPr>
            <p:spPr>
              <a:xfrm rot="-2700000">
                <a:off x="-1250442" y="3285690"/>
                <a:ext cx="3051731" cy="434022"/>
              </a:xfrm>
              <a:prstGeom prst="roundRect">
                <a:avLst>
                  <a:gd name="adj" fmla="val 50000"/>
                </a:avLst>
              </a:prstGeom>
              <a:gradFill>
                <a:gsLst>
                  <a:gs pos="0">
                    <a:schemeClr val="dk2"/>
                  </a:gs>
                  <a:gs pos="100000">
                    <a:schemeClr val="lt1"/>
                  </a:gs>
                </a:gsLst>
                <a:lin ang="10800025"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sp>
            <p:nvSpPr>
              <p:cNvPr id="102" name="Google Shape;102;p3"/>
              <p:cNvSpPr/>
              <p:nvPr/>
            </p:nvSpPr>
            <p:spPr>
              <a:xfrm rot="-2700000">
                <a:off x="-984744" y="3741412"/>
                <a:ext cx="3051731" cy="177342"/>
              </a:xfrm>
              <a:prstGeom prst="roundRect">
                <a:avLst>
                  <a:gd name="adj" fmla="val 50000"/>
                </a:avLst>
              </a:prstGeom>
              <a:gradFill>
                <a:gsLst>
                  <a:gs pos="0">
                    <a:schemeClr val="dk2"/>
                  </a:gs>
                  <a:gs pos="100000">
                    <a:schemeClr val="lt1"/>
                  </a:gs>
                </a:gsLst>
                <a:lin ang="10800025"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sp>
            <p:nvSpPr>
              <p:cNvPr id="103" name="Google Shape;103;p3"/>
              <p:cNvSpPr/>
              <p:nvPr/>
            </p:nvSpPr>
            <p:spPr>
              <a:xfrm rot="-2700000">
                <a:off x="-1341194" y="1341437"/>
                <a:ext cx="3051731" cy="177342"/>
              </a:xfrm>
              <a:prstGeom prst="roundRect">
                <a:avLst>
                  <a:gd name="adj" fmla="val 50000"/>
                </a:avLst>
              </a:prstGeom>
              <a:gradFill>
                <a:gsLst>
                  <a:gs pos="0">
                    <a:schemeClr val="dk2"/>
                  </a:gs>
                  <a:gs pos="100000">
                    <a:schemeClr val="lt1"/>
                  </a:gs>
                </a:gsLst>
                <a:lin ang="10800025"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sp>
            <p:nvSpPr>
              <p:cNvPr id="104" name="Google Shape;104;p3"/>
              <p:cNvSpPr/>
              <p:nvPr/>
            </p:nvSpPr>
            <p:spPr>
              <a:xfrm rot="-2700000">
                <a:off x="-1080719" y="5119212"/>
                <a:ext cx="3051731" cy="177342"/>
              </a:xfrm>
              <a:prstGeom prst="roundRect">
                <a:avLst>
                  <a:gd name="adj" fmla="val 50000"/>
                </a:avLst>
              </a:prstGeom>
              <a:gradFill>
                <a:gsLst>
                  <a:gs pos="0">
                    <a:schemeClr val="dk2"/>
                  </a:gs>
                  <a:gs pos="100000">
                    <a:schemeClr val="lt1"/>
                  </a:gs>
                </a:gsLst>
                <a:lin ang="10800025"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grpSp>
      </p:grpSp>
      <p:sp>
        <p:nvSpPr>
          <p:cNvPr id="105" name="Google Shape;105;p3"/>
          <p:cNvSpPr txBox="1">
            <a:spLocks noGrp="1"/>
          </p:cNvSpPr>
          <p:nvPr>
            <p:ph type="title"/>
          </p:nvPr>
        </p:nvSpPr>
        <p:spPr>
          <a:xfrm>
            <a:off x="713225" y="2571975"/>
            <a:ext cx="43836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06" name="Google Shape;106;p3"/>
          <p:cNvSpPr txBox="1">
            <a:spLocks noGrp="1"/>
          </p:cNvSpPr>
          <p:nvPr>
            <p:ph type="title" idx="2" hasCustomPrompt="1"/>
          </p:nvPr>
        </p:nvSpPr>
        <p:spPr>
          <a:xfrm>
            <a:off x="834975" y="1729950"/>
            <a:ext cx="1235700" cy="841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2"/>
        <p:cNvGrpSpPr/>
        <p:nvPr/>
      </p:nvGrpSpPr>
      <p:grpSpPr>
        <a:xfrm>
          <a:off x="0" y="0"/>
          <a:ext cx="0" cy="0"/>
          <a:chOff x="0" y="0"/>
          <a:chExt cx="0" cy="0"/>
        </a:xfrm>
      </p:grpSpPr>
      <p:grpSp>
        <p:nvGrpSpPr>
          <p:cNvPr id="213" name="Google Shape;213;p6"/>
          <p:cNvGrpSpPr/>
          <p:nvPr/>
        </p:nvGrpSpPr>
        <p:grpSpPr>
          <a:xfrm>
            <a:off x="-1919752" y="-4392172"/>
            <a:ext cx="15986643" cy="10625349"/>
            <a:chOff x="-1919752" y="-4392172"/>
            <a:chExt cx="15986643" cy="10625349"/>
          </a:xfrm>
        </p:grpSpPr>
        <p:grpSp>
          <p:nvGrpSpPr>
            <p:cNvPr id="214" name="Google Shape;214;p6"/>
            <p:cNvGrpSpPr/>
            <p:nvPr/>
          </p:nvGrpSpPr>
          <p:grpSpPr>
            <a:xfrm>
              <a:off x="-1919752" y="-129674"/>
              <a:ext cx="2639748" cy="2701432"/>
              <a:chOff x="-956977" y="2270301"/>
              <a:chExt cx="2639748" cy="2701432"/>
            </a:xfrm>
          </p:grpSpPr>
          <p:sp>
            <p:nvSpPr>
              <p:cNvPr id="215" name="Google Shape;215;p6"/>
              <p:cNvSpPr/>
              <p:nvPr/>
            </p:nvSpPr>
            <p:spPr>
              <a:xfrm rot="-2700000">
                <a:off x="-1250442" y="3285690"/>
                <a:ext cx="3051731" cy="434022"/>
              </a:xfrm>
              <a:prstGeom prst="roundRect">
                <a:avLst>
                  <a:gd name="adj" fmla="val 50000"/>
                </a:avLst>
              </a:prstGeom>
              <a:gradFill>
                <a:gsLst>
                  <a:gs pos="0">
                    <a:schemeClr val="dk2"/>
                  </a:gs>
                  <a:gs pos="100000">
                    <a:schemeClr val="lt1"/>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sp>
            <p:nvSpPr>
              <p:cNvPr id="216" name="Google Shape;216;p6"/>
              <p:cNvSpPr/>
              <p:nvPr/>
            </p:nvSpPr>
            <p:spPr>
              <a:xfrm rot="-2700000">
                <a:off x="-984744" y="3741412"/>
                <a:ext cx="3051731" cy="177342"/>
              </a:xfrm>
              <a:prstGeom prst="roundRect">
                <a:avLst>
                  <a:gd name="adj" fmla="val 50000"/>
                </a:avLst>
              </a:prstGeom>
              <a:gradFill>
                <a:gsLst>
                  <a:gs pos="0">
                    <a:schemeClr val="dk2"/>
                  </a:gs>
                  <a:gs pos="100000">
                    <a:schemeClr val="lt1"/>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grpSp>
        <p:grpSp>
          <p:nvGrpSpPr>
            <p:cNvPr id="217" name="Google Shape;217;p6"/>
            <p:cNvGrpSpPr/>
            <p:nvPr/>
          </p:nvGrpSpPr>
          <p:grpSpPr>
            <a:xfrm rot="-7954341">
              <a:off x="4192110" y="-1841517"/>
              <a:ext cx="9353616" cy="5524038"/>
              <a:chOff x="927625" y="1775425"/>
              <a:chExt cx="3835100" cy="2264925"/>
            </a:xfrm>
          </p:grpSpPr>
          <p:sp>
            <p:nvSpPr>
              <p:cNvPr id="218" name="Google Shape;218;p6"/>
              <p:cNvSpPr/>
              <p:nvPr/>
            </p:nvSpPr>
            <p:spPr>
              <a:xfrm>
                <a:off x="990850" y="2261400"/>
                <a:ext cx="3731450" cy="897825"/>
              </a:xfrm>
              <a:custGeom>
                <a:avLst/>
                <a:gdLst/>
                <a:ahLst/>
                <a:cxnLst/>
                <a:rect l="l" t="t" r="r" b="b"/>
                <a:pathLst>
                  <a:path w="149258" h="35913" extrusionOk="0">
                    <a:moveTo>
                      <a:pt x="21190" y="1"/>
                    </a:moveTo>
                    <a:lnTo>
                      <a:pt x="1" y="12859"/>
                    </a:lnTo>
                    <a:lnTo>
                      <a:pt x="39" y="12916"/>
                    </a:lnTo>
                    <a:lnTo>
                      <a:pt x="21171" y="96"/>
                    </a:lnTo>
                    <a:lnTo>
                      <a:pt x="54020" y="35912"/>
                    </a:lnTo>
                    <a:lnTo>
                      <a:pt x="61667" y="34372"/>
                    </a:lnTo>
                    <a:lnTo>
                      <a:pt x="61686" y="34353"/>
                    </a:lnTo>
                    <a:lnTo>
                      <a:pt x="76769" y="14343"/>
                    </a:lnTo>
                    <a:lnTo>
                      <a:pt x="93089" y="19269"/>
                    </a:lnTo>
                    <a:lnTo>
                      <a:pt x="93108" y="19269"/>
                    </a:lnTo>
                    <a:lnTo>
                      <a:pt x="98738" y="17158"/>
                    </a:lnTo>
                    <a:lnTo>
                      <a:pt x="113955" y="29559"/>
                    </a:lnTo>
                    <a:lnTo>
                      <a:pt x="113974" y="29578"/>
                    </a:lnTo>
                    <a:lnTo>
                      <a:pt x="117816" y="25888"/>
                    </a:lnTo>
                    <a:lnTo>
                      <a:pt x="120783" y="17861"/>
                    </a:lnTo>
                    <a:lnTo>
                      <a:pt x="149257" y="5593"/>
                    </a:lnTo>
                    <a:lnTo>
                      <a:pt x="149219" y="5517"/>
                    </a:lnTo>
                    <a:lnTo>
                      <a:pt x="120726" y="17785"/>
                    </a:lnTo>
                    <a:lnTo>
                      <a:pt x="117759" y="25831"/>
                    </a:lnTo>
                    <a:lnTo>
                      <a:pt x="113974" y="29483"/>
                    </a:lnTo>
                    <a:lnTo>
                      <a:pt x="98776" y="17082"/>
                    </a:lnTo>
                    <a:lnTo>
                      <a:pt x="98757" y="17082"/>
                    </a:lnTo>
                    <a:lnTo>
                      <a:pt x="93108" y="19193"/>
                    </a:lnTo>
                    <a:lnTo>
                      <a:pt x="76750" y="14267"/>
                    </a:lnTo>
                    <a:lnTo>
                      <a:pt x="76731" y="14248"/>
                    </a:lnTo>
                    <a:lnTo>
                      <a:pt x="61628" y="34295"/>
                    </a:lnTo>
                    <a:lnTo>
                      <a:pt x="54058" y="35836"/>
                    </a:lnTo>
                    <a:lnTo>
                      <a:pt x="21209" y="20"/>
                    </a:lnTo>
                    <a:lnTo>
                      <a:pt x="21190"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978975" y="2180575"/>
                <a:ext cx="3732875" cy="940125"/>
              </a:xfrm>
              <a:custGeom>
                <a:avLst/>
                <a:gdLst/>
                <a:ahLst/>
                <a:cxnLst/>
                <a:rect l="l" t="t" r="r" b="b"/>
                <a:pathLst>
                  <a:path w="149315" h="37605" extrusionOk="0">
                    <a:moveTo>
                      <a:pt x="153" y="95"/>
                    </a:moveTo>
                    <a:lnTo>
                      <a:pt x="21627" y="3329"/>
                    </a:lnTo>
                    <a:lnTo>
                      <a:pt x="22768" y="17709"/>
                    </a:lnTo>
                    <a:lnTo>
                      <a:pt x="22768" y="17709"/>
                    </a:lnTo>
                    <a:lnTo>
                      <a:pt x="19059" y="12155"/>
                    </a:lnTo>
                    <a:lnTo>
                      <a:pt x="19059" y="12136"/>
                    </a:lnTo>
                    <a:lnTo>
                      <a:pt x="7343" y="11926"/>
                    </a:lnTo>
                    <a:lnTo>
                      <a:pt x="153" y="95"/>
                    </a:lnTo>
                    <a:close/>
                    <a:moveTo>
                      <a:pt x="0" y="0"/>
                    </a:moveTo>
                    <a:lnTo>
                      <a:pt x="7285" y="11983"/>
                    </a:lnTo>
                    <a:lnTo>
                      <a:pt x="7304" y="12003"/>
                    </a:lnTo>
                    <a:lnTo>
                      <a:pt x="19021" y="12231"/>
                    </a:lnTo>
                    <a:lnTo>
                      <a:pt x="22768" y="17861"/>
                    </a:lnTo>
                    <a:lnTo>
                      <a:pt x="22768" y="17880"/>
                    </a:lnTo>
                    <a:lnTo>
                      <a:pt x="23301" y="24594"/>
                    </a:lnTo>
                    <a:lnTo>
                      <a:pt x="23320" y="24632"/>
                    </a:lnTo>
                    <a:lnTo>
                      <a:pt x="53639" y="20543"/>
                    </a:lnTo>
                    <a:lnTo>
                      <a:pt x="62103" y="37566"/>
                    </a:lnTo>
                    <a:lnTo>
                      <a:pt x="62103" y="37605"/>
                    </a:lnTo>
                    <a:lnTo>
                      <a:pt x="80649" y="36463"/>
                    </a:lnTo>
                    <a:lnTo>
                      <a:pt x="78956" y="28132"/>
                    </a:lnTo>
                    <a:lnTo>
                      <a:pt x="93583" y="22502"/>
                    </a:lnTo>
                    <a:lnTo>
                      <a:pt x="114487" y="32830"/>
                    </a:lnTo>
                    <a:lnTo>
                      <a:pt x="115628" y="14190"/>
                    </a:lnTo>
                    <a:lnTo>
                      <a:pt x="136018" y="17290"/>
                    </a:lnTo>
                    <a:lnTo>
                      <a:pt x="136056" y="17290"/>
                    </a:lnTo>
                    <a:lnTo>
                      <a:pt x="139309" y="7133"/>
                    </a:lnTo>
                    <a:lnTo>
                      <a:pt x="149314" y="2758"/>
                    </a:lnTo>
                    <a:lnTo>
                      <a:pt x="149276" y="2682"/>
                    </a:lnTo>
                    <a:lnTo>
                      <a:pt x="139271" y="7057"/>
                    </a:lnTo>
                    <a:lnTo>
                      <a:pt x="139252" y="7057"/>
                    </a:lnTo>
                    <a:lnTo>
                      <a:pt x="135999" y="17195"/>
                    </a:lnTo>
                    <a:lnTo>
                      <a:pt x="115552" y="14095"/>
                    </a:lnTo>
                    <a:lnTo>
                      <a:pt x="114411" y="32697"/>
                    </a:lnTo>
                    <a:lnTo>
                      <a:pt x="93602" y="22426"/>
                    </a:lnTo>
                    <a:lnTo>
                      <a:pt x="93583" y="22426"/>
                    </a:lnTo>
                    <a:lnTo>
                      <a:pt x="78899" y="28075"/>
                    </a:lnTo>
                    <a:lnTo>
                      <a:pt x="78861" y="28075"/>
                    </a:lnTo>
                    <a:lnTo>
                      <a:pt x="80554" y="36387"/>
                    </a:lnTo>
                    <a:lnTo>
                      <a:pt x="62161" y="37509"/>
                    </a:lnTo>
                    <a:lnTo>
                      <a:pt x="53715" y="20467"/>
                    </a:lnTo>
                    <a:lnTo>
                      <a:pt x="53696" y="20448"/>
                    </a:lnTo>
                    <a:lnTo>
                      <a:pt x="23377" y="24537"/>
                    </a:lnTo>
                    <a:lnTo>
                      <a:pt x="22864" y="17861"/>
                    </a:lnTo>
                    <a:lnTo>
                      <a:pt x="30757" y="13239"/>
                    </a:lnTo>
                    <a:lnTo>
                      <a:pt x="30700" y="13163"/>
                    </a:lnTo>
                    <a:lnTo>
                      <a:pt x="22844" y="17785"/>
                    </a:lnTo>
                    <a:lnTo>
                      <a:pt x="21703" y="3291"/>
                    </a:lnTo>
                    <a:lnTo>
                      <a:pt x="21684" y="3253"/>
                    </a:lnTo>
                    <a:lnTo>
                      <a:pt x="7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927625" y="2532925"/>
                <a:ext cx="3741425" cy="831250"/>
              </a:xfrm>
              <a:custGeom>
                <a:avLst/>
                <a:gdLst/>
                <a:ahLst/>
                <a:cxnLst/>
                <a:rect l="l" t="t" r="r" b="b"/>
                <a:pathLst>
                  <a:path w="149657" h="33250" extrusionOk="0">
                    <a:moveTo>
                      <a:pt x="117644" y="1"/>
                    </a:moveTo>
                    <a:lnTo>
                      <a:pt x="101267" y="6221"/>
                    </a:lnTo>
                    <a:lnTo>
                      <a:pt x="82627" y="22312"/>
                    </a:lnTo>
                    <a:lnTo>
                      <a:pt x="73211" y="33154"/>
                    </a:lnTo>
                    <a:lnTo>
                      <a:pt x="56587" y="24975"/>
                    </a:lnTo>
                    <a:lnTo>
                      <a:pt x="25412" y="10443"/>
                    </a:lnTo>
                    <a:lnTo>
                      <a:pt x="0" y="21171"/>
                    </a:lnTo>
                    <a:lnTo>
                      <a:pt x="38" y="21247"/>
                    </a:lnTo>
                    <a:lnTo>
                      <a:pt x="25393" y="10538"/>
                    </a:lnTo>
                    <a:lnTo>
                      <a:pt x="56549" y="25051"/>
                    </a:lnTo>
                    <a:lnTo>
                      <a:pt x="73192" y="33230"/>
                    </a:lnTo>
                    <a:lnTo>
                      <a:pt x="73230" y="33249"/>
                    </a:lnTo>
                    <a:lnTo>
                      <a:pt x="82684" y="22369"/>
                    </a:lnTo>
                    <a:lnTo>
                      <a:pt x="101305" y="6297"/>
                    </a:lnTo>
                    <a:lnTo>
                      <a:pt x="117625" y="96"/>
                    </a:lnTo>
                    <a:lnTo>
                      <a:pt x="123255" y="7000"/>
                    </a:lnTo>
                    <a:lnTo>
                      <a:pt x="135657" y="16435"/>
                    </a:lnTo>
                    <a:lnTo>
                      <a:pt x="135676" y="16454"/>
                    </a:lnTo>
                    <a:lnTo>
                      <a:pt x="149656" y="17728"/>
                    </a:lnTo>
                    <a:lnTo>
                      <a:pt x="149656" y="17633"/>
                    </a:lnTo>
                    <a:lnTo>
                      <a:pt x="135714" y="16378"/>
                    </a:lnTo>
                    <a:lnTo>
                      <a:pt x="123312" y="6943"/>
                    </a:lnTo>
                    <a:lnTo>
                      <a:pt x="117663" y="20"/>
                    </a:lnTo>
                    <a:lnTo>
                      <a:pt x="117644"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969475" y="2377425"/>
                <a:ext cx="3791350" cy="1167450"/>
              </a:xfrm>
              <a:custGeom>
                <a:avLst/>
                <a:gdLst/>
                <a:ahLst/>
                <a:cxnLst/>
                <a:rect l="l" t="t" r="r" b="b"/>
                <a:pathLst>
                  <a:path w="151654" h="46698" extrusionOk="0">
                    <a:moveTo>
                      <a:pt x="76" y="1"/>
                    </a:moveTo>
                    <a:lnTo>
                      <a:pt x="0" y="134"/>
                    </a:lnTo>
                    <a:lnTo>
                      <a:pt x="17880" y="9568"/>
                    </a:lnTo>
                    <a:lnTo>
                      <a:pt x="20543" y="29274"/>
                    </a:lnTo>
                    <a:lnTo>
                      <a:pt x="20562" y="29331"/>
                    </a:lnTo>
                    <a:lnTo>
                      <a:pt x="54856" y="31309"/>
                    </a:lnTo>
                    <a:lnTo>
                      <a:pt x="61399" y="44015"/>
                    </a:lnTo>
                    <a:lnTo>
                      <a:pt x="70263" y="43521"/>
                    </a:lnTo>
                    <a:lnTo>
                      <a:pt x="79659" y="46697"/>
                    </a:lnTo>
                    <a:lnTo>
                      <a:pt x="99365" y="34809"/>
                    </a:lnTo>
                    <a:lnTo>
                      <a:pt x="81352" y="28589"/>
                    </a:lnTo>
                    <a:lnTo>
                      <a:pt x="114829" y="24975"/>
                    </a:lnTo>
                    <a:lnTo>
                      <a:pt x="126527" y="28494"/>
                    </a:lnTo>
                    <a:lnTo>
                      <a:pt x="126565" y="28494"/>
                    </a:lnTo>
                    <a:lnTo>
                      <a:pt x="134097" y="22674"/>
                    </a:lnTo>
                    <a:lnTo>
                      <a:pt x="136475" y="9473"/>
                    </a:lnTo>
                    <a:lnTo>
                      <a:pt x="151634" y="11851"/>
                    </a:lnTo>
                    <a:lnTo>
                      <a:pt x="151653" y="11699"/>
                    </a:lnTo>
                    <a:lnTo>
                      <a:pt x="136341" y="9283"/>
                    </a:lnTo>
                    <a:lnTo>
                      <a:pt x="133945" y="22579"/>
                    </a:lnTo>
                    <a:lnTo>
                      <a:pt x="126527" y="28323"/>
                    </a:lnTo>
                    <a:lnTo>
                      <a:pt x="114848" y="24804"/>
                    </a:lnTo>
                    <a:lnTo>
                      <a:pt x="80629" y="28513"/>
                    </a:lnTo>
                    <a:lnTo>
                      <a:pt x="99003" y="34847"/>
                    </a:lnTo>
                    <a:lnTo>
                      <a:pt x="79640" y="46526"/>
                    </a:lnTo>
                    <a:lnTo>
                      <a:pt x="70301" y="43368"/>
                    </a:lnTo>
                    <a:lnTo>
                      <a:pt x="70282" y="43349"/>
                    </a:lnTo>
                    <a:lnTo>
                      <a:pt x="61494" y="43844"/>
                    </a:lnTo>
                    <a:lnTo>
                      <a:pt x="54951" y="31157"/>
                    </a:lnTo>
                    <a:lnTo>
                      <a:pt x="20695" y="29179"/>
                    </a:lnTo>
                    <a:lnTo>
                      <a:pt x="18013" y="9473"/>
                    </a:lnTo>
                    <a:lnTo>
                      <a:pt x="7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3368000" y="2387900"/>
                <a:ext cx="1269650" cy="862150"/>
              </a:xfrm>
              <a:custGeom>
                <a:avLst/>
                <a:gdLst/>
                <a:ahLst/>
                <a:cxnLst/>
                <a:rect l="l" t="t" r="r" b="b"/>
                <a:pathLst>
                  <a:path w="50786" h="34486" extrusionOk="0">
                    <a:moveTo>
                      <a:pt x="30871" y="0"/>
                    </a:moveTo>
                    <a:lnTo>
                      <a:pt x="25621" y="12744"/>
                    </a:lnTo>
                    <a:lnTo>
                      <a:pt x="18869" y="24442"/>
                    </a:lnTo>
                    <a:lnTo>
                      <a:pt x="3272" y="34352"/>
                    </a:lnTo>
                    <a:lnTo>
                      <a:pt x="76" y="15122"/>
                    </a:lnTo>
                    <a:lnTo>
                      <a:pt x="0" y="15141"/>
                    </a:lnTo>
                    <a:lnTo>
                      <a:pt x="3215" y="34485"/>
                    </a:lnTo>
                    <a:lnTo>
                      <a:pt x="18907" y="24499"/>
                    </a:lnTo>
                    <a:lnTo>
                      <a:pt x="18926" y="24499"/>
                    </a:lnTo>
                    <a:lnTo>
                      <a:pt x="25697" y="12782"/>
                    </a:lnTo>
                    <a:lnTo>
                      <a:pt x="30890" y="134"/>
                    </a:lnTo>
                    <a:lnTo>
                      <a:pt x="40438" y="8978"/>
                    </a:lnTo>
                    <a:cubicBezTo>
                      <a:pt x="40476" y="9016"/>
                      <a:pt x="42987" y="12003"/>
                      <a:pt x="45517" y="14932"/>
                    </a:cubicBezTo>
                    <a:cubicBezTo>
                      <a:pt x="50327" y="20549"/>
                      <a:pt x="50700" y="20849"/>
                      <a:pt x="50775" y="20849"/>
                    </a:cubicBezTo>
                    <a:cubicBezTo>
                      <a:pt x="50779" y="20849"/>
                      <a:pt x="50783" y="20848"/>
                      <a:pt x="50786" y="20847"/>
                    </a:cubicBezTo>
                    <a:lnTo>
                      <a:pt x="50767" y="20790"/>
                    </a:lnTo>
                    <a:lnTo>
                      <a:pt x="50767" y="20771"/>
                    </a:lnTo>
                    <a:cubicBezTo>
                      <a:pt x="50462" y="20638"/>
                      <a:pt x="43919" y="12973"/>
                      <a:pt x="40495" y="8921"/>
                    </a:cubicBezTo>
                    <a:lnTo>
                      <a:pt x="30871"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3932900" y="2906700"/>
                <a:ext cx="818875" cy="724700"/>
              </a:xfrm>
              <a:custGeom>
                <a:avLst/>
                <a:gdLst/>
                <a:ahLst/>
                <a:cxnLst/>
                <a:rect l="l" t="t" r="r" b="b"/>
                <a:pathLst>
                  <a:path w="32755" h="28988" extrusionOk="0">
                    <a:moveTo>
                      <a:pt x="229" y="95"/>
                    </a:moveTo>
                    <a:lnTo>
                      <a:pt x="15446" y="1503"/>
                    </a:lnTo>
                    <a:lnTo>
                      <a:pt x="17405" y="5307"/>
                    </a:lnTo>
                    <a:lnTo>
                      <a:pt x="8009" y="7209"/>
                    </a:lnTo>
                    <a:lnTo>
                      <a:pt x="229" y="95"/>
                    </a:lnTo>
                    <a:close/>
                    <a:moveTo>
                      <a:pt x="1" y="0"/>
                    </a:moveTo>
                    <a:lnTo>
                      <a:pt x="7971" y="7266"/>
                    </a:lnTo>
                    <a:lnTo>
                      <a:pt x="7990" y="7285"/>
                    </a:lnTo>
                    <a:lnTo>
                      <a:pt x="17443" y="5383"/>
                    </a:lnTo>
                    <a:lnTo>
                      <a:pt x="29540" y="28988"/>
                    </a:lnTo>
                    <a:lnTo>
                      <a:pt x="29616" y="28950"/>
                    </a:lnTo>
                    <a:lnTo>
                      <a:pt x="17519" y="5364"/>
                    </a:lnTo>
                    <a:lnTo>
                      <a:pt x="32755" y="2283"/>
                    </a:lnTo>
                    <a:lnTo>
                      <a:pt x="32755" y="2207"/>
                    </a:lnTo>
                    <a:lnTo>
                      <a:pt x="17481" y="5288"/>
                    </a:lnTo>
                    <a:lnTo>
                      <a:pt x="15522" y="1446"/>
                    </a:lnTo>
                    <a:lnTo>
                      <a:pt x="15503" y="1427"/>
                    </a:lnTo>
                    <a:lnTo>
                      <a:pt x="1"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3839700" y="2998950"/>
                <a:ext cx="149825" cy="256800"/>
              </a:xfrm>
              <a:custGeom>
                <a:avLst/>
                <a:gdLst/>
                <a:ahLst/>
                <a:cxnLst/>
                <a:rect l="l" t="t" r="r" b="b"/>
                <a:pathLst>
                  <a:path w="5993" h="10272" extrusionOk="0">
                    <a:moveTo>
                      <a:pt x="58" y="0"/>
                    </a:moveTo>
                    <a:lnTo>
                      <a:pt x="1" y="38"/>
                    </a:lnTo>
                    <a:lnTo>
                      <a:pt x="5916" y="10271"/>
                    </a:lnTo>
                    <a:lnTo>
                      <a:pt x="5992" y="10233"/>
                    </a:lnTo>
                    <a:lnTo>
                      <a:pt x="58"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2754100" y="1924275"/>
                <a:ext cx="1909225" cy="1168375"/>
              </a:xfrm>
              <a:custGeom>
                <a:avLst/>
                <a:gdLst/>
                <a:ahLst/>
                <a:cxnLst/>
                <a:rect l="l" t="t" r="r" b="b"/>
                <a:pathLst>
                  <a:path w="76369" h="46735" extrusionOk="0">
                    <a:moveTo>
                      <a:pt x="76312" y="0"/>
                    </a:moveTo>
                    <a:lnTo>
                      <a:pt x="55427" y="18583"/>
                    </a:lnTo>
                    <a:lnTo>
                      <a:pt x="23700" y="18717"/>
                    </a:lnTo>
                    <a:lnTo>
                      <a:pt x="23662" y="18717"/>
                    </a:lnTo>
                    <a:lnTo>
                      <a:pt x="22540" y="32697"/>
                    </a:lnTo>
                    <a:lnTo>
                      <a:pt x="9606" y="46620"/>
                    </a:lnTo>
                    <a:lnTo>
                      <a:pt x="57" y="35969"/>
                    </a:lnTo>
                    <a:lnTo>
                      <a:pt x="0" y="36007"/>
                    </a:lnTo>
                    <a:lnTo>
                      <a:pt x="9568" y="46715"/>
                    </a:lnTo>
                    <a:lnTo>
                      <a:pt x="9606" y="46734"/>
                    </a:lnTo>
                    <a:lnTo>
                      <a:pt x="22616" y="32754"/>
                    </a:lnTo>
                    <a:lnTo>
                      <a:pt x="22616" y="32735"/>
                    </a:lnTo>
                    <a:lnTo>
                      <a:pt x="23738" y="18793"/>
                    </a:lnTo>
                    <a:lnTo>
                      <a:pt x="55446" y="18660"/>
                    </a:lnTo>
                    <a:lnTo>
                      <a:pt x="76369" y="57"/>
                    </a:lnTo>
                    <a:lnTo>
                      <a:pt x="76312"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956625" y="2792100"/>
                <a:ext cx="1219250" cy="494550"/>
              </a:xfrm>
              <a:custGeom>
                <a:avLst/>
                <a:gdLst/>
                <a:ahLst/>
                <a:cxnLst/>
                <a:rect l="l" t="t" r="r" b="b"/>
                <a:pathLst>
                  <a:path w="48770" h="19782" extrusionOk="0">
                    <a:moveTo>
                      <a:pt x="24214" y="0"/>
                    </a:moveTo>
                    <a:lnTo>
                      <a:pt x="20258" y="6657"/>
                    </a:lnTo>
                    <a:lnTo>
                      <a:pt x="11299" y="5554"/>
                    </a:lnTo>
                    <a:lnTo>
                      <a:pt x="58" y="323"/>
                    </a:lnTo>
                    <a:lnTo>
                      <a:pt x="0" y="476"/>
                    </a:lnTo>
                    <a:lnTo>
                      <a:pt x="11242" y="5687"/>
                    </a:lnTo>
                    <a:lnTo>
                      <a:pt x="20334" y="6829"/>
                    </a:lnTo>
                    <a:lnTo>
                      <a:pt x="24271" y="247"/>
                    </a:lnTo>
                    <a:lnTo>
                      <a:pt x="48656" y="19782"/>
                    </a:lnTo>
                    <a:lnTo>
                      <a:pt x="48770" y="19668"/>
                    </a:lnTo>
                    <a:lnTo>
                      <a:pt x="24290" y="57"/>
                    </a:lnTo>
                    <a:lnTo>
                      <a:pt x="24214"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1161100" y="2479200"/>
                <a:ext cx="78000" cy="453675"/>
              </a:xfrm>
              <a:custGeom>
                <a:avLst/>
                <a:gdLst/>
                <a:ahLst/>
                <a:cxnLst/>
                <a:rect l="l" t="t" r="r" b="b"/>
                <a:pathLst>
                  <a:path w="3120" h="18147" extrusionOk="0">
                    <a:moveTo>
                      <a:pt x="77" y="0"/>
                    </a:moveTo>
                    <a:lnTo>
                      <a:pt x="0" y="19"/>
                    </a:lnTo>
                    <a:lnTo>
                      <a:pt x="3044" y="18146"/>
                    </a:lnTo>
                    <a:lnTo>
                      <a:pt x="3120" y="18127"/>
                    </a:lnTo>
                    <a:lnTo>
                      <a:pt x="7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2531550" y="3045550"/>
                <a:ext cx="882600" cy="319575"/>
              </a:xfrm>
              <a:custGeom>
                <a:avLst/>
                <a:gdLst/>
                <a:ahLst/>
                <a:cxnLst/>
                <a:rect l="l" t="t" r="r" b="b"/>
                <a:pathLst>
                  <a:path w="35304" h="12783" extrusionOk="0">
                    <a:moveTo>
                      <a:pt x="35265" y="0"/>
                    </a:moveTo>
                    <a:lnTo>
                      <a:pt x="9054" y="12668"/>
                    </a:lnTo>
                    <a:lnTo>
                      <a:pt x="58" y="2929"/>
                    </a:lnTo>
                    <a:lnTo>
                      <a:pt x="0" y="2987"/>
                    </a:lnTo>
                    <a:lnTo>
                      <a:pt x="9016" y="12744"/>
                    </a:lnTo>
                    <a:lnTo>
                      <a:pt x="9035" y="12782"/>
                    </a:lnTo>
                    <a:lnTo>
                      <a:pt x="35303" y="76"/>
                    </a:lnTo>
                    <a:lnTo>
                      <a:pt x="35265"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2316625" y="2691750"/>
                <a:ext cx="678575" cy="850725"/>
              </a:xfrm>
              <a:custGeom>
                <a:avLst/>
                <a:gdLst/>
                <a:ahLst/>
                <a:cxnLst/>
                <a:rect l="l" t="t" r="r" b="b"/>
                <a:pathLst>
                  <a:path w="27143" h="34029" extrusionOk="0">
                    <a:moveTo>
                      <a:pt x="0" y="1"/>
                    </a:moveTo>
                    <a:lnTo>
                      <a:pt x="27067" y="15997"/>
                    </a:lnTo>
                    <a:lnTo>
                      <a:pt x="25716" y="34029"/>
                    </a:lnTo>
                    <a:lnTo>
                      <a:pt x="25792" y="34029"/>
                    </a:lnTo>
                    <a:lnTo>
                      <a:pt x="27143" y="15978"/>
                    </a:lnTo>
                    <a:lnTo>
                      <a:pt x="27143" y="15959"/>
                    </a:lnTo>
                    <a:lnTo>
                      <a:pt x="323" y="96"/>
                    </a:lnTo>
                    <a:lnTo>
                      <a:pt x="323" y="96"/>
                    </a:lnTo>
                    <a:lnTo>
                      <a:pt x="20447" y="1427"/>
                    </a:lnTo>
                    <a:lnTo>
                      <a:pt x="25374" y="7685"/>
                    </a:lnTo>
                    <a:lnTo>
                      <a:pt x="25450" y="7628"/>
                    </a:lnTo>
                    <a:lnTo>
                      <a:pt x="20505" y="1370"/>
                    </a:lnTo>
                    <a:lnTo>
                      <a:pt x="20486" y="1351"/>
                    </a:lnTo>
                    <a:lnTo>
                      <a:pt x="0"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2753625" y="2823475"/>
                <a:ext cx="39000" cy="540225"/>
              </a:xfrm>
              <a:custGeom>
                <a:avLst/>
                <a:gdLst/>
                <a:ahLst/>
                <a:cxnLst/>
                <a:rect l="l" t="t" r="r" b="b"/>
                <a:pathLst>
                  <a:path w="1560" h="21609" extrusionOk="0">
                    <a:moveTo>
                      <a:pt x="76" y="1"/>
                    </a:moveTo>
                    <a:lnTo>
                      <a:pt x="0" y="20"/>
                    </a:lnTo>
                    <a:lnTo>
                      <a:pt x="1465" y="5916"/>
                    </a:lnTo>
                    <a:lnTo>
                      <a:pt x="114" y="21608"/>
                    </a:lnTo>
                    <a:lnTo>
                      <a:pt x="190" y="21608"/>
                    </a:lnTo>
                    <a:lnTo>
                      <a:pt x="1560" y="5916"/>
                    </a:lnTo>
                    <a:lnTo>
                      <a:pt x="7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1464000" y="2794000"/>
                <a:ext cx="884025" cy="367600"/>
              </a:xfrm>
              <a:custGeom>
                <a:avLst/>
                <a:gdLst/>
                <a:ahLst/>
                <a:cxnLst/>
                <a:rect l="l" t="t" r="r" b="b"/>
                <a:pathLst>
                  <a:path w="35361" h="14704" extrusionOk="0">
                    <a:moveTo>
                      <a:pt x="3957" y="0"/>
                    </a:moveTo>
                    <a:lnTo>
                      <a:pt x="3938" y="76"/>
                    </a:lnTo>
                    <a:lnTo>
                      <a:pt x="16340" y="704"/>
                    </a:lnTo>
                    <a:lnTo>
                      <a:pt x="34866" y="14437"/>
                    </a:lnTo>
                    <a:lnTo>
                      <a:pt x="34866" y="14437"/>
                    </a:lnTo>
                    <a:lnTo>
                      <a:pt x="10443" y="5193"/>
                    </a:lnTo>
                    <a:lnTo>
                      <a:pt x="1" y="6638"/>
                    </a:lnTo>
                    <a:lnTo>
                      <a:pt x="1" y="6715"/>
                    </a:lnTo>
                    <a:lnTo>
                      <a:pt x="10424" y="5269"/>
                    </a:lnTo>
                    <a:lnTo>
                      <a:pt x="35360" y="14703"/>
                    </a:lnTo>
                    <a:lnTo>
                      <a:pt x="16378" y="628"/>
                    </a:lnTo>
                    <a:lnTo>
                      <a:pt x="16378" y="609"/>
                    </a:lnTo>
                    <a:lnTo>
                      <a:pt x="395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1523450" y="2924750"/>
                <a:ext cx="230175" cy="203075"/>
              </a:xfrm>
              <a:custGeom>
                <a:avLst/>
                <a:gdLst/>
                <a:ahLst/>
                <a:cxnLst/>
                <a:rect l="l" t="t" r="r" b="b"/>
                <a:pathLst>
                  <a:path w="9207" h="8123" extrusionOk="0">
                    <a:moveTo>
                      <a:pt x="8027" y="1"/>
                    </a:moveTo>
                    <a:lnTo>
                      <a:pt x="9111" y="7933"/>
                    </a:lnTo>
                    <a:lnTo>
                      <a:pt x="38" y="1085"/>
                    </a:lnTo>
                    <a:lnTo>
                      <a:pt x="0" y="1142"/>
                    </a:lnTo>
                    <a:lnTo>
                      <a:pt x="9206" y="8123"/>
                    </a:lnTo>
                    <a:lnTo>
                      <a:pt x="8103"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3637125" y="1965150"/>
                <a:ext cx="1053800" cy="869775"/>
              </a:xfrm>
              <a:custGeom>
                <a:avLst/>
                <a:gdLst/>
                <a:ahLst/>
                <a:cxnLst/>
                <a:rect l="l" t="t" r="r" b="b"/>
                <a:pathLst>
                  <a:path w="42152" h="34791" extrusionOk="0">
                    <a:moveTo>
                      <a:pt x="42075" y="1"/>
                    </a:moveTo>
                    <a:lnTo>
                      <a:pt x="32926" y="15693"/>
                    </a:lnTo>
                    <a:lnTo>
                      <a:pt x="27790" y="24043"/>
                    </a:lnTo>
                    <a:lnTo>
                      <a:pt x="17272" y="23872"/>
                    </a:lnTo>
                    <a:lnTo>
                      <a:pt x="17253" y="23872"/>
                    </a:lnTo>
                    <a:lnTo>
                      <a:pt x="1" y="34714"/>
                    </a:lnTo>
                    <a:lnTo>
                      <a:pt x="39" y="34790"/>
                    </a:lnTo>
                    <a:lnTo>
                      <a:pt x="17291" y="23948"/>
                    </a:lnTo>
                    <a:lnTo>
                      <a:pt x="27809" y="24119"/>
                    </a:lnTo>
                    <a:lnTo>
                      <a:pt x="27828" y="24119"/>
                    </a:lnTo>
                    <a:lnTo>
                      <a:pt x="32983" y="15731"/>
                    </a:lnTo>
                    <a:lnTo>
                      <a:pt x="42151" y="39"/>
                    </a:lnTo>
                    <a:lnTo>
                      <a:pt x="42075"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951875" y="2249525"/>
                <a:ext cx="3773750" cy="1215450"/>
              </a:xfrm>
              <a:custGeom>
                <a:avLst/>
                <a:gdLst/>
                <a:ahLst/>
                <a:cxnLst/>
                <a:rect l="l" t="t" r="r" b="b"/>
                <a:pathLst>
                  <a:path w="150950" h="48618" extrusionOk="0">
                    <a:moveTo>
                      <a:pt x="123769" y="76"/>
                    </a:moveTo>
                    <a:lnTo>
                      <a:pt x="127478" y="5593"/>
                    </a:lnTo>
                    <a:lnTo>
                      <a:pt x="116655" y="11337"/>
                    </a:lnTo>
                    <a:lnTo>
                      <a:pt x="95960" y="5745"/>
                    </a:lnTo>
                    <a:lnTo>
                      <a:pt x="123769" y="76"/>
                    </a:lnTo>
                    <a:close/>
                    <a:moveTo>
                      <a:pt x="140355" y="4375"/>
                    </a:moveTo>
                    <a:lnTo>
                      <a:pt x="150113" y="13867"/>
                    </a:lnTo>
                    <a:lnTo>
                      <a:pt x="138073" y="11489"/>
                    </a:lnTo>
                    <a:lnTo>
                      <a:pt x="127649" y="5631"/>
                    </a:lnTo>
                    <a:lnTo>
                      <a:pt x="140355" y="4375"/>
                    </a:lnTo>
                    <a:close/>
                    <a:moveTo>
                      <a:pt x="123807" y="0"/>
                    </a:moveTo>
                    <a:lnTo>
                      <a:pt x="95789" y="5707"/>
                    </a:lnTo>
                    <a:lnTo>
                      <a:pt x="95732" y="5726"/>
                    </a:lnTo>
                    <a:lnTo>
                      <a:pt x="95751" y="5726"/>
                    </a:lnTo>
                    <a:lnTo>
                      <a:pt x="78290" y="14742"/>
                    </a:lnTo>
                    <a:lnTo>
                      <a:pt x="54761" y="17690"/>
                    </a:lnTo>
                    <a:lnTo>
                      <a:pt x="18660" y="14589"/>
                    </a:lnTo>
                    <a:lnTo>
                      <a:pt x="18622" y="14589"/>
                    </a:lnTo>
                    <a:lnTo>
                      <a:pt x="0" y="47609"/>
                    </a:lnTo>
                    <a:lnTo>
                      <a:pt x="76" y="47648"/>
                    </a:lnTo>
                    <a:lnTo>
                      <a:pt x="18679" y="14665"/>
                    </a:lnTo>
                    <a:lnTo>
                      <a:pt x="54761" y="17766"/>
                    </a:lnTo>
                    <a:lnTo>
                      <a:pt x="78309" y="14818"/>
                    </a:lnTo>
                    <a:lnTo>
                      <a:pt x="78328" y="14818"/>
                    </a:lnTo>
                    <a:lnTo>
                      <a:pt x="95770" y="5802"/>
                    </a:lnTo>
                    <a:lnTo>
                      <a:pt x="100278" y="17614"/>
                    </a:lnTo>
                    <a:lnTo>
                      <a:pt x="105927" y="25279"/>
                    </a:lnTo>
                    <a:lnTo>
                      <a:pt x="98471" y="31822"/>
                    </a:lnTo>
                    <a:lnTo>
                      <a:pt x="80021" y="25317"/>
                    </a:lnTo>
                    <a:lnTo>
                      <a:pt x="80002" y="25298"/>
                    </a:lnTo>
                    <a:lnTo>
                      <a:pt x="63226" y="34751"/>
                    </a:lnTo>
                    <a:lnTo>
                      <a:pt x="55294" y="26915"/>
                    </a:lnTo>
                    <a:lnTo>
                      <a:pt x="40439" y="19630"/>
                    </a:lnTo>
                    <a:lnTo>
                      <a:pt x="40420" y="19611"/>
                    </a:lnTo>
                    <a:lnTo>
                      <a:pt x="21304" y="34352"/>
                    </a:lnTo>
                    <a:lnTo>
                      <a:pt x="21247" y="34390"/>
                    </a:lnTo>
                    <a:lnTo>
                      <a:pt x="59669" y="44224"/>
                    </a:lnTo>
                    <a:lnTo>
                      <a:pt x="72184" y="44566"/>
                    </a:lnTo>
                    <a:lnTo>
                      <a:pt x="70910" y="48618"/>
                    </a:lnTo>
                    <a:lnTo>
                      <a:pt x="99898" y="39982"/>
                    </a:lnTo>
                    <a:lnTo>
                      <a:pt x="121467" y="40267"/>
                    </a:lnTo>
                    <a:lnTo>
                      <a:pt x="121486" y="40267"/>
                    </a:lnTo>
                    <a:lnTo>
                      <a:pt x="127250" y="33572"/>
                    </a:lnTo>
                    <a:lnTo>
                      <a:pt x="150931" y="43577"/>
                    </a:lnTo>
                    <a:lnTo>
                      <a:pt x="150950" y="43501"/>
                    </a:lnTo>
                    <a:lnTo>
                      <a:pt x="127231" y="33477"/>
                    </a:lnTo>
                    <a:lnTo>
                      <a:pt x="121448" y="40191"/>
                    </a:lnTo>
                    <a:lnTo>
                      <a:pt x="99879" y="39906"/>
                    </a:lnTo>
                    <a:lnTo>
                      <a:pt x="71043" y="48484"/>
                    </a:lnTo>
                    <a:lnTo>
                      <a:pt x="72298" y="44490"/>
                    </a:lnTo>
                    <a:lnTo>
                      <a:pt x="59669" y="44148"/>
                    </a:lnTo>
                    <a:lnTo>
                      <a:pt x="21418" y="34352"/>
                    </a:lnTo>
                    <a:lnTo>
                      <a:pt x="40420" y="19706"/>
                    </a:lnTo>
                    <a:lnTo>
                      <a:pt x="55256" y="26991"/>
                    </a:lnTo>
                    <a:lnTo>
                      <a:pt x="63187" y="34828"/>
                    </a:lnTo>
                    <a:lnTo>
                      <a:pt x="63207" y="34847"/>
                    </a:lnTo>
                    <a:lnTo>
                      <a:pt x="80002" y="25393"/>
                    </a:lnTo>
                    <a:lnTo>
                      <a:pt x="98452" y="31917"/>
                    </a:lnTo>
                    <a:lnTo>
                      <a:pt x="98490" y="31917"/>
                    </a:lnTo>
                    <a:lnTo>
                      <a:pt x="106003" y="25317"/>
                    </a:lnTo>
                    <a:lnTo>
                      <a:pt x="106041" y="25279"/>
                    </a:lnTo>
                    <a:lnTo>
                      <a:pt x="100335" y="17576"/>
                    </a:lnTo>
                    <a:lnTo>
                      <a:pt x="95865" y="5802"/>
                    </a:lnTo>
                    <a:lnTo>
                      <a:pt x="116674" y="11432"/>
                    </a:lnTo>
                    <a:lnTo>
                      <a:pt x="127535" y="5650"/>
                    </a:lnTo>
                    <a:lnTo>
                      <a:pt x="138034" y="11565"/>
                    </a:lnTo>
                    <a:lnTo>
                      <a:pt x="150360" y="14000"/>
                    </a:lnTo>
                    <a:lnTo>
                      <a:pt x="140374" y="4299"/>
                    </a:lnTo>
                    <a:lnTo>
                      <a:pt x="127554" y="5573"/>
                    </a:lnTo>
                    <a:lnTo>
                      <a:pt x="12380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4268150" y="2595225"/>
                <a:ext cx="388525" cy="350475"/>
              </a:xfrm>
              <a:custGeom>
                <a:avLst/>
                <a:gdLst/>
                <a:ahLst/>
                <a:cxnLst/>
                <a:rect l="l" t="t" r="r" b="b"/>
                <a:pathLst>
                  <a:path w="15541" h="14019" extrusionOk="0">
                    <a:moveTo>
                      <a:pt x="96" y="1"/>
                    </a:moveTo>
                    <a:lnTo>
                      <a:pt x="1" y="20"/>
                    </a:lnTo>
                    <a:lnTo>
                      <a:pt x="2036" y="13924"/>
                    </a:lnTo>
                    <a:lnTo>
                      <a:pt x="2036" y="14019"/>
                    </a:lnTo>
                    <a:lnTo>
                      <a:pt x="8446" y="5117"/>
                    </a:lnTo>
                    <a:lnTo>
                      <a:pt x="15541" y="172"/>
                    </a:lnTo>
                    <a:lnTo>
                      <a:pt x="15484" y="115"/>
                    </a:lnTo>
                    <a:lnTo>
                      <a:pt x="8389" y="5041"/>
                    </a:lnTo>
                    <a:lnTo>
                      <a:pt x="2093" y="13810"/>
                    </a:lnTo>
                    <a:lnTo>
                      <a:pt x="9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936175" y="1775425"/>
                <a:ext cx="627725" cy="1335300"/>
              </a:xfrm>
              <a:custGeom>
                <a:avLst/>
                <a:gdLst/>
                <a:ahLst/>
                <a:cxnLst/>
                <a:rect l="l" t="t" r="r" b="b"/>
                <a:pathLst>
                  <a:path w="25109" h="53412" extrusionOk="0">
                    <a:moveTo>
                      <a:pt x="4775" y="1"/>
                    </a:moveTo>
                    <a:lnTo>
                      <a:pt x="4718" y="58"/>
                    </a:lnTo>
                    <a:lnTo>
                      <a:pt x="23320" y="19497"/>
                    </a:lnTo>
                    <a:lnTo>
                      <a:pt x="19231" y="33591"/>
                    </a:lnTo>
                    <a:lnTo>
                      <a:pt x="19231" y="33610"/>
                    </a:lnTo>
                    <a:lnTo>
                      <a:pt x="25013" y="40800"/>
                    </a:lnTo>
                    <a:lnTo>
                      <a:pt x="21932" y="53278"/>
                    </a:lnTo>
                    <a:lnTo>
                      <a:pt x="12117" y="46259"/>
                    </a:lnTo>
                    <a:lnTo>
                      <a:pt x="58" y="33915"/>
                    </a:lnTo>
                    <a:lnTo>
                      <a:pt x="1" y="33972"/>
                    </a:lnTo>
                    <a:lnTo>
                      <a:pt x="12060" y="46316"/>
                    </a:lnTo>
                    <a:lnTo>
                      <a:pt x="21932" y="53373"/>
                    </a:lnTo>
                    <a:lnTo>
                      <a:pt x="21989" y="53411"/>
                    </a:lnTo>
                    <a:lnTo>
                      <a:pt x="25108" y="40800"/>
                    </a:lnTo>
                    <a:lnTo>
                      <a:pt x="25108" y="40781"/>
                    </a:lnTo>
                    <a:lnTo>
                      <a:pt x="19326" y="33591"/>
                    </a:lnTo>
                    <a:lnTo>
                      <a:pt x="23415" y="19497"/>
                    </a:lnTo>
                    <a:lnTo>
                      <a:pt x="23415" y="19478"/>
                    </a:lnTo>
                    <a:lnTo>
                      <a:pt x="4775"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1089300" y="2533400"/>
                <a:ext cx="2779925" cy="1506950"/>
              </a:xfrm>
              <a:custGeom>
                <a:avLst/>
                <a:gdLst/>
                <a:ahLst/>
                <a:cxnLst/>
                <a:rect l="l" t="t" r="r" b="b"/>
                <a:pathLst>
                  <a:path w="111197" h="60278" extrusionOk="0">
                    <a:moveTo>
                      <a:pt x="111139" y="1"/>
                    </a:moveTo>
                    <a:lnTo>
                      <a:pt x="100468" y="13886"/>
                    </a:lnTo>
                    <a:lnTo>
                      <a:pt x="82551" y="16777"/>
                    </a:lnTo>
                    <a:lnTo>
                      <a:pt x="72736" y="3253"/>
                    </a:lnTo>
                    <a:lnTo>
                      <a:pt x="74448" y="13943"/>
                    </a:lnTo>
                    <a:lnTo>
                      <a:pt x="74448" y="13943"/>
                    </a:lnTo>
                    <a:lnTo>
                      <a:pt x="49264" y="6335"/>
                    </a:lnTo>
                    <a:lnTo>
                      <a:pt x="49207" y="6335"/>
                    </a:lnTo>
                    <a:lnTo>
                      <a:pt x="50063" y="24975"/>
                    </a:lnTo>
                    <a:lnTo>
                      <a:pt x="43330" y="30073"/>
                    </a:lnTo>
                    <a:lnTo>
                      <a:pt x="56473" y="37624"/>
                    </a:lnTo>
                    <a:lnTo>
                      <a:pt x="27466" y="33744"/>
                    </a:lnTo>
                    <a:lnTo>
                      <a:pt x="15826" y="22959"/>
                    </a:lnTo>
                    <a:lnTo>
                      <a:pt x="0" y="60240"/>
                    </a:lnTo>
                    <a:lnTo>
                      <a:pt x="76" y="60278"/>
                    </a:lnTo>
                    <a:lnTo>
                      <a:pt x="15845" y="23092"/>
                    </a:lnTo>
                    <a:lnTo>
                      <a:pt x="27409" y="33820"/>
                    </a:lnTo>
                    <a:lnTo>
                      <a:pt x="27428" y="33820"/>
                    </a:lnTo>
                    <a:lnTo>
                      <a:pt x="56854" y="37757"/>
                    </a:lnTo>
                    <a:lnTo>
                      <a:pt x="56854" y="37757"/>
                    </a:lnTo>
                    <a:lnTo>
                      <a:pt x="43482" y="30073"/>
                    </a:lnTo>
                    <a:lnTo>
                      <a:pt x="50120" y="25032"/>
                    </a:lnTo>
                    <a:lnTo>
                      <a:pt x="50139" y="25013"/>
                    </a:lnTo>
                    <a:lnTo>
                      <a:pt x="49302" y="6430"/>
                    </a:lnTo>
                    <a:lnTo>
                      <a:pt x="74486" y="14038"/>
                    </a:lnTo>
                    <a:lnTo>
                      <a:pt x="74543" y="14057"/>
                    </a:lnTo>
                    <a:lnTo>
                      <a:pt x="72869" y="3577"/>
                    </a:lnTo>
                    <a:lnTo>
                      <a:pt x="72869" y="3577"/>
                    </a:lnTo>
                    <a:lnTo>
                      <a:pt x="82513" y="16834"/>
                    </a:lnTo>
                    <a:lnTo>
                      <a:pt x="82532" y="16853"/>
                    </a:lnTo>
                    <a:lnTo>
                      <a:pt x="100487" y="13962"/>
                    </a:lnTo>
                    <a:lnTo>
                      <a:pt x="100506" y="13962"/>
                    </a:lnTo>
                    <a:lnTo>
                      <a:pt x="111196" y="58"/>
                    </a:lnTo>
                    <a:lnTo>
                      <a:pt x="111139"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956150" y="2963275"/>
                <a:ext cx="529275" cy="146500"/>
              </a:xfrm>
              <a:custGeom>
                <a:avLst/>
                <a:gdLst/>
                <a:ahLst/>
                <a:cxnLst/>
                <a:rect l="l" t="t" r="r" b="b"/>
                <a:pathLst>
                  <a:path w="21171" h="5860" extrusionOk="0">
                    <a:moveTo>
                      <a:pt x="19" y="1"/>
                    </a:moveTo>
                    <a:lnTo>
                      <a:pt x="0" y="77"/>
                    </a:lnTo>
                    <a:lnTo>
                      <a:pt x="21152" y="5859"/>
                    </a:lnTo>
                    <a:lnTo>
                      <a:pt x="21171" y="5783"/>
                    </a:lnTo>
                    <a:lnTo>
                      <a:pt x="19"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1471625" y="1863875"/>
                <a:ext cx="49950" cy="398975"/>
              </a:xfrm>
              <a:custGeom>
                <a:avLst/>
                <a:gdLst/>
                <a:ahLst/>
                <a:cxnLst/>
                <a:rect l="l" t="t" r="r" b="b"/>
                <a:pathLst>
                  <a:path w="1998" h="15959" extrusionOk="0">
                    <a:moveTo>
                      <a:pt x="76" y="1"/>
                    </a:moveTo>
                    <a:lnTo>
                      <a:pt x="0" y="39"/>
                    </a:lnTo>
                    <a:cubicBezTo>
                      <a:pt x="571" y="1351"/>
                      <a:pt x="1902" y="15807"/>
                      <a:pt x="1902" y="15959"/>
                    </a:cubicBezTo>
                    <a:lnTo>
                      <a:pt x="1997" y="15959"/>
                    </a:lnTo>
                    <a:cubicBezTo>
                      <a:pt x="1940" y="15350"/>
                      <a:pt x="647" y="1332"/>
                      <a:pt x="76" y="1"/>
                    </a:cubicBez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3986650" y="3038400"/>
                <a:ext cx="748975" cy="816975"/>
              </a:xfrm>
              <a:custGeom>
                <a:avLst/>
                <a:gdLst/>
                <a:ahLst/>
                <a:cxnLst/>
                <a:rect l="l" t="t" r="r" b="b"/>
                <a:pathLst>
                  <a:path w="29959" h="32679" extrusionOk="0">
                    <a:moveTo>
                      <a:pt x="15350" y="1"/>
                    </a:moveTo>
                    <a:lnTo>
                      <a:pt x="0" y="8674"/>
                    </a:lnTo>
                    <a:lnTo>
                      <a:pt x="28741" y="32679"/>
                    </a:lnTo>
                    <a:lnTo>
                      <a:pt x="28798" y="32622"/>
                    </a:lnTo>
                    <a:lnTo>
                      <a:pt x="133" y="8674"/>
                    </a:lnTo>
                    <a:lnTo>
                      <a:pt x="15350" y="96"/>
                    </a:lnTo>
                    <a:lnTo>
                      <a:pt x="29901" y="12402"/>
                    </a:lnTo>
                    <a:lnTo>
                      <a:pt x="29958" y="12326"/>
                    </a:lnTo>
                    <a:lnTo>
                      <a:pt x="15369" y="20"/>
                    </a:lnTo>
                    <a:lnTo>
                      <a:pt x="15350"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3981425" y="3085975"/>
                <a:ext cx="781300" cy="348100"/>
              </a:xfrm>
              <a:custGeom>
                <a:avLst/>
                <a:gdLst/>
                <a:ahLst/>
                <a:cxnLst/>
                <a:rect l="l" t="t" r="r" b="b"/>
                <a:pathLst>
                  <a:path w="31252" h="13924" extrusionOk="0">
                    <a:moveTo>
                      <a:pt x="26629" y="0"/>
                    </a:moveTo>
                    <a:lnTo>
                      <a:pt x="19382" y="5668"/>
                    </a:lnTo>
                    <a:lnTo>
                      <a:pt x="0" y="6752"/>
                    </a:lnTo>
                    <a:lnTo>
                      <a:pt x="31232" y="13923"/>
                    </a:lnTo>
                    <a:lnTo>
                      <a:pt x="31251" y="13847"/>
                    </a:lnTo>
                    <a:lnTo>
                      <a:pt x="571" y="6790"/>
                    </a:lnTo>
                    <a:lnTo>
                      <a:pt x="19401" y="5744"/>
                    </a:lnTo>
                    <a:lnTo>
                      <a:pt x="26686" y="76"/>
                    </a:lnTo>
                    <a:lnTo>
                      <a:pt x="26629"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a:off x="2909600" y="1822500"/>
                <a:ext cx="1483175" cy="867850"/>
              </a:xfrm>
              <a:custGeom>
                <a:avLst/>
                <a:gdLst/>
                <a:ahLst/>
                <a:cxnLst/>
                <a:rect l="l" t="t" r="r" b="b"/>
                <a:pathLst>
                  <a:path w="59327" h="34714" extrusionOk="0">
                    <a:moveTo>
                      <a:pt x="59326" y="1"/>
                    </a:moveTo>
                    <a:lnTo>
                      <a:pt x="45460" y="17100"/>
                    </a:lnTo>
                    <a:lnTo>
                      <a:pt x="45517" y="17138"/>
                    </a:lnTo>
                    <a:lnTo>
                      <a:pt x="59003" y="514"/>
                    </a:lnTo>
                    <a:lnTo>
                      <a:pt x="49188" y="22654"/>
                    </a:lnTo>
                    <a:lnTo>
                      <a:pt x="31194" y="26459"/>
                    </a:lnTo>
                    <a:lnTo>
                      <a:pt x="31175" y="26459"/>
                    </a:lnTo>
                    <a:lnTo>
                      <a:pt x="21988" y="34638"/>
                    </a:lnTo>
                    <a:lnTo>
                      <a:pt x="0" y="31823"/>
                    </a:lnTo>
                    <a:lnTo>
                      <a:pt x="0" y="31899"/>
                    </a:lnTo>
                    <a:lnTo>
                      <a:pt x="21988" y="34714"/>
                    </a:lnTo>
                    <a:lnTo>
                      <a:pt x="22007" y="34714"/>
                    </a:lnTo>
                    <a:lnTo>
                      <a:pt x="31213" y="26535"/>
                    </a:lnTo>
                    <a:lnTo>
                      <a:pt x="49226" y="22731"/>
                    </a:lnTo>
                    <a:lnTo>
                      <a:pt x="49245" y="22731"/>
                    </a:lnTo>
                    <a:lnTo>
                      <a:pt x="5932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975650" y="2705075"/>
                <a:ext cx="3754250" cy="772750"/>
              </a:xfrm>
              <a:custGeom>
                <a:avLst/>
                <a:gdLst/>
                <a:ahLst/>
                <a:cxnLst/>
                <a:rect l="l" t="t" r="r" b="b"/>
                <a:pathLst>
                  <a:path w="150170" h="30910" extrusionOk="0">
                    <a:moveTo>
                      <a:pt x="121239" y="0"/>
                    </a:moveTo>
                    <a:lnTo>
                      <a:pt x="126185" y="15255"/>
                    </a:lnTo>
                    <a:lnTo>
                      <a:pt x="98928" y="21646"/>
                    </a:lnTo>
                    <a:lnTo>
                      <a:pt x="71271" y="26230"/>
                    </a:lnTo>
                    <a:lnTo>
                      <a:pt x="61209" y="30738"/>
                    </a:lnTo>
                    <a:lnTo>
                      <a:pt x="20410" y="16073"/>
                    </a:lnTo>
                    <a:lnTo>
                      <a:pt x="20372" y="16073"/>
                    </a:lnTo>
                    <a:lnTo>
                      <a:pt x="0" y="28893"/>
                    </a:lnTo>
                    <a:lnTo>
                      <a:pt x="31993" y="26991"/>
                    </a:lnTo>
                    <a:lnTo>
                      <a:pt x="31993" y="26839"/>
                    </a:lnTo>
                    <a:lnTo>
                      <a:pt x="609" y="28703"/>
                    </a:lnTo>
                    <a:lnTo>
                      <a:pt x="20391" y="16244"/>
                    </a:lnTo>
                    <a:lnTo>
                      <a:pt x="61190" y="30890"/>
                    </a:lnTo>
                    <a:lnTo>
                      <a:pt x="61209" y="30909"/>
                    </a:lnTo>
                    <a:lnTo>
                      <a:pt x="71309" y="26382"/>
                    </a:lnTo>
                    <a:lnTo>
                      <a:pt x="98947" y="21798"/>
                    </a:lnTo>
                    <a:lnTo>
                      <a:pt x="126394" y="15369"/>
                    </a:lnTo>
                    <a:lnTo>
                      <a:pt x="121467" y="153"/>
                    </a:lnTo>
                    <a:lnTo>
                      <a:pt x="150170" y="1142"/>
                    </a:lnTo>
                    <a:lnTo>
                      <a:pt x="150170" y="989"/>
                    </a:lnTo>
                    <a:lnTo>
                      <a:pt x="121239"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4" name="Google Shape;244;p6"/>
          <p:cNvGrpSpPr/>
          <p:nvPr/>
        </p:nvGrpSpPr>
        <p:grpSpPr>
          <a:xfrm>
            <a:off x="-76191" y="-761543"/>
            <a:ext cx="9153395" cy="5959102"/>
            <a:chOff x="-76191" y="-761543"/>
            <a:chExt cx="9153395" cy="5959102"/>
          </a:xfrm>
        </p:grpSpPr>
        <p:grpSp>
          <p:nvGrpSpPr>
            <p:cNvPr id="245" name="Google Shape;245;p6"/>
            <p:cNvGrpSpPr/>
            <p:nvPr/>
          </p:nvGrpSpPr>
          <p:grpSpPr>
            <a:xfrm flipH="1">
              <a:off x="7795635" y="-761543"/>
              <a:ext cx="949296" cy="1301033"/>
              <a:chOff x="6699355" y="2069617"/>
              <a:chExt cx="930136" cy="1274772"/>
            </a:xfrm>
          </p:grpSpPr>
          <p:sp>
            <p:nvSpPr>
              <p:cNvPr id="246" name="Google Shape;246;p6"/>
              <p:cNvSpPr/>
              <p:nvPr/>
            </p:nvSpPr>
            <p:spPr>
              <a:xfrm flipH="1">
                <a:off x="6699355" y="2404610"/>
                <a:ext cx="105268" cy="105268"/>
              </a:xfrm>
              <a:custGeom>
                <a:avLst/>
                <a:gdLst/>
                <a:ahLst/>
                <a:cxnLst/>
                <a:rect l="l" t="t" r="r" b="b"/>
                <a:pathLst>
                  <a:path w="3242" h="3242" extrusionOk="0">
                    <a:moveTo>
                      <a:pt x="1621" y="0"/>
                    </a:moveTo>
                    <a:cubicBezTo>
                      <a:pt x="731" y="0"/>
                      <a:pt x="1" y="731"/>
                      <a:pt x="1" y="1621"/>
                    </a:cubicBezTo>
                    <a:cubicBezTo>
                      <a:pt x="1" y="2534"/>
                      <a:pt x="731" y="3242"/>
                      <a:pt x="1621" y="3242"/>
                    </a:cubicBezTo>
                    <a:cubicBezTo>
                      <a:pt x="2511" y="3242"/>
                      <a:pt x="3242" y="2534"/>
                      <a:pt x="3242" y="1621"/>
                    </a:cubicBezTo>
                    <a:cubicBezTo>
                      <a:pt x="3242" y="731"/>
                      <a:pt x="2511" y="0"/>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6"/>
              <p:cNvSpPr/>
              <p:nvPr/>
            </p:nvSpPr>
            <p:spPr>
              <a:xfrm flipH="1">
                <a:off x="7524223" y="3238374"/>
                <a:ext cx="105268" cy="106015"/>
              </a:xfrm>
              <a:custGeom>
                <a:avLst/>
                <a:gdLst/>
                <a:ahLst/>
                <a:cxnLst/>
                <a:rect l="l" t="t" r="r" b="b"/>
                <a:pathLst>
                  <a:path w="3242" h="3265" extrusionOk="0">
                    <a:moveTo>
                      <a:pt x="1621" y="1"/>
                    </a:moveTo>
                    <a:cubicBezTo>
                      <a:pt x="731" y="1"/>
                      <a:pt x="0" y="731"/>
                      <a:pt x="0" y="1644"/>
                    </a:cubicBezTo>
                    <a:cubicBezTo>
                      <a:pt x="0" y="2534"/>
                      <a:pt x="731" y="3265"/>
                      <a:pt x="1621" y="3265"/>
                    </a:cubicBezTo>
                    <a:cubicBezTo>
                      <a:pt x="2534" y="3265"/>
                      <a:pt x="3241" y="2534"/>
                      <a:pt x="3241" y="1644"/>
                    </a:cubicBezTo>
                    <a:cubicBezTo>
                      <a:pt x="3241" y="731"/>
                      <a:pt x="2534" y="1"/>
                      <a:pt x="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flipH="1">
                <a:off x="6733448" y="2069617"/>
                <a:ext cx="802658" cy="1240679"/>
              </a:xfrm>
              <a:custGeom>
                <a:avLst/>
                <a:gdLst/>
                <a:ahLst/>
                <a:cxnLst/>
                <a:rect l="l" t="t" r="r" b="b"/>
                <a:pathLst>
                  <a:path w="24720" h="38210" extrusionOk="0">
                    <a:moveTo>
                      <a:pt x="24149" y="0"/>
                    </a:moveTo>
                    <a:cubicBezTo>
                      <a:pt x="23830" y="0"/>
                      <a:pt x="23579" y="251"/>
                      <a:pt x="23579" y="571"/>
                    </a:cubicBezTo>
                    <a:lnTo>
                      <a:pt x="23579" y="31979"/>
                    </a:lnTo>
                    <a:cubicBezTo>
                      <a:pt x="23579" y="34786"/>
                      <a:pt x="21296" y="37069"/>
                      <a:pt x="18489" y="37069"/>
                    </a:cubicBezTo>
                    <a:lnTo>
                      <a:pt x="571" y="37069"/>
                    </a:lnTo>
                    <a:cubicBezTo>
                      <a:pt x="251" y="37069"/>
                      <a:pt x="0" y="37320"/>
                      <a:pt x="0" y="37639"/>
                    </a:cubicBezTo>
                    <a:cubicBezTo>
                      <a:pt x="0" y="37936"/>
                      <a:pt x="251" y="38210"/>
                      <a:pt x="571" y="38210"/>
                    </a:cubicBezTo>
                    <a:lnTo>
                      <a:pt x="18489" y="38210"/>
                    </a:lnTo>
                    <a:cubicBezTo>
                      <a:pt x="21935" y="38210"/>
                      <a:pt x="24720" y="35402"/>
                      <a:pt x="24720" y="31979"/>
                    </a:cubicBezTo>
                    <a:lnTo>
                      <a:pt x="24720" y="571"/>
                    </a:lnTo>
                    <a:cubicBezTo>
                      <a:pt x="24720" y="251"/>
                      <a:pt x="24469" y="0"/>
                      <a:pt x="24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6"/>
            <p:cNvGrpSpPr/>
            <p:nvPr/>
          </p:nvGrpSpPr>
          <p:grpSpPr>
            <a:xfrm flipH="1">
              <a:off x="-76191" y="4675019"/>
              <a:ext cx="369119" cy="522540"/>
              <a:chOff x="8887184" y="1031269"/>
              <a:chExt cx="369119" cy="522540"/>
            </a:xfrm>
          </p:grpSpPr>
          <p:sp>
            <p:nvSpPr>
              <p:cNvPr id="250" name="Google Shape;250;p6"/>
              <p:cNvSpPr/>
              <p:nvPr/>
            </p:nvSpPr>
            <p:spPr>
              <a:xfrm flipH="1">
                <a:off x="8887184" y="1195778"/>
                <a:ext cx="106015" cy="105300"/>
              </a:xfrm>
              <a:custGeom>
                <a:avLst/>
                <a:gdLst/>
                <a:ahLst/>
                <a:cxnLst/>
                <a:rect l="l" t="t" r="r" b="b"/>
                <a:pathLst>
                  <a:path w="3265" h="3243" extrusionOk="0">
                    <a:moveTo>
                      <a:pt x="1621" y="1"/>
                    </a:moveTo>
                    <a:cubicBezTo>
                      <a:pt x="731" y="1"/>
                      <a:pt x="1" y="731"/>
                      <a:pt x="1" y="1621"/>
                    </a:cubicBezTo>
                    <a:cubicBezTo>
                      <a:pt x="1" y="2512"/>
                      <a:pt x="731" y="3242"/>
                      <a:pt x="1621" y="3242"/>
                    </a:cubicBezTo>
                    <a:cubicBezTo>
                      <a:pt x="2534" y="3242"/>
                      <a:pt x="3265" y="2512"/>
                      <a:pt x="3265" y="1621"/>
                    </a:cubicBezTo>
                    <a:cubicBezTo>
                      <a:pt x="3265" y="731"/>
                      <a:pt x="2534" y="1"/>
                      <a:pt x="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flipH="1">
                <a:off x="8922024" y="1031269"/>
                <a:ext cx="334279" cy="522540"/>
              </a:xfrm>
              <a:custGeom>
                <a:avLst/>
                <a:gdLst/>
                <a:ahLst/>
                <a:cxnLst/>
                <a:rect l="l" t="t" r="r" b="b"/>
                <a:pathLst>
                  <a:path w="10295" h="16093" extrusionOk="0">
                    <a:moveTo>
                      <a:pt x="571" y="0"/>
                    </a:moveTo>
                    <a:cubicBezTo>
                      <a:pt x="252" y="0"/>
                      <a:pt x="1" y="274"/>
                      <a:pt x="1" y="571"/>
                    </a:cubicBezTo>
                    <a:cubicBezTo>
                      <a:pt x="1" y="890"/>
                      <a:pt x="252" y="1142"/>
                      <a:pt x="571" y="1142"/>
                    </a:cubicBezTo>
                    <a:lnTo>
                      <a:pt x="9154" y="1142"/>
                    </a:lnTo>
                    <a:lnTo>
                      <a:pt x="9154" y="15521"/>
                    </a:lnTo>
                    <a:cubicBezTo>
                      <a:pt x="9154" y="15841"/>
                      <a:pt x="9405" y="16092"/>
                      <a:pt x="9724" y="16092"/>
                    </a:cubicBezTo>
                    <a:cubicBezTo>
                      <a:pt x="10044" y="16092"/>
                      <a:pt x="10295" y="15841"/>
                      <a:pt x="10295" y="15521"/>
                    </a:cubicBezTo>
                    <a:lnTo>
                      <a:pt x="10295" y="571"/>
                    </a:lnTo>
                    <a:cubicBezTo>
                      <a:pt x="10295" y="274"/>
                      <a:pt x="10044" y="0"/>
                      <a:pt x="9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6"/>
            <p:cNvGrpSpPr/>
            <p:nvPr/>
          </p:nvGrpSpPr>
          <p:grpSpPr>
            <a:xfrm>
              <a:off x="8514090" y="4301911"/>
              <a:ext cx="563113" cy="706637"/>
              <a:chOff x="6136065" y="3546136"/>
              <a:chExt cx="563113" cy="706637"/>
            </a:xfrm>
          </p:grpSpPr>
          <p:sp>
            <p:nvSpPr>
              <p:cNvPr id="253" name="Google Shape;253;p6"/>
              <p:cNvSpPr/>
              <p:nvPr/>
            </p:nvSpPr>
            <p:spPr>
              <a:xfrm flipH="1">
                <a:off x="6136065" y="3620059"/>
                <a:ext cx="191995" cy="332818"/>
              </a:xfrm>
              <a:custGeom>
                <a:avLst/>
                <a:gdLst/>
                <a:ahLst/>
                <a:cxnLst/>
                <a:rect l="l" t="t" r="r" b="b"/>
                <a:pathLst>
                  <a:path w="5913" h="10250" extrusionOk="0">
                    <a:moveTo>
                      <a:pt x="0" y="1"/>
                    </a:moveTo>
                    <a:lnTo>
                      <a:pt x="0" y="10249"/>
                    </a:lnTo>
                    <a:lnTo>
                      <a:pt x="5912" y="10249"/>
                    </a:lnTo>
                    <a:lnTo>
                      <a:pt x="59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p:nvPr/>
            </p:nvSpPr>
            <p:spPr>
              <a:xfrm flipH="1">
                <a:off x="6507184" y="3919242"/>
                <a:ext cx="191995" cy="333532"/>
              </a:xfrm>
              <a:custGeom>
                <a:avLst/>
                <a:gdLst/>
                <a:ahLst/>
                <a:cxnLst/>
                <a:rect l="l" t="t" r="r" b="b"/>
                <a:pathLst>
                  <a:path w="5913" h="10272" extrusionOk="0">
                    <a:moveTo>
                      <a:pt x="0" y="0"/>
                    </a:moveTo>
                    <a:lnTo>
                      <a:pt x="0" y="10271"/>
                    </a:lnTo>
                    <a:lnTo>
                      <a:pt x="5912" y="10271"/>
                    </a:lnTo>
                    <a:lnTo>
                      <a:pt x="5912" y="0"/>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flipH="1">
                <a:off x="6278477" y="3546136"/>
                <a:ext cx="153474" cy="153474"/>
              </a:xfrm>
              <a:custGeom>
                <a:avLst/>
                <a:gdLst/>
                <a:ahLst/>
                <a:cxnLst/>
                <a:rect l="l" t="t" r="r" b="b"/>
                <a:pathLst>
                  <a:path w="2854" h="2854" extrusionOk="0">
                    <a:moveTo>
                      <a:pt x="1" y="0"/>
                    </a:moveTo>
                    <a:lnTo>
                      <a:pt x="1" y="2854"/>
                    </a:lnTo>
                    <a:lnTo>
                      <a:pt x="2854" y="2854"/>
                    </a:lnTo>
                    <a:lnTo>
                      <a:pt x="2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6" name="Google Shape;256;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7"/>
        <p:cNvGrpSpPr/>
        <p:nvPr/>
      </p:nvGrpSpPr>
      <p:grpSpPr>
        <a:xfrm>
          <a:off x="0" y="0"/>
          <a:ext cx="0" cy="0"/>
          <a:chOff x="0" y="0"/>
          <a:chExt cx="0" cy="0"/>
        </a:xfrm>
      </p:grpSpPr>
      <p:grpSp>
        <p:nvGrpSpPr>
          <p:cNvPr id="258" name="Google Shape;258;p7"/>
          <p:cNvGrpSpPr/>
          <p:nvPr/>
        </p:nvGrpSpPr>
        <p:grpSpPr>
          <a:xfrm>
            <a:off x="-4713476" y="-4734613"/>
            <a:ext cx="17959055" cy="13798237"/>
            <a:chOff x="-4713476" y="-4734613"/>
            <a:chExt cx="17959055" cy="13798237"/>
          </a:xfrm>
        </p:grpSpPr>
        <p:grpSp>
          <p:nvGrpSpPr>
            <p:cNvPr id="259" name="Google Shape;259;p7"/>
            <p:cNvGrpSpPr/>
            <p:nvPr/>
          </p:nvGrpSpPr>
          <p:grpSpPr>
            <a:xfrm rot="-1688909">
              <a:off x="3142047" y="1659898"/>
              <a:ext cx="9353659" cy="5524064"/>
              <a:chOff x="927625" y="1775425"/>
              <a:chExt cx="3835100" cy="2264925"/>
            </a:xfrm>
          </p:grpSpPr>
          <p:sp>
            <p:nvSpPr>
              <p:cNvPr id="260" name="Google Shape;260;p7"/>
              <p:cNvSpPr/>
              <p:nvPr/>
            </p:nvSpPr>
            <p:spPr>
              <a:xfrm>
                <a:off x="990850" y="2261400"/>
                <a:ext cx="3731450" cy="897825"/>
              </a:xfrm>
              <a:custGeom>
                <a:avLst/>
                <a:gdLst/>
                <a:ahLst/>
                <a:cxnLst/>
                <a:rect l="l" t="t" r="r" b="b"/>
                <a:pathLst>
                  <a:path w="149258" h="35913" extrusionOk="0">
                    <a:moveTo>
                      <a:pt x="21190" y="1"/>
                    </a:moveTo>
                    <a:lnTo>
                      <a:pt x="1" y="12859"/>
                    </a:lnTo>
                    <a:lnTo>
                      <a:pt x="39" y="12916"/>
                    </a:lnTo>
                    <a:lnTo>
                      <a:pt x="21171" y="96"/>
                    </a:lnTo>
                    <a:lnTo>
                      <a:pt x="54020" y="35912"/>
                    </a:lnTo>
                    <a:lnTo>
                      <a:pt x="61667" y="34372"/>
                    </a:lnTo>
                    <a:lnTo>
                      <a:pt x="61686" y="34353"/>
                    </a:lnTo>
                    <a:lnTo>
                      <a:pt x="76769" y="14343"/>
                    </a:lnTo>
                    <a:lnTo>
                      <a:pt x="93089" y="19269"/>
                    </a:lnTo>
                    <a:lnTo>
                      <a:pt x="93108" y="19269"/>
                    </a:lnTo>
                    <a:lnTo>
                      <a:pt x="98738" y="17158"/>
                    </a:lnTo>
                    <a:lnTo>
                      <a:pt x="113955" y="29559"/>
                    </a:lnTo>
                    <a:lnTo>
                      <a:pt x="113974" y="29578"/>
                    </a:lnTo>
                    <a:lnTo>
                      <a:pt x="117816" y="25888"/>
                    </a:lnTo>
                    <a:lnTo>
                      <a:pt x="120783" y="17861"/>
                    </a:lnTo>
                    <a:lnTo>
                      <a:pt x="149257" y="5593"/>
                    </a:lnTo>
                    <a:lnTo>
                      <a:pt x="149219" y="5517"/>
                    </a:lnTo>
                    <a:lnTo>
                      <a:pt x="120726" y="17785"/>
                    </a:lnTo>
                    <a:lnTo>
                      <a:pt x="117759" y="25831"/>
                    </a:lnTo>
                    <a:lnTo>
                      <a:pt x="113974" y="29483"/>
                    </a:lnTo>
                    <a:lnTo>
                      <a:pt x="98776" y="17082"/>
                    </a:lnTo>
                    <a:lnTo>
                      <a:pt x="98757" y="17082"/>
                    </a:lnTo>
                    <a:lnTo>
                      <a:pt x="93108" y="19193"/>
                    </a:lnTo>
                    <a:lnTo>
                      <a:pt x="76750" y="14267"/>
                    </a:lnTo>
                    <a:lnTo>
                      <a:pt x="76731" y="14248"/>
                    </a:lnTo>
                    <a:lnTo>
                      <a:pt x="61628" y="34295"/>
                    </a:lnTo>
                    <a:lnTo>
                      <a:pt x="54058" y="35836"/>
                    </a:lnTo>
                    <a:lnTo>
                      <a:pt x="21209" y="20"/>
                    </a:lnTo>
                    <a:lnTo>
                      <a:pt x="21190"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978975" y="2180575"/>
                <a:ext cx="3732875" cy="940125"/>
              </a:xfrm>
              <a:custGeom>
                <a:avLst/>
                <a:gdLst/>
                <a:ahLst/>
                <a:cxnLst/>
                <a:rect l="l" t="t" r="r" b="b"/>
                <a:pathLst>
                  <a:path w="149315" h="37605" extrusionOk="0">
                    <a:moveTo>
                      <a:pt x="153" y="95"/>
                    </a:moveTo>
                    <a:lnTo>
                      <a:pt x="21627" y="3329"/>
                    </a:lnTo>
                    <a:lnTo>
                      <a:pt x="22768" y="17709"/>
                    </a:lnTo>
                    <a:lnTo>
                      <a:pt x="22768" y="17709"/>
                    </a:lnTo>
                    <a:lnTo>
                      <a:pt x="19059" y="12155"/>
                    </a:lnTo>
                    <a:lnTo>
                      <a:pt x="19059" y="12136"/>
                    </a:lnTo>
                    <a:lnTo>
                      <a:pt x="7343" y="11926"/>
                    </a:lnTo>
                    <a:lnTo>
                      <a:pt x="153" y="95"/>
                    </a:lnTo>
                    <a:close/>
                    <a:moveTo>
                      <a:pt x="0" y="0"/>
                    </a:moveTo>
                    <a:lnTo>
                      <a:pt x="7285" y="11983"/>
                    </a:lnTo>
                    <a:lnTo>
                      <a:pt x="7304" y="12003"/>
                    </a:lnTo>
                    <a:lnTo>
                      <a:pt x="19021" y="12231"/>
                    </a:lnTo>
                    <a:lnTo>
                      <a:pt x="22768" y="17861"/>
                    </a:lnTo>
                    <a:lnTo>
                      <a:pt x="22768" y="17880"/>
                    </a:lnTo>
                    <a:lnTo>
                      <a:pt x="23301" y="24594"/>
                    </a:lnTo>
                    <a:lnTo>
                      <a:pt x="23320" y="24632"/>
                    </a:lnTo>
                    <a:lnTo>
                      <a:pt x="53639" y="20543"/>
                    </a:lnTo>
                    <a:lnTo>
                      <a:pt x="62103" y="37566"/>
                    </a:lnTo>
                    <a:lnTo>
                      <a:pt x="62103" y="37605"/>
                    </a:lnTo>
                    <a:lnTo>
                      <a:pt x="80649" y="36463"/>
                    </a:lnTo>
                    <a:lnTo>
                      <a:pt x="78956" y="28132"/>
                    </a:lnTo>
                    <a:lnTo>
                      <a:pt x="93583" y="22502"/>
                    </a:lnTo>
                    <a:lnTo>
                      <a:pt x="114487" y="32830"/>
                    </a:lnTo>
                    <a:lnTo>
                      <a:pt x="115628" y="14190"/>
                    </a:lnTo>
                    <a:lnTo>
                      <a:pt x="136018" y="17290"/>
                    </a:lnTo>
                    <a:lnTo>
                      <a:pt x="136056" y="17290"/>
                    </a:lnTo>
                    <a:lnTo>
                      <a:pt x="139309" y="7133"/>
                    </a:lnTo>
                    <a:lnTo>
                      <a:pt x="149314" y="2758"/>
                    </a:lnTo>
                    <a:lnTo>
                      <a:pt x="149276" y="2682"/>
                    </a:lnTo>
                    <a:lnTo>
                      <a:pt x="139271" y="7057"/>
                    </a:lnTo>
                    <a:lnTo>
                      <a:pt x="139252" y="7057"/>
                    </a:lnTo>
                    <a:lnTo>
                      <a:pt x="135999" y="17195"/>
                    </a:lnTo>
                    <a:lnTo>
                      <a:pt x="115552" y="14095"/>
                    </a:lnTo>
                    <a:lnTo>
                      <a:pt x="114411" y="32697"/>
                    </a:lnTo>
                    <a:lnTo>
                      <a:pt x="93602" y="22426"/>
                    </a:lnTo>
                    <a:lnTo>
                      <a:pt x="93583" y="22426"/>
                    </a:lnTo>
                    <a:lnTo>
                      <a:pt x="78899" y="28075"/>
                    </a:lnTo>
                    <a:lnTo>
                      <a:pt x="78861" y="28075"/>
                    </a:lnTo>
                    <a:lnTo>
                      <a:pt x="80554" y="36387"/>
                    </a:lnTo>
                    <a:lnTo>
                      <a:pt x="62161" y="37509"/>
                    </a:lnTo>
                    <a:lnTo>
                      <a:pt x="53715" y="20467"/>
                    </a:lnTo>
                    <a:lnTo>
                      <a:pt x="53696" y="20448"/>
                    </a:lnTo>
                    <a:lnTo>
                      <a:pt x="23377" y="24537"/>
                    </a:lnTo>
                    <a:lnTo>
                      <a:pt x="22864" y="17861"/>
                    </a:lnTo>
                    <a:lnTo>
                      <a:pt x="30757" y="13239"/>
                    </a:lnTo>
                    <a:lnTo>
                      <a:pt x="30700" y="13163"/>
                    </a:lnTo>
                    <a:lnTo>
                      <a:pt x="22844" y="17785"/>
                    </a:lnTo>
                    <a:lnTo>
                      <a:pt x="21703" y="3291"/>
                    </a:lnTo>
                    <a:lnTo>
                      <a:pt x="21684" y="3253"/>
                    </a:lnTo>
                    <a:lnTo>
                      <a:pt x="7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927625" y="2532925"/>
                <a:ext cx="3741425" cy="831250"/>
              </a:xfrm>
              <a:custGeom>
                <a:avLst/>
                <a:gdLst/>
                <a:ahLst/>
                <a:cxnLst/>
                <a:rect l="l" t="t" r="r" b="b"/>
                <a:pathLst>
                  <a:path w="149657" h="33250" extrusionOk="0">
                    <a:moveTo>
                      <a:pt x="117644" y="1"/>
                    </a:moveTo>
                    <a:lnTo>
                      <a:pt x="101267" y="6221"/>
                    </a:lnTo>
                    <a:lnTo>
                      <a:pt x="82627" y="22312"/>
                    </a:lnTo>
                    <a:lnTo>
                      <a:pt x="73211" y="33154"/>
                    </a:lnTo>
                    <a:lnTo>
                      <a:pt x="56587" y="24975"/>
                    </a:lnTo>
                    <a:lnTo>
                      <a:pt x="25412" y="10443"/>
                    </a:lnTo>
                    <a:lnTo>
                      <a:pt x="0" y="21171"/>
                    </a:lnTo>
                    <a:lnTo>
                      <a:pt x="38" y="21247"/>
                    </a:lnTo>
                    <a:lnTo>
                      <a:pt x="25393" y="10538"/>
                    </a:lnTo>
                    <a:lnTo>
                      <a:pt x="56549" y="25051"/>
                    </a:lnTo>
                    <a:lnTo>
                      <a:pt x="73192" y="33230"/>
                    </a:lnTo>
                    <a:lnTo>
                      <a:pt x="73230" y="33249"/>
                    </a:lnTo>
                    <a:lnTo>
                      <a:pt x="82684" y="22369"/>
                    </a:lnTo>
                    <a:lnTo>
                      <a:pt x="101305" y="6297"/>
                    </a:lnTo>
                    <a:lnTo>
                      <a:pt x="117625" y="96"/>
                    </a:lnTo>
                    <a:lnTo>
                      <a:pt x="123255" y="7000"/>
                    </a:lnTo>
                    <a:lnTo>
                      <a:pt x="135657" y="16435"/>
                    </a:lnTo>
                    <a:lnTo>
                      <a:pt x="135676" y="16454"/>
                    </a:lnTo>
                    <a:lnTo>
                      <a:pt x="149656" y="17728"/>
                    </a:lnTo>
                    <a:lnTo>
                      <a:pt x="149656" y="17633"/>
                    </a:lnTo>
                    <a:lnTo>
                      <a:pt x="135714" y="16378"/>
                    </a:lnTo>
                    <a:lnTo>
                      <a:pt x="123312" y="6943"/>
                    </a:lnTo>
                    <a:lnTo>
                      <a:pt x="117663" y="20"/>
                    </a:lnTo>
                    <a:lnTo>
                      <a:pt x="117644"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969475" y="2377425"/>
                <a:ext cx="3791350" cy="1167450"/>
              </a:xfrm>
              <a:custGeom>
                <a:avLst/>
                <a:gdLst/>
                <a:ahLst/>
                <a:cxnLst/>
                <a:rect l="l" t="t" r="r" b="b"/>
                <a:pathLst>
                  <a:path w="151654" h="46698" extrusionOk="0">
                    <a:moveTo>
                      <a:pt x="76" y="1"/>
                    </a:moveTo>
                    <a:lnTo>
                      <a:pt x="0" y="134"/>
                    </a:lnTo>
                    <a:lnTo>
                      <a:pt x="17880" y="9568"/>
                    </a:lnTo>
                    <a:lnTo>
                      <a:pt x="20543" y="29274"/>
                    </a:lnTo>
                    <a:lnTo>
                      <a:pt x="20562" y="29331"/>
                    </a:lnTo>
                    <a:lnTo>
                      <a:pt x="54856" y="31309"/>
                    </a:lnTo>
                    <a:lnTo>
                      <a:pt x="61399" y="44015"/>
                    </a:lnTo>
                    <a:lnTo>
                      <a:pt x="70263" y="43521"/>
                    </a:lnTo>
                    <a:lnTo>
                      <a:pt x="79659" y="46697"/>
                    </a:lnTo>
                    <a:lnTo>
                      <a:pt x="99365" y="34809"/>
                    </a:lnTo>
                    <a:lnTo>
                      <a:pt x="81352" y="28589"/>
                    </a:lnTo>
                    <a:lnTo>
                      <a:pt x="114829" y="24975"/>
                    </a:lnTo>
                    <a:lnTo>
                      <a:pt x="126527" y="28494"/>
                    </a:lnTo>
                    <a:lnTo>
                      <a:pt x="126565" y="28494"/>
                    </a:lnTo>
                    <a:lnTo>
                      <a:pt x="134097" y="22674"/>
                    </a:lnTo>
                    <a:lnTo>
                      <a:pt x="136475" y="9473"/>
                    </a:lnTo>
                    <a:lnTo>
                      <a:pt x="151634" y="11851"/>
                    </a:lnTo>
                    <a:lnTo>
                      <a:pt x="151653" y="11699"/>
                    </a:lnTo>
                    <a:lnTo>
                      <a:pt x="136341" y="9283"/>
                    </a:lnTo>
                    <a:lnTo>
                      <a:pt x="133945" y="22579"/>
                    </a:lnTo>
                    <a:lnTo>
                      <a:pt x="126527" y="28323"/>
                    </a:lnTo>
                    <a:lnTo>
                      <a:pt x="114848" y="24804"/>
                    </a:lnTo>
                    <a:lnTo>
                      <a:pt x="80629" y="28513"/>
                    </a:lnTo>
                    <a:lnTo>
                      <a:pt x="99003" y="34847"/>
                    </a:lnTo>
                    <a:lnTo>
                      <a:pt x="79640" y="46526"/>
                    </a:lnTo>
                    <a:lnTo>
                      <a:pt x="70301" y="43368"/>
                    </a:lnTo>
                    <a:lnTo>
                      <a:pt x="70282" y="43349"/>
                    </a:lnTo>
                    <a:lnTo>
                      <a:pt x="61494" y="43844"/>
                    </a:lnTo>
                    <a:lnTo>
                      <a:pt x="54951" y="31157"/>
                    </a:lnTo>
                    <a:lnTo>
                      <a:pt x="20695" y="29179"/>
                    </a:lnTo>
                    <a:lnTo>
                      <a:pt x="18013" y="9473"/>
                    </a:lnTo>
                    <a:lnTo>
                      <a:pt x="7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3368000" y="2387900"/>
                <a:ext cx="1269650" cy="862150"/>
              </a:xfrm>
              <a:custGeom>
                <a:avLst/>
                <a:gdLst/>
                <a:ahLst/>
                <a:cxnLst/>
                <a:rect l="l" t="t" r="r" b="b"/>
                <a:pathLst>
                  <a:path w="50786" h="34486" extrusionOk="0">
                    <a:moveTo>
                      <a:pt x="30871" y="0"/>
                    </a:moveTo>
                    <a:lnTo>
                      <a:pt x="25621" y="12744"/>
                    </a:lnTo>
                    <a:lnTo>
                      <a:pt x="18869" y="24442"/>
                    </a:lnTo>
                    <a:lnTo>
                      <a:pt x="3272" y="34352"/>
                    </a:lnTo>
                    <a:lnTo>
                      <a:pt x="76" y="15122"/>
                    </a:lnTo>
                    <a:lnTo>
                      <a:pt x="0" y="15141"/>
                    </a:lnTo>
                    <a:lnTo>
                      <a:pt x="3215" y="34485"/>
                    </a:lnTo>
                    <a:lnTo>
                      <a:pt x="18907" y="24499"/>
                    </a:lnTo>
                    <a:lnTo>
                      <a:pt x="18926" y="24499"/>
                    </a:lnTo>
                    <a:lnTo>
                      <a:pt x="25697" y="12782"/>
                    </a:lnTo>
                    <a:lnTo>
                      <a:pt x="30890" y="134"/>
                    </a:lnTo>
                    <a:lnTo>
                      <a:pt x="40438" y="8978"/>
                    </a:lnTo>
                    <a:cubicBezTo>
                      <a:pt x="40476" y="9016"/>
                      <a:pt x="42987" y="12003"/>
                      <a:pt x="45517" y="14932"/>
                    </a:cubicBezTo>
                    <a:cubicBezTo>
                      <a:pt x="50327" y="20549"/>
                      <a:pt x="50700" y="20849"/>
                      <a:pt x="50775" y="20849"/>
                    </a:cubicBezTo>
                    <a:cubicBezTo>
                      <a:pt x="50779" y="20849"/>
                      <a:pt x="50783" y="20848"/>
                      <a:pt x="50786" y="20847"/>
                    </a:cubicBezTo>
                    <a:lnTo>
                      <a:pt x="50767" y="20790"/>
                    </a:lnTo>
                    <a:lnTo>
                      <a:pt x="50767" y="20771"/>
                    </a:lnTo>
                    <a:cubicBezTo>
                      <a:pt x="50462" y="20638"/>
                      <a:pt x="43919" y="12973"/>
                      <a:pt x="40495" y="8921"/>
                    </a:cubicBezTo>
                    <a:lnTo>
                      <a:pt x="30871"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3932900" y="2906700"/>
                <a:ext cx="818875" cy="724700"/>
              </a:xfrm>
              <a:custGeom>
                <a:avLst/>
                <a:gdLst/>
                <a:ahLst/>
                <a:cxnLst/>
                <a:rect l="l" t="t" r="r" b="b"/>
                <a:pathLst>
                  <a:path w="32755" h="28988" extrusionOk="0">
                    <a:moveTo>
                      <a:pt x="229" y="95"/>
                    </a:moveTo>
                    <a:lnTo>
                      <a:pt x="15446" y="1503"/>
                    </a:lnTo>
                    <a:lnTo>
                      <a:pt x="17405" y="5307"/>
                    </a:lnTo>
                    <a:lnTo>
                      <a:pt x="8009" y="7209"/>
                    </a:lnTo>
                    <a:lnTo>
                      <a:pt x="229" y="95"/>
                    </a:lnTo>
                    <a:close/>
                    <a:moveTo>
                      <a:pt x="1" y="0"/>
                    </a:moveTo>
                    <a:lnTo>
                      <a:pt x="7971" y="7266"/>
                    </a:lnTo>
                    <a:lnTo>
                      <a:pt x="7990" y="7285"/>
                    </a:lnTo>
                    <a:lnTo>
                      <a:pt x="17443" y="5383"/>
                    </a:lnTo>
                    <a:lnTo>
                      <a:pt x="29540" y="28988"/>
                    </a:lnTo>
                    <a:lnTo>
                      <a:pt x="29616" y="28950"/>
                    </a:lnTo>
                    <a:lnTo>
                      <a:pt x="17519" y="5364"/>
                    </a:lnTo>
                    <a:lnTo>
                      <a:pt x="32755" y="2283"/>
                    </a:lnTo>
                    <a:lnTo>
                      <a:pt x="32755" y="2207"/>
                    </a:lnTo>
                    <a:lnTo>
                      <a:pt x="17481" y="5288"/>
                    </a:lnTo>
                    <a:lnTo>
                      <a:pt x="15522" y="1446"/>
                    </a:lnTo>
                    <a:lnTo>
                      <a:pt x="15503" y="1427"/>
                    </a:lnTo>
                    <a:lnTo>
                      <a:pt x="1"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3839700" y="2998950"/>
                <a:ext cx="149825" cy="256800"/>
              </a:xfrm>
              <a:custGeom>
                <a:avLst/>
                <a:gdLst/>
                <a:ahLst/>
                <a:cxnLst/>
                <a:rect l="l" t="t" r="r" b="b"/>
                <a:pathLst>
                  <a:path w="5993" h="10272" extrusionOk="0">
                    <a:moveTo>
                      <a:pt x="58" y="0"/>
                    </a:moveTo>
                    <a:lnTo>
                      <a:pt x="1" y="38"/>
                    </a:lnTo>
                    <a:lnTo>
                      <a:pt x="5916" y="10271"/>
                    </a:lnTo>
                    <a:lnTo>
                      <a:pt x="5992" y="10233"/>
                    </a:lnTo>
                    <a:lnTo>
                      <a:pt x="58"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2754100" y="1924275"/>
                <a:ext cx="1909225" cy="1168375"/>
              </a:xfrm>
              <a:custGeom>
                <a:avLst/>
                <a:gdLst/>
                <a:ahLst/>
                <a:cxnLst/>
                <a:rect l="l" t="t" r="r" b="b"/>
                <a:pathLst>
                  <a:path w="76369" h="46735" extrusionOk="0">
                    <a:moveTo>
                      <a:pt x="76312" y="0"/>
                    </a:moveTo>
                    <a:lnTo>
                      <a:pt x="55427" y="18583"/>
                    </a:lnTo>
                    <a:lnTo>
                      <a:pt x="23700" y="18717"/>
                    </a:lnTo>
                    <a:lnTo>
                      <a:pt x="23662" y="18717"/>
                    </a:lnTo>
                    <a:lnTo>
                      <a:pt x="22540" y="32697"/>
                    </a:lnTo>
                    <a:lnTo>
                      <a:pt x="9606" y="46620"/>
                    </a:lnTo>
                    <a:lnTo>
                      <a:pt x="57" y="35969"/>
                    </a:lnTo>
                    <a:lnTo>
                      <a:pt x="0" y="36007"/>
                    </a:lnTo>
                    <a:lnTo>
                      <a:pt x="9568" y="46715"/>
                    </a:lnTo>
                    <a:lnTo>
                      <a:pt x="9606" y="46734"/>
                    </a:lnTo>
                    <a:lnTo>
                      <a:pt x="22616" y="32754"/>
                    </a:lnTo>
                    <a:lnTo>
                      <a:pt x="22616" y="32735"/>
                    </a:lnTo>
                    <a:lnTo>
                      <a:pt x="23738" y="18793"/>
                    </a:lnTo>
                    <a:lnTo>
                      <a:pt x="55446" y="18660"/>
                    </a:lnTo>
                    <a:lnTo>
                      <a:pt x="76369" y="57"/>
                    </a:lnTo>
                    <a:lnTo>
                      <a:pt x="76312"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956625" y="2792100"/>
                <a:ext cx="1219250" cy="494550"/>
              </a:xfrm>
              <a:custGeom>
                <a:avLst/>
                <a:gdLst/>
                <a:ahLst/>
                <a:cxnLst/>
                <a:rect l="l" t="t" r="r" b="b"/>
                <a:pathLst>
                  <a:path w="48770" h="19782" extrusionOk="0">
                    <a:moveTo>
                      <a:pt x="24214" y="0"/>
                    </a:moveTo>
                    <a:lnTo>
                      <a:pt x="20258" y="6657"/>
                    </a:lnTo>
                    <a:lnTo>
                      <a:pt x="11299" y="5554"/>
                    </a:lnTo>
                    <a:lnTo>
                      <a:pt x="58" y="323"/>
                    </a:lnTo>
                    <a:lnTo>
                      <a:pt x="0" y="476"/>
                    </a:lnTo>
                    <a:lnTo>
                      <a:pt x="11242" y="5687"/>
                    </a:lnTo>
                    <a:lnTo>
                      <a:pt x="20334" y="6829"/>
                    </a:lnTo>
                    <a:lnTo>
                      <a:pt x="24271" y="247"/>
                    </a:lnTo>
                    <a:lnTo>
                      <a:pt x="48656" y="19782"/>
                    </a:lnTo>
                    <a:lnTo>
                      <a:pt x="48770" y="19668"/>
                    </a:lnTo>
                    <a:lnTo>
                      <a:pt x="24290" y="57"/>
                    </a:lnTo>
                    <a:lnTo>
                      <a:pt x="24214"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1161100" y="2479200"/>
                <a:ext cx="78000" cy="453675"/>
              </a:xfrm>
              <a:custGeom>
                <a:avLst/>
                <a:gdLst/>
                <a:ahLst/>
                <a:cxnLst/>
                <a:rect l="l" t="t" r="r" b="b"/>
                <a:pathLst>
                  <a:path w="3120" h="18147" extrusionOk="0">
                    <a:moveTo>
                      <a:pt x="77" y="0"/>
                    </a:moveTo>
                    <a:lnTo>
                      <a:pt x="0" y="19"/>
                    </a:lnTo>
                    <a:lnTo>
                      <a:pt x="3044" y="18146"/>
                    </a:lnTo>
                    <a:lnTo>
                      <a:pt x="3120" y="18127"/>
                    </a:lnTo>
                    <a:lnTo>
                      <a:pt x="7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2531550" y="3045550"/>
                <a:ext cx="882600" cy="319575"/>
              </a:xfrm>
              <a:custGeom>
                <a:avLst/>
                <a:gdLst/>
                <a:ahLst/>
                <a:cxnLst/>
                <a:rect l="l" t="t" r="r" b="b"/>
                <a:pathLst>
                  <a:path w="35304" h="12783" extrusionOk="0">
                    <a:moveTo>
                      <a:pt x="35265" y="0"/>
                    </a:moveTo>
                    <a:lnTo>
                      <a:pt x="9054" y="12668"/>
                    </a:lnTo>
                    <a:lnTo>
                      <a:pt x="58" y="2929"/>
                    </a:lnTo>
                    <a:lnTo>
                      <a:pt x="0" y="2987"/>
                    </a:lnTo>
                    <a:lnTo>
                      <a:pt x="9016" y="12744"/>
                    </a:lnTo>
                    <a:lnTo>
                      <a:pt x="9035" y="12782"/>
                    </a:lnTo>
                    <a:lnTo>
                      <a:pt x="35303" y="76"/>
                    </a:lnTo>
                    <a:lnTo>
                      <a:pt x="35265"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2316625" y="2691750"/>
                <a:ext cx="678575" cy="850725"/>
              </a:xfrm>
              <a:custGeom>
                <a:avLst/>
                <a:gdLst/>
                <a:ahLst/>
                <a:cxnLst/>
                <a:rect l="l" t="t" r="r" b="b"/>
                <a:pathLst>
                  <a:path w="27143" h="34029" extrusionOk="0">
                    <a:moveTo>
                      <a:pt x="0" y="1"/>
                    </a:moveTo>
                    <a:lnTo>
                      <a:pt x="27067" y="15997"/>
                    </a:lnTo>
                    <a:lnTo>
                      <a:pt x="25716" y="34029"/>
                    </a:lnTo>
                    <a:lnTo>
                      <a:pt x="25792" y="34029"/>
                    </a:lnTo>
                    <a:lnTo>
                      <a:pt x="27143" y="15978"/>
                    </a:lnTo>
                    <a:lnTo>
                      <a:pt x="27143" y="15959"/>
                    </a:lnTo>
                    <a:lnTo>
                      <a:pt x="323" y="96"/>
                    </a:lnTo>
                    <a:lnTo>
                      <a:pt x="323" y="96"/>
                    </a:lnTo>
                    <a:lnTo>
                      <a:pt x="20447" y="1427"/>
                    </a:lnTo>
                    <a:lnTo>
                      <a:pt x="25374" y="7685"/>
                    </a:lnTo>
                    <a:lnTo>
                      <a:pt x="25450" y="7628"/>
                    </a:lnTo>
                    <a:lnTo>
                      <a:pt x="20505" y="1370"/>
                    </a:lnTo>
                    <a:lnTo>
                      <a:pt x="20486" y="1351"/>
                    </a:lnTo>
                    <a:lnTo>
                      <a:pt x="0"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2753625" y="2823475"/>
                <a:ext cx="39000" cy="540225"/>
              </a:xfrm>
              <a:custGeom>
                <a:avLst/>
                <a:gdLst/>
                <a:ahLst/>
                <a:cxnLst/>
                <a:rect l="l" t="t" r="r" b="b"/>
                <a:pathLst>
                  <a:path w="1560" h="21609" extrusionOk="0">
                    <a:moveTo>
                      <a:pt x="76" y="1"/>
                    </a:moveTo>
                    <a:lnTo>
                      <a:pt x="0" y="20"/>
                    </a:lnTo>
                    <a:lnTo>
                      <a:pt x="1465" y="5916"/>
                    </a:lnTo>
                    <a:lnTo>
                      <a:pt x="114" y="21608"/>
                    </a:lnTo>
                    <a:lnTo>
                      <a:pt x="190" y="21608"/>
                    </a:lnTo>
                    <a:lnTo>
                      <a:pt x="1560" y="5916"/>
                    </a:lnTo>
                    <a:lnTo>
                      <a:pt x="7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1464000" y="2794000"/>
                <a:ext cx="884025" cy="367600"/>
              </a:xfrm>
              <a:custGeom>
                <a:avLst/>
                <a:gdLst/>
                <a:ahLst/>
                <a:cxnLst/>
                <a:rect l="l" t="t" r="r" b="b"/>
                <a:pathLst>
                  <a:path w="35361" h="14704" extrusionOk="0">
                    <a:moveTo>
                      <a:pt x="3957" y="0"/>
                    </a:moveTo>
                    <a:lnTo>
                      <a:pt x="3938" y="76"/>
                    </a:lnTo>
                    <a:lnTo>
                      <a:pt x="16340" y="704"/>
                    </a:lnTo>
                    <a:lnTo>
                      <a:pt x="34866" y="14437"/>
                    </a:lnTo>
                    <a:lnTo>
                      <a:pt x="34866" y="14437"/>
                    </a:lnTo>
                    <a:lnTo>
                      <a:pt x="10443" y="5193"/>
                    </a:lnTo>
                    <a:lnTo>
                      <a:pt x="1" y="6638"/>
                    </a:lnTo>
                    <a:lnTo>
                      <a:pt x="1" y="6715"/>
                    </a:lnTo>
                    <a:lnTo>
                      <a:pt x="10424" y="5269"/>
                    </a:lnTo>
                    <a:lnTo>
                      <a:pt x="35360" y="14703"/>
                    </a:lnTo>
                    <a:lnTo>
                      <a:pt x="16378" y="628"/>
                    </a:lnTo>
                    <a:lnTo>
                      <a:pt x="16378" y="609"/>
                    </a:lnTo>
                    <a:lnTo>
                      <a:pt x="395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1523450" y="2924750"/>
                <a:ext cx="230175" cy="203075"/>
              </a:xfrm>
              <a:custGeom>
                <a:avLst/>
                <a:gdLst/>
                <a:ahLst/>
                <a:cxnLst/>
                <a:rect l="l" t="t" r="r" b="b"/>
                <a:pathLst>
                  <a:path w="9207" h="8123" extrusionOk="0">
                    <a:moveTo>
                      <a:pt x="8027" y="1"/>
                    </a:moveTo>
                    <a:lnTo>
                      <a:pt x="9111" y="7933"/>
                    </a:lnTo>
                    <a:lnTo>
                      <a:pt x="38" y="1085"/>
                    </a:lnTo>
                    <a:lnTo>
                      <a:pt x="0" y="1142"/>
                    </a:lnTo>
                    <a:lnTo>
                      <a:pt x="9206" y="8123"/>
                    </a:lnTo>
                    <a:lnTo>
                      <a:pt x="8103"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3637125" y="1965150"/>
                <a:ext cx="1053800" cy="869775"/>
              </a:xfrm>
              <a:custGeom>
                <a:avLst/>
                <a:gdLst/>
                <a:ahLst/>
                <a:cxnLst/>
                <a:rect l="l" t="t" r="r" b="b"/>
                <a:pathLst>
                  <a:path w="42152" h="34791" extrusionOk="0">
                    <a:moveTo>
                      <a:pt x="42075" y="1"/>
                    </a:moveTo>
                    <a:lnTo>
                      <a:pt x="32926" y="15693"/>
                    </a:lnTo>
                    <a:lnTo>
                      <a:pt x="27790" y="24043"/>
                    </a:lnTo>
                    <a:lnTo>
                      <a:pt x="17272" y="23872"/>
                    </a:lnTo>
                    <a:lnTo>
                      <a:pt x="17253" y="23872"/>
                    </a:lnTo>
                    <a:lnTo>
                      <a:pt x="1" y="34714"/>
                    </a:lnTo>
                    <a:lnTo>
                      <a:pt x="39" y="34790"/>
                    </a:lnTo>
                    <a:lnTo>
                      <a:pt x="17291" y="23948"/>
                    </a:lnTo>
                    <a:lnTo>
                      <a:pt x="27809" y="24119"/>
                    </a:lnTo>
                    <a:lnTo>
                      <a:pt x="27828" y="24119"/>
                    </a:lnTo>
                    <a:lnTo>
                      <a:pt x="32983" y="15731"/>
                    </a:lnTo>
                    <a:lnTo>
                      <a:pt x="42151" y="39"/>
                    </a:lnTo>
                    <a:lnTo>
                      <a:pt x="42075"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951875" y="2249525"/>
                <a:ext cx="3773750" cy="1215450"/>
              </a:xfrm>
              <a:custGeom>
                <a:avLst/>
                <a:gdLst/>
                <a:ahLst/>
                <a:cxnLst/>
                <a:rect l="l" t="t" r="r" b="b"/>
                <a:pathLst>
                  <a:path w="150950" h="48618" extrusionOk="0">
                    <a:moveTo>
                      <a:pt x="123769" y="76"/>
                    </a:moveTo>
                    <a:lnTo>
                      <a:pt x="127478" y="5593"/>
                    </a:lnTo>
                    <a:lnTo>
                      <a:pt x="116655" y="11337"/>
                    </a:lnTo>
                    <a:lnTo>
                      <a:pt x="95960" y="5745"/>
                    </a:lnTo>
                    <a:lnTo>
                      <a:pt x="123769" y="76"/>
                    </a:lnTo>
                    <a:close/>
                    <a:moveTo>
                      <a:pt x="140355" y="4375"/>
                    </a:moveTo>
                    <a:lnTo>
                      <a:pt x="150113" y="13867"/>
                    </a:lnTo>
                    <a:lnTo>
                      <a:pt x="138073" y="11489"/>
                    </a:lnTo>
                    <a:lnTo>
                      <a:pt x="127649" y="5631"/>
                    </a:lnTo>
                    <a:lnTo>
                      <a:pt x="140355" y="4375"/>
                    </a:lnTo>
                    <a:close/>
                    <a:moveTo>
                      <a:pt x="123807" y="0"/>
                    </a:moveTo>
                    <a:lnTo>
                      <a:pt x="95789" y="5707"/>
                    </a:lnTo>
                    <a:lnTo>
                      <a:pt x="95732" y="5726"/>
                    </a:lnTo>
                    <a:lnTo>
                      <a:pt x="95751" y="5726"/>
                    </a:lnTo>
                    <a:lnTo>
                      <a:pt x="78290" y="14742"/>
                    </a:lnTo>
                    <a:lnTo>
                      <a:pt x="54761" y="17690"/>
                    </a:lnTo>
                    <a:lnTo>
                      <a:pt x="18660" y="14589"/>
                    </a:lnTo>
                    <a:lnTo>
                      <a:pt x="18622" y="14589"/>
                    </a:lnTo>
                    <a:lnTo>
                      <a:pt x="0" y="47609"/>
                    </a:lnTo>
                    <a:lnTo>
                      <a:pt x="76" y="47648"/>
                    </a:lnTo>
                    <a:lnTo>
                      <a:pt x="18679" y="14665"/>
                    </a:lnTo>
                    <a:lnTo>
                      <a:pt x="54761" y="17766"/>
                    </a:lnTo>
                    <a:lnTo>
                      <a:pt x="78309" y="14818"/>
                    </a:lnTo>
                    <a:lnTo>
                      <a:pt x="78328" y="14818"/>
                    </a:lnTo>
                    <a:lnTo>
                      <a:pt x="95770" y="5802"/>
                    </a:lnTo>
                    <a:lnTo>
                      <a:pt x="100278" y="17614"/>
                    </a:lnTo>
                    <a:lnTo>
                      <a:pt x="105927" y="25279"/>
                    </a:lnTo>
                    <a:lnTo>
                      <a:pt x="98471" y="31822"/>
                    </a:lnTo>
                    <a:lnTo>
                      <a:pt x="80021" y="25317"/>
                    </a:lnTo>
                    <a:lnTo>
                      <a:pt x="80002" y="25298"/>
                    </a:lnTo>
                    <a:lnTo>
                      <a:pt x="63226" y="34751"/>
                    </a:lnTo>
                    <a:lnTo>
                      <a:pt x="55294" y="26915"/>
                    </a:lnTo>
                    <a:lnTo>
                      <a:pt x="40439" y="19630"/>
                    </a:lnTo>
                    <a:lnTo>
                      <a:pt x="40420" y="19611"/>
                    </a:lnTo>
                    <a:lnTo>
                      <a:pt x="21304" y="34352"/>
                    </a:lnTo>
                    <a:lnTo>
                      <a:pt x="21247" y="34390"/>
                    </a:lnTo>
                    <a:lnTo>
                      <a:pt x="59669" y="44224"/>
                    </a:lnTo>
                    <a:lnTo>
                      <a:pt x="72184" y="44566"/>
                    </a:lnTo>
                    <a:lnTo>
                      <a:pt x="70910" y="48618"/>
                    </a:lnTo>
                    <a:lnTo>
                      <a:pt x="99898" y="39982"/>
                    </a:lnTo>
                    <a:lnTo>
                      <a:pt x="121467" y="40267"/>
                    </a:lnTo>
                    <a:lnTo>
                      <a:pt x="121486" y="40267"/>
                    </a:lnTo>
                    <a:lnTo>
                      <a:pt x="127250" y="33572"/>
                    </a:lnTo>
                    <a:lnTo>
                      <a:pt x="150931" y="43577"/>
                    </a:lnTo>
                    <a:lnTo>
                      <a:pt x="150950" y="43501"/>
                    </a:lnTo>
                    <a:lnTo>
                      <a:pt x="127231" y="33477"/>
                    </a:lnTo>
                    <a:lnTo>
                      <a:pt x="121448" y="40191"/>
                    </a:lnTo>
                    <a:lnTo>
                      <a:pt x="99879" y="39906"/>
                    </a:lnTo>
                    <a:lnTo>
                      <a:pt x="71043" y="48484"/>
                    </a:lnTo>
                    <a:lnTo>
                      <a:pt x="72298" y="44490"/>
                    </a:lnTo>
                    <a:lnTo>
                      <a:pt x="59669" y="44148"/>
                    </a:lnTo>
                    <a:lnTo>
                      <a:pt x="21418" y="34352"/>
                    </a:lnTo>
                    <a:lnTo>
                      <a:pt x="40420" y="19706"/>
                    </a:lnTo>
                    <a:lnTo>
                      <a:pt x="55256" y="26991"/>
                    </a:lnTo>
                    <a:lnTo>
                      <a:pt x="63187" y="34828"/>
                    </a:lnTo>
                    <a:lnTo>
                      <a:pt x="63207" y="34847"/>
                    </a:lnTo>
                    <a:lnTo>
                      <a:pt x="80002" y="25393"/>
                    </a:lnTo>
                    <a:lnTo>
                      <a:pt x="98452" y="31917"/>
                    </a:lnTo>
                    <a:lnTo>
                      <a:pt x="98490" y="31917"/>
                    </a:lnTo>
                    <a:lnTo>
                      <a:pt x="106003" y="25317"/>
                    </a:lnTo>
                    <a:lnTo>
                      <a:pt x="106041" y="25279"/>
                    </a:lnTo>
                    <a:lnTo>
                      <a:pt x="100335" y="17576"/>
                    </a:lnTo>
                    <a:lnTo>
                      <a:pt x="95865" y="5802"/>
                    </a:lnTo>
                    <a:lnTo>
                      <a:pt x="116674" y="11432"/>
                    </a:lnTo>
                    <a:lnTo>
                      <a:pt x="127535" y="5650"/>
                    </a:lnTo>
                    <a:lnTo>
                      <a:pt x="138034" y="11565"/>
                    </a:lnTo>
                    <a:lnTo>
                      <a:pt x="150360" y="14000"/>
                    </a:lnTo>
                    <a:lnTo>
                      <a:pt x="140374" y="4299"/>
                    </a:lnTo>
                    <a:lnTo>
                      <a:pt x="127554" y="5573"/>
                    </a:lnTo>
                    <a:lnTo>
                      <a:pt x="12380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4268150" y="2595225"/>
                <a:ext cx="388525" cy="350475"/>
              </a:xfrm>
              <a:custGeom>
                <a:avLst/>
                <a:gdLst/>
                <a:ahLst/>
                <a:cxnLst/>
                <a:rect l="l" t="t" r="r" b="b"/>
                <a:pathLst>
                  <a:path w="15541" h="14019" extrusionOk="0">
                    <a:moveTo>
                      <a:pt x="96" y="1"/>
                    </a:moveTo>
                    <a:lnTo>
                      <a:pt x="1" y="20"/>
                    </a:lnTo>
                    <a:lnTo>
                      <a:pt x="2036" y="13924"/>
                    </a:lnTo>
                    <a:lnTo>
                      <a:pt x="2036" y="14019"/>
                    </a:lnTo>
                    <a:lnTo>
                      <a:pt x="8446" y="5117"/>
                    </a:lnTo>
                    <a:lnTo>
                      <a:pt x="15541" y="172"/>
                    </a:lnTo>
                    <a:lnTo>
                      <a:pt x="15484" y="115"/>
                    </a:lnTo>
                    <a:lnTo>
                      <a:pt x="8389" y="5041"/>
                    </a:lnTo>
                    <a:lnTo>
                      <a:pt x="2093" y="13810"/>
                    </a:lnTo>
                    <a:lnTo>
                      <a:pt x="9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936175" y="1775425"/>
                <a:ext cx="627725" cy="1335300"/>
              </a:xfrm>
              <a:custGeom>
                <a:avLst/>
                <a:gdLst/>
                <a:ahLst/>
                <a:cxnLst/>
                <a:rect l="l" t="t" r="r" b="b"/>
                <a:pathLst>
                  <a:path w="25109" h="53412" extrusionOk="0">
                    <a:moveTo>
                      <a:pt x="4775" y="1"/>
                    </a:moveTo>
                    <a:lnTo>
                      <a:pt x="4718" y="58"/>
                    </a:lnTo>
                    <a:lnTo>
                      <a:pt x="23320" y="19497"/>
                    </a:lnTo>
                    <a:lnTo>
                      <a:pt x="19231" y="33591"/>
                    </a:lnTo>
                    <a:lnTo>
                      <a:pt x="19231" y="33610"/>
                    </a:lnTo>
                    <a:lnTo>
                      <a:pt x="25013" y="40800"/>
                    </a:lnTo>
                    <a:lnTo>
                      <a:pt x="21932" y="53278"/>
                    </a:lnTo>
                    <a:lnTo>
                      <a:pt x="12117" y="46259"/>
                    </a:lnTo>
                    <a:lnTo>
                      <a:pt x="58" y="33915"/>
                    </a:lnTo>
                    <a:lnTo>
                      <a:pt x="1" y="33972"/>
                    </a:lnTo>
                    <a:lnTo>
                      <a:pt x="12060" y="46316"/>
                    </a:lnTo>
                    <a:lnTo>
                      <a:pt x="21932" y="53373"/>
                    </a:lnTo>
                    <a:lnTo>
                      <a:pt x="21989" y="53411"/>
                    </a:lnTo>
                    <a:lnTo>
                      <a:pt x="25108" y="40800"/>
                    </a:lnTo>
                    <a:lnTo>
                      <a:pt x="25108" y="40781"/>
                    </a:lnTo>
                    <a:lnTo>
                      <a:pt x="19326" y="33591"/>
                    </a:lnTo>
                    <a:lnTo>
                      <a:pt x="23415" y="19497"/>
                    </a:lnTo>
                    <a:lnTo>
                      <a:pt x="23415" y="19478"/>
                    </a:lnTo>
                    <a:lnTo>
                      <a:pt x="4775"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1089300" y="2533400"/>
                <a:ext cx="2779925" cy="1506950"/>
              </a:xfrm>
              <a:custGeom>
                <a:avLst/>
                <a:gdLst/>
                <a:ahLst/>
                <a:cxnLst/>
                <a:rect l="l" t="t" r="r" b="b"/>
                <a:pathLst>
                  <a:path w="111197" h="60278" extrusionOk="0">
                    <a:moveTo>
                      <a:pt x="111139" y="1"/>
                    </a:moveTo>
                    <a:lnTo>
                      <a:pt x="100468" y="13886"/>
                    </a:lnTo>
                    <a:lnTo>
                      <a:pt x="82551" y="16777"/>
                    </a:lnTo>
                    <a:lnTo>
                      <a:pt x="72736" y="3253"/>
                    </a:lnTo>
                    <a:lnTo>
                      <a:pt x="74448" y="13943"/>
                    </a:lnTo>
                    <a:lnTo>
                      <a:pt x="74448" y="13943"/>
                    </a:lnTo>
                    <a:lnTo>
                      <a:pt x="49264" y="6335"/>
                    </a:lnTo>
                    <a:lnTo>
                      <a:pt x="49207" y="6335"/>
                    </a:lnTo>
                    <a:lnTo>
                      <a:pt x="50063" y="24975"/>
                    </a:lnTo>
                    <a:lnTo>
                      <a:pt x="43330" y="30073"/>
                    </a:lnTo>
                    <a:lnTo>
                      <a:pt x="56473" y="37624"/>
                    </a:lnTo>
                    <a:lnTo>
                      <a:pt x="27466" y="33744"/>
                    </a:lnTo>
                    <a:lnTo>
                      <a:pt x="15826" y="22959"/>
                    </a:lnTo>
                    <a:lnTo>
                      <a:pt x="0" y="60240"/>
                    </a:lnTo>
                    <a:lnTo>
                      <a:pt x="76" y="60278"/>
                    </a:lnTo>
                    <a:lnTo>
                      <a:pt x="15845" y="23092"/>
                    </a:lnTo>
                    <a:lnTo>
                      <a:pt x="27409" y="33820"/>
                    </a:lnTo>
                    <a:lnTo>
                      <a:pt x="27428" y="33820"/>
                    </a:lnTo>
                    <a:lnTo>
                      <a:pt x="56854" y="37757"/>
                    </a:lnTo>
                    <a:lnTo>
                      <a:pt x="56854" y="37757"/>
                    </a:lnTo>
                    <a:lnTo>
                      <a:pt x="43482" y="30073"/>
                    </a:lnTo>
                    <a:lnTo>
                      <a:pt x="50120" y="25032"/>
                    </a:lnTo>
                    <a:lnTo>
                      <a:pt x="50139" y="25013"/>
                    </a:lnTo>
                    <a:lnTo>
                      <a:pt x="49302" y="6430"/>
                    </a:lnTo>
                    <a:lnTo>
                      <a:pt x="74486" y="14038"/>
                    </a:lnTo>
                    <a:lnTo>
                      <a:pt x="74543" y="14057"/>
                    </a:lnTo>
                    <a:lnTo>
                      <a:pt x="72869" y="3577"/>
                    </a:lnTo>
                    <a:lnTo>
                      <a:pt x="72869" y="3577"/>
                    </a:lnTo>
                    <a:lnTo>
                      <a:pt x="82513" y="16834"/>
                    </a:lnTo>
                    <a:lnTo>
                      <a:pt x="82532" y="16853"/>
                    </a:lnTo>
                    <a:lnTo>
                      <a:pt x="100487" y="13962"/>
                    </a:lnTo>
                    <a:lnTo>
                      <a:pt x="100506" y="13962"/>
                    </a:lnTo>
                    <a:lnTo>
                      <a:pt x="111196" y="58"/>
                    </a:lnTo>
                    <a:lnTo>
                      <a:pt x="111139"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956150" y="2963275"/>
                <a:ext cx="529275" cy="146500"/>
              </a:xfrm>
              <a:custGeom>
                <a:avLst/>
                <a:gdLst/>
                <a:ahLst/>
                <a:cxnLst/>
                <a:rect l="l" t="t" r="r" b="b"/>
                <a:pathLst>
                  <a:path w="21171" h="5860" extrusionOk="0">
                    <a:moveTo>
                      <a:pt x="19" y="1"/>
                    </a:moveTo>
                    <a:lnTo>
                      <a:pt x="0" y="77"/>
                    </a:lnTo>
                    <a:lnTo>
                      <a:pt x="21152" y="5859"/>
                    </a:lnTo>
                    <a:lnTo>
                      <a:pt x="21171" y="5783"/>
                    </a:lnTo>
                    <a:lnTo>
                      <a:pt x="19"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1471625" y="1863875"/>
                <a:ext cx="49950" cy="398975"/>
              </a:xfrm>
              <a:custGeom>
                <a:avLst/>
                <a:gdLst/>
                <a:ahLst/>
                <a:cxnLst/>
                <a:rect l="l" t="t" r="r" b="b"/>
                <a:pathLst>
                  <a:path w="1998" h="15959" extrusionOk="0">
                    <a:moveTo>
                      <a:pt x="76" y="1"/>
                    </a:moveTo>
                    <a:lnTo>
                      <a:pt x="0" y="39"/>
                    </a:lnTo>
                    <a:cubicBezTo>
                      <a:pt x="571" y="1351"/>
                      <a:pt x="1902" y="15807"/>
                      <a:pt x="1902" y="15959"/>
                    </a:cubicBezTo>
                    <a:lnTo>
                      <a:pt x="1997" y="15959"/>
                    </a:lnTo>
                    <a:cubicBezTo>
                      <a:pt x="1940" y="15350"/>
                      <a:pt x="647" y="1332"/>
                      <a:pt x="76" y="1"/>
                    </a:cubicBez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3986650" y="3038400"/>
                <a:ext cx="748975" cy="816975"/>
              </a:xfrm>
              <a:custGeom>
                <a:avLst/>
                <a:gdLst/>
                <a:ahLst/>
                <a:cxnLst/>
                <a:rect l="l" t="t" r="r" b="b"/>
                <a:pathLst>
                  <a:path w="29959" h="32679" extrusionOk="0">
                    <a:moveTo>
                      <a:pt x="15350" y="1"/>
                    </a:moveTo>
                    <a:lnTo>
                      <a:pt x="0" y="8674"/>
                    </a:lnTo>
                    <a:lnTo>
                      <a:pt x="28741" y="32679"/>
                    </a:lnTo>
                    <a:lnTo>
                      <a:pt x="28798" y="32622"/>
                    </a:lnTo>
                    <a:lnTo>
                      <a:pt x="133" y="8674"/>
                    </a:lnTo>
                    <a:lnTo>
                      <a:pt x="15350" y="96"/>
                    </a:lnTo>
                    <a:lnTo>
                      <a:pt x="29901" y="12402"/>
                    </a:lnTo>
                    <a:lnTo>
                      <a:pt x="29958" y="12326"/>
                    </a:lnTo>
                    <a:lnTo>
                      <a:pt x="15369" y="20"/>
                    </a:lnTo>
                    <a:lnTo>
                      <a:pt x="15350"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3981425" y="3085975"/>
                <a:ext cx="781300" cy="348100"/>
              </a:xfrm>
              <a:custGeom>
                <a:avLst/>
                <a:gdLst/>
                <a:ahLst/>
                <a:cxnLst/>
                <a:rect l="l" t="t" r="r" b="b"/>
                <a:pathLst>
                  <a:path w="31252" h="13924" extrusionOk="0">
                    <a:moveTo>
                      <a:pt x="26629" y="0"/>
                    </a:moveTo>
                    <a:lnTo>
                      <a:pt x="19382" y="5668"/>
                    </a:lnTo>
                    <a:lnTo>
                      <a:pt x="0" y="6752"/>
                    </a:lnTo>
                    <a:lnTo>
                      <a:pt x="31232" y="13923"/>
                    </a:lnTo>
                    <a:lnTo>
                      <a:pt x="31251" y="13847"/>
                    </a:lnTo>
                    <a:lnTo>
                      <a:pt x="571" y="6790"/>
                    </a:lnTo>
                    <a:lnTo>
                      <a:pt x="19401" y="5744"/>
                    </a:lnTo>
                    <a:lnTo>
                      <a:pt x="26686" y="76"/>
                    </a:lnTo>
                    <a:lnTo>
                      <a:pt x="26629"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2909600" y="1822500"/>
                <a:ext cx="1483175" cy="867850"/>
              </a:xfrm>
              <a:custGeom>
                <a:avLst/>
                <a:gdLst/>
                <a:ahLst/>
                <a:cxnLst/>
                <a:rect l="l" t="t" r="r" b="b"/>
                <a:pathLst>
                  <a:path w="59327" h="34714" extrusionOk="0">
                    <a:moveTo>
                      <a:pt x="59326" y="1"/>
                    </a:moveTo>
                    <a:lnTo>
                      <a:pt x="45460" y="17100"/>
                    </a:lnTo>
                    <a:lnTo>
                      <a:pt x="45517" y="17138"/>
                    </a:lnTo>
                    <a:lnTo>
                      <a:pt x="59003" y="514"/>
                    </a:lnTo>
                    <a:lnTo>
                      <a:pt x="49188" y="22654"/>
                    </a:lnTo>
                    <a:lnTo>
                      <a:pt x="31194" y="26459"/>
                    </a:lnTo>
                    <a:lnTo>
                      <a:pt x="31175" y="26459"/>
                    </a:lnTo>
                    <a:lnTo>
                      <a:pt x="21988" y="34638"/>
                    </a:lnTo>
                    <a:lnTo>
                      <a:pt x="0" y="31823"/>
                    </a:lnTo>
                    <a:lnTo>
                      <a:pt x="0" y="31899"/>
                    </a:lnTo>
                    <a:lnTo>
                      <a:pt x="21988" y="34714"/>
                    </a:lnTo>
                    <a:lnTo>
                      <a:pt x="22007" y="34714"/>
                    </a:lnTo>
                    <a:lnTo>
                      <a:pt x="31213" y="26535"/>
                    </a:lnTo>
                    <a:lnTo>
                      <a:pt x="49226" y="22731"/>
                    </a:lnTo>
                    <a:lnTo>
                      <a:pt x="49245" y="22731"/>
                    </a:lnTo>
                    <a:lnTo>
                      <a:pt x="5932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975650" y="2705075"/>
                <a:ext cx="3754250" cy="772750"/>
              </a:xfrm>
              <a:custGeom>
                <a:avLst/>
                <a:gdLst/>
                <a:ahLst/>
                <a:cxnLst/>
                <a:rect l="l" t="t" r="r" b="b"/>
                <a:pathLst>
                  <a:path w="150170" h="30910" extrusionOk="0">
                    <a:moveTo>
                      <a:pt x="121239" y="0"/>
                    </a:moveTo>
                    <a:lnTo>
                      <a:pt x="126185" y="15255"/>
                    </a:lnTo>
                    <a:lnTo>
                      <a:pt x="98928" y="21646"/>
                    </a:lnTo>
                    <a:lnTo>
                      <a:pt x="71271" y="26230"/>
                    </a:lnTo>
                    <a:lnTo>
                      <a:pt x="61209" y="30738"/>
                    </a:lnTo>
                    <a:lnTo>
                      <a:pt x="20410" y="16073"/>
                    </a:lnTo>
                    <a:lnTo>
                      <a:pt x="20372" y="16073"/>
                    </a:lnTo>
                    <a:lnTo>
                      <a:pt x="0" y="28893"/>
                    </a:lnTo>
                    <a:lnTo>
                      <a:pt x="31993" y="26991"/>
                    </a:lnTo>
                    <a:lnTo>
                      <a:pt x="31993" y="26839"/>
                    </a:lnTo>
                    <a:lnTo>
                      <a:pt x="609" y="28703"/>
                    </a:lnTo>
                    <a:lnTo>
                      <a:pt x="20391" y="16244"/>
                    </a:lnTo>
                    <a:lnTo>
                      <a:pt x="61190" y="30890"/>
                    </a:lnTo>
                    <a:lnTo>
                      <a:pt x="61209" y="30909"/>
                    </a:lnTo>
                    <a:lnTo>
                      <a:pt x="71309" y="26382"/>
                    </a:lnTo>
                    <a:lnTo>
                      <a:pt x="98947" y="21798"/>
                    </a:lnTo>
                    <a:lnTo>
                      <a:pt x="126394" y="15369"/>
                    </a:lnTo>
                    <a:lnTo>
                      <a:pt x="121467" y="153"/>
                    </a:lnTo>
                    <a:lnTo>
                      <a:pt x="150170" y="1142"/>
                    </a:lnTo>
                    <a:lnTo>
                      <a:pt x="150170" y="989"/>
                    </a:lnTo>
                    <a:lnTo>
                      <a:pt x="121239"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7"/>
            <p:cNvGrpSpPr/>
            <p:nvPr/>
          </p:nvGrpSpPr>
          <p:grpSpPr>
            <a:xfrm rot="-1688909">
              <a:off x="-3963603" y="-2854952"/>
              <a:ext cx="9353659" cy="5524064"/>
              <a:chOff x="927625" y="1775425"/>
              <a:chExt cx="3835100" cy="2264925"/>
            </a:xfrm>
          </p:grpSpPr>
          <p:sp>
            <p:nvSpPr>
              <p:cNvPr id="287" name="Google Shape;287;p7"/>
              <p:cNvSpPr/>
              <p:nvPr/>
            </p:nvSpPr>
            <p:spPr>
              <a:xfrm>
                <a:off x="990850" y="2261400"/>
                <a:ext cx="3731450" cy="897825"/>
              </a:xfrm>
              <a:custGeom>
                <a:avLst/>
                <a:gdLst/>
                <a:ahLst/>
                <a:cxnLst/>
                <a:rect l="l" t="t" r="r" b="b"/>
                <a:pathLst>
                  <a:path w="149258" h="35913" extrusionOk="0">
                    <a:moveTo>
                      <a:pt x="21190" y="1"/>
                    </a:moveTo>
                    <a:lnTo>
                      <a:pt x="1" y="12859"/>
                    </a:lnTo>
                    <a:lnTo>
                      <a:pt x="39" y="12916"/>
                    </a:lnTo>
                    <a:lnTo>
                      <a:pt x="21171" y="96"/>
                    </a:lnTo>
                    <a:lnTo>
                      <a:pt x="54020" y="35912"/>
                    </a:lnTo>
                    <a:lnTo>
                      <a:pt x="61667" y="34372"/>
                    </a:lnTo>
                    <a:lnTo>
                      <a:pt x="61686" y="34353"/>
                    </a:lnTo>
                    <a:lnTo>
                      <a:pt x="76769" y="14343"/>
                    </a:lnTo>
                    <a:lnTo>
                      <a:pt x="93089" y="19269"/>
                    </a:lnTo>
                    <a:lnTo>
                      <a:pt x="93108" y="19269"/>
                    </a:lnTo>
                    <a:lnTo>
                      <a:pt x="98738" y="17158"/>
                    </a:lnTo>
                    <a:lnTo>
                      <a:pt x="113955" y="29559"/>
                    </a:lnTo>
                    <a:lnTo>
                      <a:pt x="113974" y="29578"/>
                    </a:lnTo>
                    <a:lnTo>
                      <a:pt x="117816" y="25888"/>
                    </a:lnTo>
                    <a:lnTo>
                      <a:pt x="120783" y="17861"/>
                    </a:lnTo>
                    <a:lnTo>
                      <a:pt x="149257" y="5593"/>
                    </a:lnTo>
                    <a:lnTo>
                      <a:pt x="149219" y="5517"/>
                    </a:lnTo>
                    <a:lnTo>
                      <a:pt x="120726" y="17785"/>
                    </a:lnTo>
                    <a:lnTo>
                      <a:pt x="117759" y="25831"/>
                    </a:lnTo>
                    <a:lnTo>
                      <a:pt x="113974" y="29483"/>
                    </a:lnTo>
                    <a:lnTo>
                      <a:pt x="98776" y="17082"/>
                    </a:lnTo>
                    <a:lnTo>
                      <a:pt x="98757" y="17082"/>
                    </a:lnTo>
                    <a:lnTo>
                      <a:pt x="93108" y="19193"/>
                    </a:lnTo>
                    <a:lnTo>
                      <a:pt x="76750" y="14267"/>
                    </a:lnTo>
                    <a:lnTo>
                      <a:pt x="76731" y="14248"/>
                    </a:lnTo>
                    <a:lnTo>
                      <a:pt x="61628" y="34295"/>
                    </a:lnTo>
                    <a:lnTo>
                      <a:pt x="54058" y="35836"/>
                    </a:lnTo>
                    <a:lnTo>
                      <a:pt x="21209" y="20"/>
                    </a:lnTo>
                    <a:lnTo>
                      <a:pt x="21190"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a:off x="978975" y="2180575"/>
                <a:ext cx="3732875" cy="940125"/>
              </a:xfrm>
              <a:custGeom>
                <a:avLst/>
                <a:gdLst/>
                <a:ahLst/>
                <a:cxnLst/>
                <a:rect l="l" t="t" r="r" b="b"/>
                <a:pathLst>
                  <a:path w="149315" h="37605" extrusionOk="0">
                    <a:moveTo>
                      <a:pt x="153" y="95"/>
                    </a:moveTo>
                    <a:lnTo>
                      <a:pt x="21627" y="3329"/>
                    </a:lnTo>
                    <a:lnTo>
                      <a:pt x="22768" y="17709"/>
                    </a:lnTo>
                    <a:lnTo>
                      <a:pt x="22768" y="17709"/>
                    </a:lnTo>
                    <a:lnTo>
                      <a:pt x="19059" y="12155"/>
                    </a:lnTo>
                    <a:lnTo>
                      <a:pt x="19059" y="12136"/>
                    </a:lnTo>
                    <a:lnTo>
                      <a:pt x="7343" y="11926"/>
                    </a:lnTo>
                    <a:lnTo>
                      <a:pt x="153" y="95"/>
                    </a:lnTo>
                    <a:close/>
                    <a:moveTo>
                      <a:pt x="0" y="0"/>
                    </a:moveTo>
                    <a:lnTo>
                      <a:pt x="7285" y="11983"/>
                    </a:lnTo>
                    <a:lnTo>
                      <a:pt x="7304" y="12003"/>
                    </a:lnTo>
                    <a:lnTo>
                      <a:pt x="19021" y="12231"/>
                    </a:lnTo>
                    <a:lnTo>
                      <a:pt x="22768" y="17861"/>
                    </a:lnTo>
                    <a:lnTo>
                      <a:pt x="22768" y="17880"/>
                    </a:lnTo>
                    <a:lnTo>
                      <a:pt x="23301" y="24594"/>
                    </a:lnTo>
                    <a:lnTo>
                      <a:pt x="23320" y="24632"/>
                    </a:lnTo>
                    <a:lnTo>
                      <a:pt x="53639" y="20543"/>
                    </a:lnTo>
                    <a:lnTo>
                      <a:pt x="62103" y="37566"/>
                    </a:lnTo>
                    <a:lnTo>
                      <a:pt x="62103" y="37605"/>
                    </a:lnTo>
                    <a:lnTo>
                      <a:pt x="80649" y="36463"/>
                    </a:lnTo>
                    <a:lnTo>
                      <a:pt x="78956" y="28132"/>
                    </a:lnTo>
                    <a:lnTo>
                      <a:pt x="93583" y="22502"/>
                    </a:lnTo>
                    <a:lnTo>
                      <a:pt x="114487" y="32830"/>
                    </a:lnTo>
                    <a:lnTo>
                      <a:pt x="115628" y="14190"/>
                    </a:lnTo>
                    <a:lnTo>
                      <a:pt x="136018" y="17290"/>
                    </a:lnTo>
                    <a:lnTo>
                      <a:pt x="136056" y="17290"/>
                    </a:lnTo>
                    <a:lnTo>
                      <a:pt x="139309" y="7133"/>
                    </a:lnTo>
                    <a:lnTo>
                      <a:pt x="149314" y="2758"/>
                    </a:lnTo>
                    <a:lnTo>
                      <a:pt x="149276" y="2682"/>
                    </a:lnTo>
                    <a:lnTo>
                      <a:pt x="139271" y="7057"/>
                    </a:lnTo>
                    <a:lnTo>
                      <a:pt x="139252" y="7057"/>
                    </a:lnTo>
                    <a:lnTo>
                      <a:pt x="135999" y="17195"/>
                    </a:lnTo>
                    <a:lnTo>
                      <a:pt x="115552" y="14095"/>
                    </a:lnTo>
                    <a:lnTo>
                      <a:pt x="114411" y="32697"/>
                    </a:lnTo>
                    <a:lnTo>
                      <a:pt x="93602" y="22426"/>
                    </a:lnTo>
                    <a:lnTo>
                      <a:pt x="93583" y="22426"/>
                    </a:lnTo>
                    <a:lnTo>
                      <a:pt x="78899" y="28075"/>
                    </a:lnTo>
                    <a:lnTo>
                      <a:pt x="78861" y="28075"/>
                    </a:lnTo>
                    <a:lnTo>
                      <a:pt x="80554" y="36387"/>
                    </a:lnTo>
                    <a:lnTo>
                      <a:pt x="62161" y="37509"/>
                    </a:lnTo>
                    <a:lnTo>
                      <a:pt x="53715" y="20467"/>
                    </a:lnTo>
                    <a:lnTo>
                      <a:pt x="53696" y="20448"/>
                    </a:lnTo>
                    <a:lnTo>
                      <a:pt x="23377" y="24537"/>
                    </a:lnTo>
                    <a:lnTo>
                      <a:pt x="22864" y="17861"/>
                    </a:lnTo>
                    <a:lnTo>
                      <a:pt x="30757" y="13239"/>
                    </a:lnTo>
                    <a:lnTo>
                      <a:pt x="30700" y="13163"/>
                    </a:lnTo>
                    <a:lnTo>
                      <a:pt x="22844" y="17785"/>
                    </a:lnTo>
                    <a:lnTo>
                      <a:pt x="21703" y="3291"/>
                    </a:lnTo>
                    <a:lnTo>
                      <a:pt x="21684" y="3253"/>
                    </a:lnTo>
                    <a:lnTo>
                      <a:pt x="7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a:off x="927625" y="2532925"/>
                <a:ext cx="3741425" cy="831250"/>
              </a:xfrm>
              <a:custGeom>
                <a:avLst/>
                <a:gdLst/>
                <a:ahLst/>
                <a:cxnLst/>
                <a:rect l="l" t="t" r="r" b="b"/>
                <a:pathLst>
                  <a:path w="149657" h="33250" extrusionOk="0">
                    <a:moveTo>
                      <a:pt x="117644" y="1"/>
                    </a:moveTo>
                    <a:lnTo>
                      <a:pt x="101267" y="6221"/>
                    </a:lnTo>
                    <a:lnTo>
                      <a:pt x="82627" y="22312"/>
                    </a:lnTo>
                    <a:lnTo>
                      <a:pt x="73211" y="33154"/>
                    </a:lnTo>
                    <a:lnTo>
                      <a:pt x="56587" y="24975"/>
                    </a:lnTo>
                    <a:lnTo>
                      <a:pt x="25412" y="10443"/>
                    </a:lnTo>
                    <a:lnTo>
                      <a:pt x="0" y="21171"/>
                    </a:lnTo>
                    <a:lnTo>
                      <a:pt x="38" y="21247"/>
                    </a:lnTo>
                    <a:lnTo>
                      <a:pt x="25393" y="10538"/>
                    </a:lnTo>
                    <a:lnTo>
                      <a:pt x="56549" y="25051"/>
                    </a:lnTo>
                    <a:lnTo>
                      <a:pt x="73192" y="33230"/>
                    </a:lnTo>
                    <a:lnTo>
                      <a:pt x="73230" y="33249"/>
                    </a:lnTo>
                    <a:lnTo>
                      <a:pt x="82684" y="22369"/>
                    </a:lnTo>
                    <a:lnTo>
                      <a:pt x="101305" y="6297"/>
                    </a:lnTo>
                    <a:lnTo>
                      <a:pt x="117625" y="96"/>
                    </a:lnTo>
                    <a:lnTo>
                      <a:pt x="123255" y="7000"/>
                    </a:lnTo>
                    <a:lnTo>
                      <a:pt x="135657" y="16435"/>
                    </a:lnTo>
                    <a:lnTo>
                      <a:pt x="135676" y="16454"/>
                    </a:lnTo>
                    <a:lnTo>
                      <a:pt x="149656" y="17728"/>
                    </a:lnTo>
                    <a:lnTo>
                      <a:pt x="149656" y="17633"/>
                    </a:lnTo>
                    <a:lnTo>
                      <a:pt x="135714" y="16378"/>
                    </a:lnTo>
                    <a:lnTo>
                      <a:pt x="123312" y="6943"/>
                    </a:lnTo>
                    <a:lnTo>
                      <a:pt x="117663" y="20"/>
                    </a:lnTo>
                    <a:lnTo>
                      <a:pt x="117644"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a:off x="969475" y="2377425"/>
                <a:ext cx="3791350" cy="1167450"/>
              </a:xfrm>
              <a:custGeom>
                <a:avLst/>
                <a:gdLst/>
                <a:ahLst/>
                <a:cxnLst/>
                <a:rect l="l" t="t" r="r" b="b"/>
                <a:pathLst>
                  <a:path w="151654" h="46698" extrusionOk="0">
                    <a:moveTo>
                      <a:pt x="76" y="1"/>
                    </a:moveTo>
                    <a:lnTo>
                      <a:pt x="0" y="134"/>
                    </a:lnTo>
                    <a:lnTo>
                      <a:pt x="17880" y="9568"/>
                    </a:lnTo>
                    <a:lnTo>
                      <a:pt x="20543" y="29274"/>
                    </a:lnTo>
                    <a:lnTo>
                      <a:pt x="20562" y="29331"/>
                    </a:lnTo>
                    <a:lnTo>
                      <a:pt x="54856" y="31309"/>
                    </a:lnTo>
                    <a:lnTo>
                      <a:pt x="61399" y="44015"/>
                    </a:lnTo>
                    <a:lnTo>
                      <a:pt x="70263" y="43521"/>
                    </a:lnTo>
                    <a:lnTo>
                      <a:pt x="79659" y="46697"/>
                    </a:lnTo>
                    <a:lnTo>
                      <a:pt x="99365" y="34809"/>
                    </a:lnTo>
                    <a:lnTo>
                      <a:pt x="81352" y="28589"/>
                    </a:lnTo>
                    <a:lnTo>
                      <a:pt x="114829" y="24975"/>
                    </a:lnTo>
                    <a:lnTo>
                      <a:pt x="126527" y="28494"/>
                    </a:lnTo>
                    <a:lnTo>
                      <a:pt x="126565" y="28494"/>
                    </a:lnTo>
                    <a:lnTo>
                      <a:pt x="134097" y="22674"/>
                    </a:lnTo>
                    <a:lnTo>
                      <a:pt x="136475" y="9473"/>
                    </a:lnTo>
                    <a:lnTo>
                      <a:pt x="151634" y="11851"/>
                    </a:lnTo>
                    <a:lnTo>
                      <a:pt x="151653" y="11699"/>
                    </a:lnTo>
                    <a:lnTo>
                      <a:pt x="136341" y="9283"/>
                    </a:lnTo>
                    <a:lnTo>
                      <a:pt x="133945" y="22579"/>
                    </a:lnTo>
                    <a:lnTo>
                      <a:pt x="126527" y="28323"/>
                    </a:lnTo>
                    <a:lnTo>
                      <a:pt x="114848" y="24804"/>
                    </a:lnTo>
                    <a:lnTo>
                      <a:pt x="80629" y="28513"/>
                    </a:lnTo>
                    <a:lnTo>
                      <a:pt x="99003" y="34847"/>
                    </a:lnTo>
                    <a:lnTo>
                      <a:pt x="79640" y="46526"/>
                    </a:lnTo>
                    <a:lnTo>
                      <a:pt x="70301" y="43368"/>
                    </a:lnTo>
                    <a:lnTo>
                      <a:pt x="70282" y="43349"/>
                    </a:lnTo>
                    <a:lnTo>
                      <a:pt x="61494" y="43844"/>
                    </a:lnTo>
                    <a:lnTo>
                      <a:pt x="54951" y="31157"/>
                    </a:lnTo>
                    <a:lnTo>
                      <a:pt x="20695" y="29179"/>
                    </a:lnTo>
                    <a:lnTo>
                      <a:pt x="18013" y="9473"/>
                    </a:lnTo>
                    <a:lnTo>
                      <a:pt x="7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p:nvPr/>
            </p:nvSpPr>
            <p:spPr>
              <a:xfrm>
                <a:off x="3368000" y="2387900"/>
                <a:ext cx="1269650" cy="862150"/>
              </a:xfrm>
              <a:custGeom>
                <a:avLst/>
                <a:gdLst/>
                <a:ahLst/>
                <a:cxnLst/>
                <a:rect l="l" t="t" r="r" b="b"/>
                <a:pathLst>
                  <a:path w="50786" h="34486" extrusionOk="0">
                    <a:moveTo>
                      <a:pt x="30871" y="0"/>
                    </a:moveTo>
                    <a:lnTo>
                      <a:pt x="25621" y="12744"/>
                    </a:lnTo>
                    <a:lnTo>
                      <a:pt x="18869" y="24442"/>
                    </a:lnTo>
                    <a:lnTo>
                      <a:pt x="3272" y="34352"/>
                    </a:lnTo>
                    <a:lnTo>
                      <a:pt x="76" y="15122"/>
                    </a:lnTo>
                    <a:lnTo>
                      <a:pt x="0" y="15141"/>
                    </a:lnTo>
                    <a:lnTo>
                      <a:pt x="3215" y="34485"/>
                    </a:lnTo>
                    <a:lnTo>
                      <a:pt x="18907" y="24499"/>
                    </a:lnTo>
                    <a:lnTo>
                      <a:pt x="18926" y="24499"/>
                    </a:lnTo>
                    <a:lnTo>
                      <a:pt x="25697" y="12782"/>
                    </a:lnTo>
                    <a:lnTo>
                      <a:pt x="30890" y="134"/>
                    </a:lnTo>
                    <a:lnTo>
                      <a:pt x="40438" y="8978"/>
                    </a:lnTo>
                    <a:cubicBezTo>
                      <a:pt x="40476" y="9016"/>
                      <a:pt x="42987" y="12003"/>
                      <a:pt x="45517" y="14932"/>
                    </a:cubicBezTo>
                    <a:cubicBezTo>
                      <a:pt x="50327" y="20549"/>
                      <a:pt x="50700" y="20849"/>
                      <a:pt x="50775" y="20849"/>
                    </a:cubicBezTo>
                    <a:cubicBezTo>
                      <a:pt x="50779" y="20849"/>
                      <a:pt x="50783" y="20848"/>
                      <a:pt x="50786" y="20847"/>
                    </a:cubicBezTo>
                    <a:lnTo>
                      <a:pt x="50767" y="20790"/>
                    </a:lnTo>
                    <a:lnTo>
                      <a:pt x="50767" y="20771"/>
                    </a:lnTo>
                    <a:cubicBezTo>
                      <a:pt x="50462" y="20638"/>
                      <a:pt x="43919" y="12973"/>
                      <a:pt x="40495" y="8921"/>
                    </a:cubicBezTo>
                    <a:lnTo>
                      <a:pt x="30871"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7"/>
              <p:cNvSpPr/>
              <p:nvPr/>
            </p:nvSpPr>
            <p:spPr>
              <a:xfrm>
                <a:off x="3932900" y="2906700"/>
                <a:ext cx="818875" cy="724700"/>
              </a:xfrm>
              <a:custGeom>
                <a:avLst/>
                <a:gdLst/>
                <a:ahLst/>
                <a:cxnLst/>
                <a:rect l="l" t="t" r="r" b="b"/>
                <a:pathLst>
                  <a:path w="32755" h="28988" extrusionOk="0">
                    <a:moveTo>
                      <a:pt x="229" y="95"/>
                    </a:moveTo>
                    <a:lnTo>
                      <a:pt x="15446" y="1503"/>
                    </a:lnTo>
                    <a:lnTo>
                      <a:pt x="17405" y="5307"/>
                    </a:lnTo>
                    <a:lnTo>
                      <a:pt x="8009" y="7209"/>
                    </a:lnTo>
                    <a:lnTo>
                      <a:pt x="229" y="95"/>
                    </a:lnTo>
                    <a:close/>
                    <a:moveTo>
                      <a:pt x="1" y="0"/>
                    </a:moveTo>
                    <a:lnTo>
                      <a:pt x="7971" y="7266"/>
                    </a:lnTo>
                    <a:lnTo>
                      <a:pt x="7990" y="7285"/>
                    </a:lnTo>
                    <a:lnTo>
                      <a:pt x="17443" y="5383"/>
                    </a:lnTo>
                    <a:lnTo>
                      <a:pt x="29540" y="28988"/>
                    </a:lnTo>
                    <a:lnTo>
                      <a:pt x="29616" y="28950"/>
                    </a:lnTo>
                    <a:lnTo>
                      <a:pt x="17519" y="5364"/>
                    </a:lnTo>
                    <a:lnTo>
                      <a:pt x="32755" y="2283"/>
                    </a:lnTo>
                    <a:lnTo>
                      <a:pt x="32755" y="2207"/>
                    </a:lnTo>
                    <a:lnTo>
                      <a:pt x="17481" y="5288"/>
                    </a:lnTo>
                    <a:lnTo>
                      <a:pt x="15522" y="1446"/>
                    </a:lnTo>
                    <a:lnTo>
                      <a:pt x="15503" y="1427"/>
                    </a:lnTo>
                    <a:lnTo>
                      <a:pt x="1"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7"/>
              <p:cNvSpPr/>
              <p:nvPr/>
            </p:nvSpPr>
            <p:spPr>
              <a:xfrm>
                <a:off x="3839700" y="2998950"/>
                <a:ext cx="149825" cy="256800"/>
              </a:xfrm>
              <a:custGeom>
                <a:avLst/>
                <a:gdLst/>
                <a:ahLst/>
                <a:cxnLst/>
                <a:rect l="l" t="t" r="r" b="b"/>
                <a:pathLst>
                  <a:path w="5993" h="10272" extrusionOk="0">
                    <a:moveTo>
                      <a:pt x="58" y="0"/>
                    </a:moveTo>
                    <a:lnTo>
                      <a:pt x="1" y="38"/>
                    </a:lnTo>
                    <a:lnTo>
                      <a:pt x="5916" y="10271"/>
                    </a:lnTo>
                    <a:lnTo>
                      <a:pt x="5992" y="10233"/>
                    </a:lnTo>
                    <a:lnTo>
                      <a:pt x="58"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7"/>
              <p:cNvSpPr/>
              <p:nvPr/>
            </p:nvSpPr>
            <p:spPr>
              <a:xfrm>
                <a:off x="2754100" y="1924275"/>
                <a:ext cx="1909225" cy="1168375"/>
              </a:xfrm>
              <a:custGeom>
                <a:avLst/>
                <a:gdLst/>
                <a:ahLst/>
                <a:cxnLst/>
                <a:rect l="l" t="t" r="r" b="b"/>
                <a:pathLst>
                  <a:path w="76369" h="46735" extrusionOk="0">
                    <a:moveTo>
                      <a:pt x="76312" y="0"/>
                    </a:moveTo>
                    <a:lnTo>
                      <a:pt x="55427" y="18583"/>
                    </a:lnTo>
                    <a:lnTo>
                      <a:pt x="23700" y="18717"/>
                    </a:lnTo>
                    <a:lnTo>
                      <a:pt x="23662" y="18717"/>
                    </a:lnTo>
                    <a:lnTo>
                      <a:pt x="22540" y="32697"/>
                    </a:lnTo>
                    <a:lnTo>
                      <a:pt x="9606" y="46620"/>
                    </a:lnTo>
                    <a:lnTo>
                      <a:pt x="57" y="35969"/>
                    </a:lnTo>
                    <a:lnTo>
                      <a:pt x="0" y="36007"/>
                    </a:lnTo>
                    <a:lnTo>
                      <a:pt x="9568" y="46715"/>
                    </a:lnTo>
                    <a:lnTo>
                      <a:pt x="9606" y="46734"/>
                    </a:lnTo>
                    <a:lnTo>
                      <a:pt x="22616" y="32754"/>
                    </a:lnTo>
                    <a:lnTo>
                      <a:pt x="22616" y="32735"/>
                    </a:lnTo>
                    <a:lnTo>
                      <a:pt x="23738" y="18793"/>
                    </a:lnTo>
                    <a:lnTo>
                      <a:pt x="55446" y="18660"/>
                    </a:lnTo>
                    <a:lnTo>
                      <a:pt x="76369" y="57"/>
                    </a:lnTo>
                    <a:lnTo>
                      <a:pt x="76312"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7"/>
              <p:cNvSpPr/>
              <p:nvPr/>
            </p:nvSpPr>
            <p:spPr>
              <a:xfrm>
                <a:off x="956625" y="2792100"/>
                <a:ext cx="1219250" cy="494550"/>
              </a:xfrm>
              <a:custGeom>
                <a:avLst/>
                <a:gdLst/>
                <a:ahLst/>
                <a:cxnLst/>
                <a:rect l="l" t="t" r="r" b="b"/>
                <a:pathLst>
                  <a:path w="48770" h="19782" extrusionOk="0">
                    <a:moveTo>
                      <a:pt x="24214" y="0"/>
                    </a:moveTo>
                    <a:lnTo>
                      <a:pt x="20258" y="6657"/>
                    </a:lnTo>
                    <a:lnTo>
                      <a:pt x="11299" y="5554"/>
                    </a:lnTo>
                    <a:lnTo>
                      <a:pt x="58" y="323"/>
                    </a:lnTo>
                    <a:lnTo>
                      <a:pt x="0" y="476"/>
                    </a:lnTo>
                    <a:lnTo>
                      <a:pt x="11242" y="5687"/>
                    </a:lnTo>
                    <a:lnTo>
                      <a:pt x="20334" y="6829"/>
                    </a:lnTo>
                    <a:lnTo>
                      <a:pt x="24271" y="247"/>
                    </a:lnTo>
                    <a:lnTo>
                      <a:pt x="48656" y="19782"/>
                    </a:lnTo>
                    <a:lnTo>
                      <a:pt x="48770" y="19668"/>
                    </a:lnTo>
                    <a:lnTo>
                      <a:pt x="24290" y="57"/>
                    </a:lnTo>
                    <a:lnTo>
                      <a:pt x="24214"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7"/>
              <p:cNvSpPr/>
              <p:nvPr/>
            </p:nvSpPr>
            <p:spPr>
              <a:xfrm>
                <a:off x="1161100" y="2479200"/>
                <a:ext cx="78000" cy="453675"/>
              </a:xfrm>
              <a:custGeom>
                <a:avLst/>
                <a:gdLst/>
                <a:ahLst/>
                <a:cxnLst/>
                <a:rect l="l" t="t" r="r" b="b"/>
                <a:pathLst>
                  <a:path w="3120" h="18147" extrusionOk="0">
                    <a:moveTo>
                      <a:pt x="77" y="0"/>
                    </a:moveTo>
                    <a:lnTo>
                      <a:pt x="0" y="19"/>
                    </a:lnTo>
                    <a:lnTo>
                      <a:pt x="3044" y="18146"/>
                    </a:lnTo>
                    <a:lnTo>
                      <a:pt x="3120" y="18127"/>
                    </a:lnTo>
                    <a:lnTo>
                      <a:pt x="7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7"/>
              <p:cNvSpPr/>
              <p:nvPr/>
            </p:nvSpPr>
            <p:spPr>
              <a:xfrm>
                <a:off x="2531550" y="3045550"/>
                <a:ext cx="882600" cy="319575"/>
              </a:xfrm>
              <a:custGeom>
                <a:avLst/>
                <a:gdLst/>
                <a:ahLst/>
                <a:cxnLst/>
                <a:rect l="l" t="t" r="r" b="b"/>
                <a:pathLst>
                  <a:path w="35304" h="12783" extrusionOk="0">
                    <a:moveTo>
                      <a:pt x="35265" y="0"/>
                    </a:moveTo>
                    <a:lnTo>
                      <a:pt x="9054" y="12668"/>
                    </a:lnTo>
                    <a:lnTo>
                      <a:pt x="58" y="2929"/>
                    </a:lnTo>
                    <a:lnTo>
                      <a:pt x="0" y="2987"/>
                    </a:lnTo>
                    <a:lnTo>
                      <a:pt x="9016" y="12744"/>
                    </a:lnTo>
                    <a:lnTo>
                      <a:pt x="9035" y="12782"/>
                    </a:lnTo>
                    <a:lnTo>
                      <a:pt x="35303" y="76"/>
                    </a:lnTo>
                    <a:lnTo>
                      <a:pt x="35265"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7"/>
              <p:cNvSpPr/>
              <p:nvPr/>
            </p:nvSpPr>
            <p:spPr>
              <a:xfrm>
                <a:off x="2316625" y="2691750"/>
                <a:ext cx="678575" cy="850725"/>
              </a:xfrm>
              <a:custGeom>
                <a:avLst/>
                <a:gdLst/>
                <a:ahLst/>
                <a:cxnLst/>
                <a:rect l="l" t="t" r="r" b="b"/>
                <a:pathLst>
                  <a:path w="27143" h="34029" extrusionOk="0">
                    <a:moveTo>
                      <a:pt x="0" y="1"/>
                    </a:moveTo>
                    <a:lnTo>
                      <a:pt x="27067" y="15997"/>
                    </a:lnTo>
                    <a:lnTo>
                      <a:pt x="25716" y="34029"/>
                    </a:lnTo>
                    <a:lnTo>
                      <a:pt x="25792" y="34029"/>
                    </a:lnTo>
                    <a:lnTo>
                      <a:pt x="27143" y="15978"/>
                    </a:lnTo>
                    <a:lnTo>
                      <a:pt x="27143" y="15959"/>
                    </a:lnTo>
                    <a:lnTo>
                      <a:pt x="323" y="96"/>
                    </a:lnTo>
                    <a:lnTo>
                      <a:pt x="323" y="96"/>
                    </a:lnTo>
                    <a:lnTo>
                      <a:pt x="20447" y="1427"/>
                    </a:lnTo>
                    <a:lnTo>
                      <a:pt x="25374" y="7685"/>
                    </a:lnTo>
                    <a:lnTo>
                      <a:pt x="25450" y="7628"/>
                    </a:lnTo>
                    <a:lnTo>
                      <a:pt x="20505" y="1370"/>
                    </a:lnTo>
                    <a:lnTo>
                      <a:pt x="20486" y="1351"/>
                    </a:lnTo>
                    <a:lnTo>
                      <a:pt x="0"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7"/>
              <p:cNvSpPr/>
              <p:nvPr/>
            </p:nvSpPr>
            <p:spPr>
              <a:xfrm>
                <a:off x="2753625" y="2823475"/>
                <a:ext cx="39000" cy="540225"/>
              </a:xfrm>
              <a:custGeom>
                <a:avLst/>
                <a:gdLst/>
                <a:ahLst/>
                <a:cxnLst/>
                <a:rect l="l" t="t" r="r" b="b"/>
                <a:pathLst>
                  <a:path w="1560" h="21609" extrusionOk="0">
                    <a:moveTo>
                      <a:pt x="76" y="1"/>
                    </a:moveTo>
                    <a:lnTo>
                      <a:pt x="0" y="20"/>
                    </a:lnTo>
                    <a:lnTo>
                      <a:pt x="1465" y="5916"/>
                    </a:lnTo>
                    <a:lnTo>
                      <a:pt x="114" y="21608"/>
                    </a:lnTo>
                    <a:lnTo>
                      <a:pt x="190" y="21608"/>
                    </a:lnTo>
                    <a:lnTo>
                      <a:pt x="1560" y="5916"/>
                    </a:lnTo>
                    <a:lnTo>
                      <a:pt x="7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7"/>
              <p:cNvSpPr/>
              <p:nvPr/>
            </p:nvSpPr>
            <p:spPr>
              <a:xfrm>
                <a:off x="1464000" y="2794000"/>
                <a:ext cx="884025" cy="367600"/>
              </a:xfrm>
              <a:custGeom>
                <a:avLst/>
                <a:gdLst/>
                <a:ahLst/>
                <a:cxnLst/>
                <a:rect l="l" t="t" r="r" b="b"/>
                <a:pathLst>
                  <a:path w="35361" h="14704" extrusionOk="0">
                    <a:moveTo>
                      <a:pt x="3957" y="0"/>
                    </a:moveTo>
                    <a:lnTo>
                      <a:pt x="3938" y="76"/>
                    </a:lnTo>
                    <a:lnTo>
                      <a:pt x="16340" y="704"/>
                    </a:lnTo>
                    <a:lnTo>
                      <a:pt x="34866" y="14437"/>
                    </a:lnTo>
                    <a:lnTo>
                      <a:pt x="34866" y="14437"/>
                    </a:lnTo>
                    <a:lnTo>
                      <a:pt x="10443" y="5193"/>
                    </a:lnTo>
                    <a:lnTo>
                      <a:pt x="1" y="6638"/>
                    </a:lnTo>
                    <a:lnTo>
                      <a:pt x="1" y="6715"/>
                    </a:lnTo>
                    <a:lnTo>
                      <a:pt x="10424" y="5269"/>
                    </a:lnTo>
                    <a:lnTo>
                      <a:pt x="35360" y="14703"/>
                    </a:lnTo>
                    <a:lnTo>
                      <a:pt x="16378" y="628"/>
                    </a:lnTo>
                    <a:lnTo>
                      <a:pt x="16378" y="609"/>
                    </a:lnTo>
                    <a:lnTo>
                      <a:pt x="395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7"/>
              <p:cNvSpPr/>
              <p:nvPr/>
            </p:nvSpPr>
            <p:spPr>
              <a:xfrm>
                <a:off x="1523450" y="2924750"/>
                <a:ext cx="230175" cy="203075"/>
              </a:xfrm>
              <a:custGeom>
                <a:avLst/>
                <a:gdLst/>
                <a:ahLst/>
                <a:cxnLst/>
                <a:rect l="l" t="t" r="r" b="b"/>
                <a:pathLst>
                  <a:path w="9207" h="8123" extrusionOk="0">
                    <a:moveTo>
                      <a:pt x="8027" y="1"/>
                    </a:moveTo>
                    <a:lnTo>
                      <a:pt x="9111" y="7933"/>
                    </a:lnTo>
                    <a:lnTo>
                      <a:pt x="38" y="1085"/>
                    </a:lnTo>
                    <a:lnTo>
                      <a:pt x="0" y="1142"/>
                    </a:lnTo>
                    <a:lnTo>
                      <a:pt x="9206" y="8123"/>
                    </a:lnTo>
                    <a:lnTo>
                      <a:pt x="8103"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7"/>
              <p:cNvSpPr/>
              <p:nvPr/>
            </p:nvSpPr>
            <p:spPr>
              <a:xfrm>
                <a:off x="3637125" y="1965150"/>
                <a:ext cx="1053800" cy="869775"/>
              </a:xfrm>
              <a:custGeom>
                <a:avLst/>
                <a:gdLst/>
                <a:ahLst/>
                <a:cxnLst/>
                <a:rect l="l" t="t" r="r" b="b"/>
                <a:pathLst>
                  <a:path w="42152" h="34791" extrusionOk="0">
                    <a:moveTo>
                      <a:pt x="42075" y="1"/>
                    </a:moveTo>
                    <a:lnTo>
                      <a:pt x="32926" y="15693"/>
                    </a:lnTo>
                    <a:lnTo>
                      <a:pt x="27790" y="24043"/>
                    </a:lnTo>
                    <a:lnTo>
                      <a:pt x="17272" y="23872"/>
                    </a:lnTo>
                    <a:lnTo>
                      <a:pt x="17253" y="23872"/>
                    </a:lnTo>
                    <a:lnTo>
                      <a:pt x="1" y="34714"/>
                    </a:lnTo>
                    <a:lnTo>
                      <a:pt x="39" y="34790"/>
                    </a:lnTo>
                    <a:lnTo>
                      <a:pt x="17291" y="23948"/>
                    </a:lnTo>
                    <a:lnTo>
                      <a:pt x="27809" y="24119"/>
                    </a:lnTo>
                    <a:lnTo>
                      <a:pt x="27828" y="24119"/>
                    </a:lnTo>
                    <a:lnTo>
                      <a:pt x="32983" y="15731"/>
                    </a:lnTo>
                    <a:lnTo>
                      <a:pt x="42151" y="39"/>
                    </a:lnTo>
                    <a:lnTo>
                      <a:pt x="42075"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7"/>
              <p:cNvSpPr/>
              <p:nvPr/>
            </p:nvSpPr>
            <p:spPr>
              <a:xfrm>
                <a:off x="951875" y="2249525"/>
                <a:ext cx="3773750" cy="1215450"/>
              </a:xfrm>
              <a:custGeom>
                <a:avLst/>
                <a:gdLst/>
                <a:ahLst/>
                <a:cxnLst/>
                <a:rect l="l" t="t" r="r" b="b"/>
                <a:pathLst>
                  <a:path w="150950" h="48618" extrusionOk="0">
                    <a:moveTo>
                      <a:pt x="123769" y="76"/>
                    </a:moveTo>
                    <a:lnTo>
                      <a:pt x="127478" y="5593"/>
                    </a:lnTo>
                    <a:lnTo>
                      <a:pt x="116655" y="11337"/>
                    </a:lnTo>
                    <a:lnTo>
                      <a:pt x="95960" y="5745"/>
                    </a:lnTo>
                    <a:lnTo>
                      <a:pt x="123769" y="76"/>
                    </a:lnTo>
                    <a:close/>
                    <a:moveTo>
                      <a:pt x="140355" y="4375"/>
                    </a:moveTo>
                    <a:lnTo>
                      <a:pt x="150113" y="13867"/>
                    </a:lnTo>
                    <a:lnTo>
                      <a:pt x="138073" y="11489"/>
                    </a:lnTo>
                    <a:lnTo>
                      <a:pt x="127649" y="5631"/>
                    </a:lnTo>
                    <a:lnTo>
                      <a:pt x="140355" y="4375"/>
                    </a:lnTo>
                    <a:close/>
                    <a:moveTo>
                      <a:pt x="123807" y="0"/>
                    </a:moveTo>
                    <a:lnTo>
                      <a:pt x="95789" y="5707"/>
                    </a:lnTo>
                    <a:lnTo>
                      <a:pt x="95732" y="5726"/>
                    </a:lnTo>
                    <a:lnTo>
                      <a:pt x="95751" y="5726"/>
                    </a:lnTo>
                    <a:lnTo>
                      <a:pt x="78290" y="14742"/>
                    </a:lnTo>
                    <a:lnTo>
                      <a:pt x="54761" y="17690"/>
                    </a:lnTo>
                    <a:lnTo>
                      <a:pt x="18660" y="14589"/>
                    </a:lnTo>
                    <a:lnTo>
                      <a:pt x="18622" y="14589"/>
                    </a:lnTo>
                    <a:lnTo>
                      <a:pt x="0" y="47609"/>
                    </a:lnTo>
                    <a:lnTo>
                      <a:pt x="76" y="47648"/>
                    </a:lnTo>
                    <a:lnTo>
                      <a:pt x="18679" y="14665"/>
                    </a:lnTo>
                    <a:lnTo>
                      <a:pt x="54761" y="17766"/>
                    </a:lnTo>
                    <a:lnTo>
                      <a:pt x="78309" y="14818"/>
                    </a:lnTo>
                    <a:lnTo>
                      <a:pt x="78328" y="14818"/>
                    </a:lnTo>
                    <a:lnTo>
                      <a:pt x="95770" y="5802"/>
                    </a:lnTo>
                    <a:lnTo>
                      <a:pt x="100278" y="17614"/>
                    </a:lnTo>
                    <a:lnTo>
                      <a:pt x="105927" y="25279"/>
                    </a:lnTo>
                    <a:lnTo>
                      <a:pt x="98471" y="31822"/>
                    </a:lnTo>
                    <a:lnTo>
                      <a:pt x="80021" y="25317"/>
                    </a:lnTo>
                    <a:lnTo>
                      <a:pt x="80002" y="25298"/>
                    </a:lnTo>
                    <a:lnTo>
                      <a:pt x="63226" y="34751"/>
                    </a:lnTo>
                    <a:lnTo>
                      <a:pt x="55294" y="26915"/>
                    </a:lnTo>
                    <a:lnTo>
                      <a:pt x="40439" y="19630"/>
                    </a:lnTo>
                    <a:lnTo>
                      <a:pt x="40420" y="19611"/>
                    </a:lnTo>
                    <a:lnTo>
                      <a:pt x="21304" y="34352"/>
                    </a:lnTo>
                    <a:lnTo>
                      <a:pt x="21247" y="34390"/>
                    </a:lnTo>
                    <a:lnTo>
                      <a:pt x="59669" y="44224"/>
                    </a:lnTo>
                    <a:lnTo>
                      <a:pt x="72184" y="44566"/>
                    </a:lnTo>
                    <a:lnTo>
                      <a:pt x="70910" y="48618"/>
                    </a:lnTo>
                    <a:lnTo>
                      <a:pt x="99898" y="39982"/>
                    </a:lnTo>
                    <a:lnTo>
                      <a:pt x="121467" y="40267"/>
                    </a:lnTo>
                    <a:lnTo>
                      <a:pt x="121486" y="40267"/>
                    </a:lnTo>
                    <a:lnTo>
                      <a:pt x="127250" y="33572"/>
                    </a:lnTo>
                    <a:lnTo>
                      <a:pt x="150931" y="43577"/>
                    </a:lnTo>
                    <a:lnTo>
                      <a:pt x="150950" y="43501"/>
                    </a:lnTo>
                    <a:lnTo>
                      <a:pt x="127231" y="33477"/>
                    </a:lnTo>
                    <a:lnTo>
                      <a:pt x="121448" y="40191"/>
                    </a:lnTo>
                    <a:lnTo>
                      <a:pt x="99879" y="39906"/>
                    </a:lnTo>
                    <a:lnTo>
                      <a:pt x="71043" y="48484"/>
                    </a:lnTo>
                    <a:lnTo>
                      <a:pt x="72298" y="44490"/>
                    </a:lnTo>
                    <a:lnTo>
                      <a:pt x="59669" y="44148"/>
                    </a:lnTo>
                    <a:lnTo>
                      <a:pt x="21418" y="34352"/>
                    </a:lnTo>
                    <a:lnTo>
                      <a:pt x="40420" y="19706"/>
                    </a:lnTo>
                    <a:lnTo>
                      <a:pt x="55256" y="26991"/>
                    </a:lnTo>
                    <a:lnTo>
                      <a:pt x="63187" y="34828"/>
                    </a:lnTo>
                    <a:lnTo>
                      <a:pt x="63207" y="34847"/>
                    </a:lnTo>
                    <a:lnTo>
                      <a:pt x="80002" y="25393"/>
                    </a:lnTo>
                    <a:lnTo>
                      <a:pt x="98452" y="31917"/>
                    </a:lnTo>
                    <a:lnTo>
                      <a:pt x="98490" y="31917"/>
                    </a:lnTo>
                    <a:lnTo>
                      <a:pt x="106003" y="25317"/>
                    </a:lnTo>
                    <a:lnTo>
                      <a:pt x="106041" y="25279"/>
                    </a:lnTo>
                    <a:lnTo>
                      <a:pt x="100335" y="17576"/>
                    </a:lnTo>
                    <a:lnTo>
                      <a:pt x="95865" y="5802"/>
                    </a:lnTo>
                    <a:lnTo>
                      <a:pt x="116674" y="11432"/>
                    </a:lnTo>
                    <a:lnTo>
                      <a:pt x="127535" y="5650"/>
                    </a:lnTo>
                    <a:lnTo>
                      <a:pt x="138034" y="11565"/>
                    </a:lnTo>
                    <a:lnTo>
                      <a:pt x="150360" y="14000"/>
                    </a:lnTo>
                    <a:lnTo>
                      <a:pt x="140374" y="4299"/>
                    </a:lnTo>
                    <a:lnTo>
                      <a:pt x="127554" y="5573"/>
                    </a:lnTo>
                    <a:lnTo>
                      <a:pt x="12380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7"/>
              <p:cNvSpPr/>
              <p:nvPr/>
            </p:nvSpPr>
            <p:spPr>
              <a:xfrm>
                <a:off x="4268150" y="2595225"/>
                <a:ext cx="388525" cy="350475"/>
              </a:xfrm>
              <a:custGeom>
                <a:avLst/>
                <a:gdLst/>
                <a:ahLst/>
                <a:cxnLst/>
                <a:rect l="l" t="t" r="r" b="b"/>
                <a:pathLst>
                  <a:path w="15541" h="14019" extrusionOk="0">
                    <a:moveTo>
                      <a:pt x="96" y="1"/>
                    </a:moveTo>
                    <a:lnTo>
                      <a:pt x="1" y="20"/>
                    </a:lnTo>
                    <a:lnTo>
                      <a:pt x="2036" y="13924"/>
                    </a:lnTo>
                    <a:lnTo>
                      <a:pt x="2036" y="14019"/>
                    </a:lnTo>
                    <a:lnTo>
                      <a:pt x="8446" y="5117"/>
                    </a:lnTo>
                    <a:lnTo>
                      <a:pt x="15541" y="172"/>
                    </a:lnTo>
                    <a:lnTo>
                      <a:pt x="15484" y="115"/>
                    </a:lnTo>
                    <a:lnTo>
                      <a:pt x="8389" y="5041"/>
                    </a:lnTo>
                    <a:lnTo>
                      <a:pt x="2093" y="13810"/>
                    </a:lnTo>
                    <a:lnTo>
                      <a:pt x="9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7"/>
              <p:cNvSpPr/>
              <p:nvPr/>
            </p:nvSpPr>
            <p:spPr>
              <a:xfrm>
                <a:off x="936175" y="1775425"/>
                <a:ext cx="627725" cy="1335300"/>
              </a:xfrm>
              <a:custGeom>
                <a:avLst/>
                <a:gdLst/>
                <a:ahLst/>
                <a:cxnLst/>
                <a:rect l="l" t="t" r="r" b="b"/>
                <a:pathLst>
                  <a:path w="25109" h="53412" extrusionOk="0">
                    <a:moveTo>
                      <a:pt x="4775" y="1"/>
                    </a:moveTo>
                    <a:lnTo>
                      <a:pt x="4718" y="58"/>
                    </a:lnTo>
                    <a:lnTo>
                      <a:pt x="23320" y="19497"/>
                    </a:lnTo>
                    <a:lnTo>
                      <a:pt x="19231" y="33591"/>
                    </a:lnTo>
                    <a:lnTo>
                      <a:pt x="19231" y="33610"/>
                    </a:lnTo>
                    <a:lnTo>
                      <a:pt x="25013" y="40800"/>
                    </a:lnTo>
                    <a:lnTo>
                      <a:pt x="21932" y="53278"/>
                    </a:lnTo>
                    <a:lnTo>
                      <a:pt x="12117" y="46259"/>
                    </a:lnTo>
                    <a:lnTo>
                      <a:pt x="58" y="33915"/>
                    </a:lnTo>
                    <a:lnTo>
                      <a:pt x="1" y="33972"/>
                    </a:lnTo>
                    <a:lnTo>
                      <a:pt x="12060" y="46316"/>
                    </a:lnTo>
                    <a:lnTo>
                      <a:pt x="21932" y="53373"/>
                    </a:lnTo>
                    <a:lnTo>
                      <a:pt x="21989" y="53411"/>
                    </a:lnTo>
                    <a:lnTo>
                      <a:pt x="25108" y="40800"/>
                    </a:lnTo>
                    <a:lnTo>
                      <a:pt x="25108" y="40781"/>
                    </a:lnTo>
                    <a:lnTo>
                      <a:pt x="19326" y="33591"/>
                    </a:lnTo>
                    <a:lnTo>
                      <a:pt x="23415" y="19497"/>
                    </a:lnTo>
                    <a:lnTo>
                      <a:pt x="23415" y="19478"/>
                    </a:lnTo>
                    <a:lnTo>
                      <a:pt x="4775"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7"/>
              <p:cNvSpPr/>
              <p:nvPr/>
            </p:nvSpPr>
            <p:spPr>
              <a:xfrm>
                <a:off x="1089300" y="2533400"/>
                <a:ext cx="2779925" cy="1506950"/>
              </a:xfrm>
              <a:custGeom>
                <a:avLst/>
                <a:gdLst/>
                <a:ahLst/>
                <a:cxnLst/>
                <a:rect l="l" t="t" r="r" b="b"/>
                <a:pathLst>
                  <a:path w="111197" h="60278" extrusionOk="0">
                    <a:moveTo>
                      <a:pt x="111139" y="1"/>
                    </a:moveTo>
                    <a:lnTo>
                      <a:pt x="100468" y="13886"/>
                    </a:lnTo>
                    <a:lnTo>
                      <a:pt x="82551" y="16777"/>
                    </a:lnTo>
                    <a:lnTo>
                      <a:pt x="72736" y="3253"/>
                    </a:lnTo>
                    <a:lnTo>
                      <a:pt x="74448" y="13943"/>
                    </a:lnTo>
                    <a:lnTo>
                      <a:pt x="74448" y="13943"/>
                    </a:lnTo>
                    <a:lnTo>
                      <a:pt x="49264" y="6335"/>
                    </a:lnTo>
                    <a:lnTo>
                      <a:pt x="49207" y="6335"/>
                    </a:lnTo>
                    <a:lnTo>
                      <a:pt x="50063" y="24975"/>
                    </a:lnTo>
                    <a:lnTo>
                      <a:pt x="43330" y="30073"/>
                    </a:lnTo>
                    <a:lnTo>
                      <a:pt x="56473" y="37624"/>
                    </a:lnTo>
                    <a:lnTo>
                      <a:pt x="27466" y="33744"/>
                    </a:lnTo>
                    <a:lnTo>
                      <a:pt x="15826" y="22959"/>
                    </a:lnTo>
                    <a:lnTo>
                      <a:pt x="0" y="60240"/>
                    </a:lnTo>
                    <a:lnTo>
                      <a:pt x="76" y="60278"/>
                    </a:lnTo>
                    <a:lnTo>
                      <a:pt x="15845" y="23092"/>
                    </a:lnTo>
                    <a:lnTo>
                      <a:pt x="27409" y="33820"/>
                    </a:lnTo>
                    <a:lnTo>
                      <a:pt x="27428" y="33820"/>
                    </a:lnTo>
                    <a:lnTo>
                      <a:pt x="56854" y="37757"/>
                    </a:lnTo>
                    <a:lnTo>
                      <a:pt x="56854" y="37757"/>
                    </a:lnTo>
                    <a:lnTo>
                      <a:pt x="43482" y="30073"/>
                    </a:lnTo>
                    <a:lnTo>
                      <a:pt x="50120" y="25032"/>
                    </a:lnTo>
                    <a:lnTo>
                      <a:pt x="50139" y="25013"/>
                    </a:lnTo>
                    <a:lnTo>
                      <a:pt x="49302" y="6430"/>
                    </a:lnTo>
                    <a:lnTo>
                      <a:pt x="74486" y="14038"/>
                    </a:lnTo>
                    <a:lnTo>
                      <a:pt x="74543" y="14057"/>
                    </a:lnTo>
                    <a:lnTo>
                      <a:pt x="72869" y="3577"/>
                    </a:lnTo>
                    <a:lnTo>
                      <a:pt x="72869" y="3577"/>
                    </a:lnTo>
                    <a:lnTo>
                      <a:pt x="82513" y="16834"/>
                    </a:lnTo>
                    <a:lnTo>
                      <a:pt x="82532" y="16853"/>
                    </a:lnTo>
                    <a:lnTo>
                      <a:pt x="100487" y="13962"/>
                    </a:lnTo>
                    <a:lnTo>
                      <a:pt x="100506" y="13962"/>
                    </a:lnTo>
                    <a:lnTo>
                      <a:pt x="111196" y="58"/>
                    </a:lnTo>
                    <a:lnTo>
                      <a:pt x="111139"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7"/>
              <p:cNvSpPr/>
              <p:nvPr/>
            </p:nvSpPr>
            <p:spPr>
              <a:xfrm>
                <a:off x="956150" y="2963275"/>
                <a:ext cx="529275" cy="146500"/>
              </a:xfrm>
              <a:custGeom>
                <a:avLst/>
                <a:gdLst/>
                <a:ahLst/>
                <a:cxnLst/>
                <a:rect l="l" t="t" r="r" b="b"/>
                <a:pathLst>
                  <a:path w="21171" h="5860" extrusionOk="0">
                    <a:moveTo>
                      <a:pt x="19" y="1"/>
                    </a:moveTo>
                    <a:lnTo>
                      <a:pt x="0" y="77"/>
                    </a:lnTo>
                    <a:lnTo>
                      <a:pt x="21152" y="5859"/>
                    </a:lnTo>
                    <a:lnTo>
                      <a:pt x="21171" y="5783"/>
                    </a:lnTo>
                    <a:lnTo>
                      <a:pt x="19"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a:off x="1471625" y="1863875"/>
                <a:ext cx="49950" cy="398975"/>
              </a:xfrm>
              <a:custGeom>
                <a:avLst/>
                <a:gdLst/>
                <a:ahLst/>
                <a:cxnLst/>
                <a:rect l="l" t="t" r="r" b="b"/>
                <a:pathLst>
                  <a:path w="1998" h="15959" extrusionOk="0">
                    <a:moveTo>
                      <a:pt x="76" y="1"/>
                    </a:moveTo>
                    <a:lnTo>
                      <a:pt x="0" y="39"/>
                    </a:lnTo>
                    <a:cubicBezTo>
                      <a:pt x="571" y="1351"/>
                      <a:pt x="1902" y="15807"/>
                      <a:pt x="1902" y="15959"/>
                    </a:cubicBezTo>
                    <a:lnTo>
                      <a:pt x="1997" y="15959"/>
                    </a:lnTo>
                    <a:cubicBezTo>
                      <a:pt x="1940" y="15350"/>
                      <a:pt x="647" y="1332"/>
                      <a:pt x="76" y="1"/>
                    </a:cubicBez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7"/>
              <p:cNvSpPr/>
              <p:nvPr/>
            </p:nvSpPr>
            <p:spPr>
              <a:xfrm>
                <a:off x="3986650" y="3038400"/>
                <a:ext cx="748975" cy="816975"/>
              </a:xfrm>
              <a:custGeom>
                <a:avLst/>
                <a:gdLst/>
                <a:ahLst/>
                <a:cxnLst/>
                <a:rect l="l" t="t" r="r" b="b"/>
                <a:pathLst>
                  <a:path w="29959" h="32679" extrusionOk="0">
                    <a:moveTo>
                      <a:pt x="15350" y="1"/>
                    </a:moveTo>
                    <a:lnTo>
                      <a:pt x="0" y="8674"/>
                    </a:lnTo>
                    <a:lnTo>
                      <a:pt x="28741" y="32679"/>
                    </a:lnTo>
                    <a:lnTo>
                      <a:pt x="28798" y="32622"/>
                    </a:lnTo>
                    <a:lnTo>
                      <a:pt x="133" y="8674"/>
                    </a:lnTo>
                    <a:lnTo>
                      <a:pt x="15350" y="96"/>
                    </a:lnTo>
                    <a:lnTo>
                      <a:pt x="29901" y="12402"/>
                    </a:lnTo>
                    <a:lnTo>
                      <a:pt x="29958" y="12326"/>
                    </a:lnTo>
                    <a:lnTo>
                      <a:pt x="15369" y="20"/>
                    </a:lnTo>
                    <a:lnTo>
                      <a:pt x="15350"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7"/>
              <p:cNvSpPr/>
              <p:nvPr/>
            </p:nvSpPr>
            <p:spPr>
              <a:xfrm>
                <a:off x="3981425" y="3085975"/>
                <a:ext cx="781300" cy="348100"/>
              </a:xfrm>
              <a:custGeom>
                <a:avLst/>
                <a:gdLst/>
                <a:ahLst/>
                <a:cxnLst/>
                <a:rect l="l" t="t" r="r" b="b"/>
                <a:pathLst>
                  <a:path w="31252" h="13924" extrusionOk="0">
                    <a:moveTo>
                      <a:pt x="26629" y="0"/>
                    </a:moveTo>
                    <a:lnTo>
                      <a:pt x="19382" y="5668"/>
                    </a:lnTo>
                    <a:lnTo>
                      <a:pt x="0" y="6752"/>
                    </a:lnTo>
                    <a:lnTo>
                      <a:pt x="31232" y="13923"/>
                    </a:lnTo>
                    <a:lnTo>
                      <a:pt x="31251" y="13847"/>
                    </a:lnTo>
                    <a:lnTo>
                      <a:pt x="571" y="6790"/>
                    </a:lnTo>
                    <a:lnTo>
                      <a:pt x="19401" y="5744"/>
                    </a:lnTo>
                    <a:lnTo>
                      <a:pt x="26686" y="76"/>
                    </a:lnTo>
                    <a:lnTo>
                      <a:pt x="26629"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2909600" y="1822500"/>
                <a:ext cx="1483175" cy="867850"/>
              </a:xfrm>
              <a:custGeom>
                <a:avLst/>
                <a:gdLst/>
                <a:ahLst/>
                <a:cxnLst/>
                <a:rect l="l" t="t" r="r" b="b"/>
                <a:pathLst>
                  <a:path w="59327" h="34714" extrusionOk="0">
                    <a:moveTo>
                      <a:pt x="59326" y="1"/>
                    </a:moveTo>
                    <a:lnTo>
                      <a:pt x="45460" y="17100"/>
                    </a:lnTo>
                    <a:lnTo>
                      <a:pt x="45517" y="17138"/>
                    </a:lnTo>
                    <a:lnTo>
                      <a:pt x="59003" y="514"/>
                    </a:lnTo>
                    <a:lnTo>
                      <a:pt x="49188" y="22654"/>
                    </a:lnTo>
                    <a:lnTo>
                      <a:pt x="31194" y="26459"/>
                    </a:lnTo>
                    <a:lnTo>
                      <a:pt x="31175" y="26459"/>
                    </a:lnTo>
                    <a:lnTo>
                      <a:pt x="21988" y="34638"/>
                    </a:lnTo>
                    <a:lnTo>
                      <a:pt x="0" y="31823"/>
                    </a:lnTo>
                    <a:lnTo>
                      <a:pt x="0" y="31899"/>
                    </a:lnTo>
                    <a:lnTo>
                      <a:pt x="21988" y="34714"/>
                    </a:lnTo>
                    <a:lnTo>
                      <a:pt x="22007" y="34714"/>
                    </a:lnTo>
                    <a:lnTo>
                      <a:pt x="31213" y="26535"/>
                    </a:lnTo>
                    <a:lnTo>
                      <a:pt x="49226" y="22731"/>
                    </a:lnTo>
                    <a:lnTo>
                      <a:pt x="49245" y="22731"/>
                    </a:lnTo>
                    <a:lnTo>
                      <a:pt x="5932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975650" y="2705075"/>
                <a:ext cx="3754250" cy="772750"/>
              </a:xfrm>
              <a:custGeom>
                <a:avLst/>
                <a:gdLst/>
                <a:ahLst/>
                <a:cxnLst/>
                <a:rect l="l" t="t" r="r" b="b"/>
                <a:pathLst>
                  <a:path w="150170" h="30910" extrusionOk="0">
                    <a:moveTo>
                      <a:pt x="121239" y="0"/>
                    </a:moveTo>
                    <a:lnTo>
                      <a:pt x="126185" y="15255"/>
                    </a:lnTo>
                    <a:lnTo>
                      <a:pt x="98928" y="21646"/>
                    </a:lnTo>
                    <a:lnTo>
                      <a:pt x="71271" y="26230"/>
                    </a:lnTo>
                    <a:lnTo>
                      <a:pt x="61209" y="30738"/>
                    </a:lnTo>
                    <a:lnTo>
                      <a:pt x="20410" y="16073"/>
                    </a:lnTo>
                    <a:lnTo>
                      <a:pt x="20372" y="16073"/>
                    </a:lnTo>
                    <a:lnTo>
                      <a:pt x="0" y="28893"/>
                    </a:lnTo>
                    <a:lnTo>
                      <a:pt x="31993" y="26991"/>
                    </a:lnTo>
                    <a:lnTo>
                      <a:pt x="31993" y="26839"/>
                    </a:lnTo>
                    <a:lnTo>
                      <a:pt x="609" y="28703"/>
                    </a:lnTo>
                    <a:lnTo>
                      <a:pt x="20391" y="16244"/>
                    </a:lnTo>
                    <a:lnTo>
                      <a:pt x="61190" y="30890"/>
                    </a:lnTo>
                    <a:lnTo>
                      <a:pt x="61209" y="30909"/>
                    </a:lnTo>
                    <a:lnTo>
                      <a:pt x="71309" y="26382"/>
                    </a:lnTo>
                    <a:lnTo>
                      <a:pt x="98947" y="21798"/>
                    </a:lnTo>
                    <a:lnTo>
                      <a:pt x="126394" y="15369"/>
                    </a:lnTo>
                    <a:lnTo>
                      <a:pt x="121467" y="153"/>
                    </a:lnTo>
                    <a:lnTo>
                      <a:pt x="150170" y="1142"/>
                    </a:lnTo>
                    <a:lnTo>
                      <a:pt x="150170" y="989"/>
                    </a:lnTo>
                    <a:lnTo>
                      <a:pt x="121239"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7"/>
            <p:cNvGrpSpPr/>
            <p:nvPr/>
          </p:nvGrpSpPr>
          <p:grpSpPr>
            <a:xfrm flipH="1">
              <a:off x="7844121" y="152395"/>
              <a:ext cx="2639750" cy="6061075"/>
              <a:chOff x="-956979" y="288458"/>
              <a:chExt cx="2639750" cy="6061075"/>
            </a:xfrm>
          </p:grpSpPr>
          <p:sp>
            <p:nvSpPr>
              <p:cNvPr id="314" name="Google Shape;314;p7"/>
              <p:cNvSpPr/>
              <p:nvPr/>
            </p:nvSpPr>
            <p:spPr>
              <a:xfrm rot="-2700000">
                <a:off x="-1250442" y="1909640"/>
                <a:ext cx="3051731" cy="434022"/>
              </a:xfrm>
              <a:prstGeom prst="roundRect">
                <a:avLst>
                  <a:gd name="adj" fmla="val 50000"/>
                </a:avLst>
              </a:prstGeom>
              <a:gradFill>
                <a:gsLst>
                  <a:gs pos="0">
                    <a:schemeClr val="dk2"/>
                  </a:gs>
                  <a:gs pos="100000">
                    <a:schemeClr val="lt1"/>
                  </a:gs>
                </a:gsLst>
                <a:lin ang="10800025"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sp>
            <p:nvSpPr>
              <p:cNvPr id="315" name="Google Shape;315;p7"/>
              <p:cNvSpPr/>
              <p:nvPr/>
            </p:nvSpPr>
            <p:spPr>
              <a:xfrm rot="-2700000">
                <a:off x="-984744" y="4496237"/>
                <a:ext cx="3051731" cy="177342"/>
              </a:xfrm>
              <a:prstGeom prst="roundRect">
                <a:avLst>
                  <a:gd name="adj" fmla="val 50000"/>
                </a:avLst>
              </a:prstGeom>
              <a:gradFill>
                <a:gsLst>
                  <a:gs pos="0">
                    <a:schemeClr val="dk2"/>
                  </a:gs>
                  <a:gs pos="100000">
                    <a:schemeClr val="lt1"/>
                  </a:gs>
                </a:gsLst>
                <a:lin ang="10800025"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sp>
            <p:nvSpPr>
              <p:cNvPr id="316" name="Google Shape;316;p7"/>
              <p:cNvSpPr/>
              <p:nvPr/>
            </p:nvSpPr>
            <p:spPr>
              <a:xfrm rot="-2700000">
                <a:off x="-1341194" y="1341437"/>
                <a:ext cx="3051731" cy="177342"/>
              </a:xfrm>
              <a:prstGeom prst="roundRect">
                <a:avLst>
                  <a:gd name="adj" fmla="val 50000"/>
                </a:avLst>
              </a:prstGeom>
              <a:gradFill>
                <a:gsLst>
                  <a:gs pos="0">
                    <a:schemeClr val="dk2"/>
                  </a:gs>
                  <a:gs pos="100000">
                    <a:schemeClr val="lt1"/>
                  </a:gs>
                </a:gsLst>
                <a:lin ang="10800025"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sp>
            <p:nvSpPr>
              <p:cNvPr id="317" name="Google Shape;317;p7"/>
              <p:cNvSpPr/>
              <p:nvPr/>
            </p:nvSpPr>
            <p:spPr>
              <a:xfrm rot="-2700000">
                <a:off x="-1080719" y="5119212"/>
                <a:ext cx="3051731" cy="177342"/>
              </a:xfrm>
              <a:prstGeom prst="roundRect">
                <a:avLst>
                  <a:gd name="adj" fmla="val 50000"/>
                </a:avLst>
              </a:prstGeom>
              <a:gradFill>
                <a:gsLst>
                  <a:gs pos="0">
                    <a:schemeClr val="dk2"/>
                  </a:gs>
                  <a:gs pos="100000">
                    <a:schemeClr val="lt1"/>
                  </a:gs>
                </a:gsLst>
                <a:lin ang="10800025"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grpSp>
      </p:grpSp>
      <p:grpSp>
        <p:nvGrpSpPr>
          <p:cNvPr id="318" name="Google Shape;318;p7"/>
          <p:cNvGrpSpPr/>
          <p:nvPr/>
        </p:nvGrpSpPr>
        <p:grpSpPr>
          <a:xfrm>
            <a:off x="-76191" y="-761543"/>
            <a:ext cx="1319623" cy="5959102"/>
            <a:chOff x="-76191" y="-761543"/>
            <a:chExt cx="1319623" cy="5959102"/>
          </a:xfrm>
        </p:grpSpPr>
        <p:grpSp>
          <p:nvGrpSpPr>
            <p:cNvPr id="319" name="Google Shape;319;p7"/>
            <p:cNvGrpSpPr/>
            <p:nvPr/>
          </p:nvGrpSpPr>
          <p:grpSpPr>
            <a:xfrm>
              <a:off x="294135" y="-761543"/>
              <a:ext cx="949296" cy="1301033"/>
              <a:chOff x="6699355" y="2069617"/>
              <a:chExt cx="930136" cy="1274772"/>
            </a:xfrm>
          </p:grpSpPr>
          <p:sp>
            <p:nvSpPr>
              <p:cNvPr id="320" name="Google Shape;320;p7"/>
              <p:cNvSpPr/>
              <p:nvPr/>
            </p:nvSpPr>
            <p:spPr>
              <a:xfrm flipH="1">
                <a:off x="6699355" y="2965113"/>
                <a:ext cx="105268" cy="105268"/>
              </a:xfrm>
              <a:custGeom>
                <a:avLst/>
                <a:gdLst/>
                <a:ahLst/>
                <a:cxnLst/>
                <a:rect l="l" t="t" r="r" b="b"/>
                <a:pathLst>
                  <a:path w="3242" h="3242" extrusionOk="0">
                    <a:moveTo>
                      <a:pt x="1621" y="0"/>
                    </a:moveTo>
                    <a:cubicBezTo>
                      <a:pt x="731" y="0"/>
                      <a:pt x="1" y="731"/>
                      <a:pt x="1" y="1621"/>
                    </a:cubicBezTo>
                    <a:cubicBezTo>
                      <a:pt x="1" y="2534"/>
                      <a:pt x="731" y="3242"/>
                      <a:pt x="1621" y="3242"/>
                    </a:cubicBezTo>
                    <a:cubicBezTo>
                      <a:pt x="2511" y="3242"/>
                      <a:pt x="3242" y="2534"/>
                      <a:pt x="3242" y="1621"/>
                    </a:cubicBezTo>
                    <a:cubicBezTo>
                      <a:pt x="3242" y="731"/>
                      <a:pt x="2511" y="0"/>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flipH="1">
                <a:off x="7524223" y="3238374"/>
                <a:ext cx="105268" cy="106015"/>
              </a:xfrm>
              <a:custGeom>
                <a:avLst/>
                <a:gdLst/>
                <a:ahLst/>
                <a:cxnLst/>
                <a:rect l="l" t="t" r="r" b="b"/>
                <a:pathLst>
                  <a:path w="3242" h="3265" extrusionOk="0">
                    <a:moveTo>
                      <a:pt x="1621" y="1"/>
                    </a:moveTo>
                    <a:cubicBezTo>
                      <a:pt x="731" y="1"/>
                      <a:pt x="0" y="731"/>
                      <a:pt x="0" y="1644"/>
                    </a:cubicBezTo>
                    <a:cubicBezTo>
                      <a:pt x="0" y="2534"/>
                      <a:pt x="731" y="3265"/>
                      <a:pt x="1621" y="3265"/>
                    </a:cubicBezTo>
                    <a:cubicBezTo>
                      <a:pt x="2534" y="3265"/>
                      <a:pt x="3241" y="2534"/>
                      <a:pt x="3241" y="1644"/>
                    </a:cubicBezTo>
                    <a:cubicBezTo>
                      <a:pt x="3241" y="731"/>
                      <a:pt x="2534" y="1"/>
                      <a:pt x="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flipH="1">
                <a:off x="6733448" y="2069617"/>
                <a:ext cx="802658" cy="1240679"/>
              </a:xfrm>
              <a:custGeom>
                <a:avLst/>
                <a:gdLst/>
                <a:ahLst/>
                <a:cxnLst/>
                <a:rect l="l" t="t" r="r" b="b"/>
                <a:pathLst>
                  <a:path w="24720" h="38210" extrusionOk="0">
                    <a:moveTo>
                      <a:pt x="24149" y="0"/>
                    </a:moveTo>
                    <a:cubicBezTo>
                      <a:pt x="23830" y="0"/>
                      <a:pt x="23579" y="251"/>
                      <a:pt x="23579" y="571"/>
                    </a:cubicBezTo>
                    <a:lnTo>
                      <a:pt x="23579" y="31979"/>
                    </a:lnTo>
                    <a:cubicBezTo>
                      <a:pt x="23579" y="34786"/>
                      <a:pt x="21296" y="37069"/>
                      <a:pt x="18489" y="37069"/>
                    </a:cubicBezTo>
                    <a:lnTo>
                      <a:pt x="571" y="37069"/>
                    </a:lnTo>
                    <a:cubicBezTo>
                      <a:pt x="251" y="37069"/>
                      <a:pt x="0" y="37320"/>
                      <a:pt x="0" y="37639"/>
                    </a:cubicBezTo>
                    <a:cubicBezTo>
                      <a:pt x="0" y="37936"/>
                      <a:pt x="251" y="38210"/>
                      <a:pt x="571" y="38210"/>
                    </a:cubicBezTo>
                    <a:lnTo>
                      <a:pt x="18489" y="38210"/>
                    </a:lnTo>
                    <a:cubicBezTo>
                      <a:pt x="21935" y="38210"/>
                      <a:pt x="24720" y="35402"/>
                      <a:pt x="24720" y="31979"/>
                    </a:cubicBezTo>
                    <a:lnTo>
                      <a:pt x="24720" y="571"/>
                    </a:lnTo>
                    <a:cubicBezTo>
                      <a:pt x="24720" y="251"/>
                      <a:pt x="24469" y="0"/>
                      <a:pt x="24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 name="Google Shape;323;p7"/>
            <p:cNvGrpSpPr/>
            <p:nvPr/>
          </p:nvGrpSpPr>
          <p:grpSpPr>
            <a:xfrm flipH="1">
              <a:off x="-76191" y="4675019"/>
              <a:ext cx="369119" cy="522540"/>
              <a:chOff x="8887184" y="1031269"/>
              <a:chExt cx="369119" cy="522540"/>
            </a:xfrm>
          </p:grpSpPr>
          <p:sp>
            <p:nvSpPr>
              <p:cNvPr id="324" name="Google Shape;324;p7"/>
              <p:cNvSpPr/>
              <p:nvPr/>
            </p:nvSpPr>
            <p:spPr>
              <a:xfrm flipH="1">
                <a:off x="8887184" y="1195778"/>
                <a:ext cx="106015" cy="105300"/>
              </a:xfrm>
              <a:custGeom>
                <a:avLst/>
                <a:gdLst/>
                <a:ahLst/>
                <a:cxnLst/>
                <a:rect l="l" t="t" r="r" b="b"/>
                <a:pathLst>
                  <a:path w="3265" h="3243" extrusionOk="0">
                    <a:moveTo>
                      <a:pt x="1621" y="1"/>
                    </a:moveTo>
                    <a:cubicBezTo>
                      <a:pt x="731" y="1"/>
                      <a:pt x="1" y="731"/>
                      <a:pt x="1" y="1621"/>
                    </a:cubicBezTo>
                    <a:cubicBezTo>
                      <a:pt x="1" y="2512"/>
                      <a:pt x="731" y="3242"/>
                      <a:pt x="1621" y="3242"/>
                    </a:cubicBezTo>
                    <a:cubicBezTo>
                      <a:pt x="2534" y="3242"/>
                      <a:pt x="3265" y="2512"/>
                      <a:pt x="3265" y="1621"/>
                    </a:cubicBezTo>
                    <a:cubicBezTo>
                      <a:pt x="3265" y="731"/>
                      <a:pt x="2534" y="1"/>
                      <a:pt x="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flipH="1">
                <a:off x="8922024" y="1031269"/>
                <a:ext cx="334279" cy="522540"/>
              </a:xfrm>
              <a:custGeom>
                <a:avLst/>
                <a:gdLst/>
                <a:ahLst/>
                <a:cxnLst/>
                <a:rect l="l" t="t" r="r" b="b"/>
                <a:pathLst>
                  <a:path w="10295" h="16093" extrusionOk="0">
                    <a:moveTo>
                      <a:pt x="571" y="0"/>
                    </a:moveTo>
                    <a:cubicBezTo>
                      <a:pt x="252" y="0"/>
                      <a:pt x="1" y="274"/>
                      <a:pt x="1" y="571"/>
                    </a:cubicBezTo>
                    <a:cubicBezTo>
                      <a:pt x="1" y="890"/>
                      <a:pt x="252" y="1142"/>
                      <a:pt x="571" y="1142"/>
                    </a:cubicBezTo>
                    <a:lnTo>
                      <a:pt x="9154" y="1142"/>
                    </a:lnTo>
                    <a:lnTo>
                      <a:pt x="9154" y="15521"/>
                    </a:lnTo>
                    <a:cubicBezTo>
                      <a:pt x="9154" y="15841"/>
                      <a:pt x="9405" y="16092"/>
                      <a:pt x="9724" y="16092"/>
                    </a:cubicBezTo>
                    <a:cubicBezTo>
                      <a:pt x="10044" y="16092"/>
                      <a:pt x="10295" y="15841"/>
                      <a:pt x="10295" y="15521"/>
                    </a:cubicBezTo>
                    <a:lnTo>
                      <a:pt x="10295" y="571"/>
                    </a:lnTo>
                    <a:cubicBezTo>
                      <a:pt x="10295" y="274"/>
                      <a:pt x="10044" y="0"/>
                      <a:pt x="9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6" name="Google Shape;326;p7"/>
          <p:cNvSpPr txBox="1">
            <a:spLocks noGrp="1"/>
          </p:cNvSpPr>
          <p:nvPr>
            <p:ph type="title"/>
          </p:nvPr>
        </p:nvSpPr>
        <p:spPr>
          <a:xfrm>
            <a:off x="713225" y="1136250"/>
            <a:ext cx="4103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7" name="Google Shape;327;p7"/>
          <p:cNvSpPr txBox="1">
            <a:spLocks noGrp="1"/>
          </p:cNvSpPr>
          <p:nvPr>
            <p:ph type="subTitle" idx="1"/>
          </p:nvPr>
        </p:nvSpPr>
        <p:spPr>
          <a:xfrm>
            <a:off x="713225" y="1708950"/>
            <a:ext cx="41031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328" name="Google Shape;328;p7"/>
          <p:cNvSpPr>
            <a:spLocks noGrp="1"/>
          </p:cNvSpPr>
          <p:nvPr>
            <p:ph type="pic" idx="2"/>
          </p:nvPr>
        </p:nvSpPr>
        <p:spPr>
          <a:xfrm>
            <a:off x="5143500" y="539500"/>
            <a:ext cx="3287400" cy="4064400"/>
          </a:xfrm>
          <a:prstGeom prst="rect">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9"/>
        <p:cNvGrpSpPr/>
        <p:nvPr/>
      </p:nvGrpSpPr>
      <p:grpSpPr>
        <a:xfrm>
          <a:off x="0" y="0"/>
          <a:ext cx="0" cy="0"/>
          <a:chOff x="0" y="0"/>
          <a:chExt cx="0" cy="0"/>
        </a:xfrm>
      </p:grpSpPr>
      <p:grpSp>
        <p:nvGrpSpPr>
          <p:cNvPr id="330" name="Google Shape;330;p8"/>
          <p:cNvGrpSpPr/>
          <p:nvPr/>
        </p:nvGrpSpPr>
        <p:grpSpPr>
          <a:xfrm flipH="1">
            <a:off x="-3947827" y="-3168738"/>
            <a:ext cx="14344031" cy="9518271"/>
            <a:chOff x="-956977" y="-3168738"/>
            <a:chExt cx="14344031" cy="9518271"/>
          </a:xfrm>
        </p:grpSpPr>
        <p:grpSp>
          <p:nvGrpSpPr>
            <p:cNvPr id="331" name="Google Shape;331;p8"/>
            <p:cNvGrpSpPr/>
            <p:nvPr/>
          </p:nvGrpSpPr>
          <p:grpSpPr>
            <a:xfrm>
              <a:off x="-956977" y="1"/>
              <a:ext cx="2639748" cy="6349532"/>
              <a:chOff x="-956977" y="1"/>
              <a:chExt cx="2639748" cy="6349532"/>
            </a:xfrm>
          </p:grpSpPr>
          <p:sp>
            <p:nvSpPr>
              <p:cNvPr id="332" name="Google Shape;332;p8"/>
              <p:cNvSpPr/>
              <p:nvPr/>
            </p:nvSpPr>
            <p:spPr>
              <a:xfrm rot="-2700000">
                <a:off x="-1250442" y="1015390"/>
                <a:ext cx="3051731" cy="434022"/>
              </a:xfrm>
              <a:prstGeom prst="roundRect">
                <a:avLst>
                  <a:gd name="adj" fmla="val 50000"/>
                </a:avLst>
              </a:prstGeom>
              <a:gradFill>
                <a:gsLst>
                  <a:gs pos="0">
                    <a:schemeClr val="dk2"/>
                  </a:gs>
                  <a:gs pos="100000">
                    <a:schemeClr val="lt1"/>
                  </a:gs>
                </a:gsLst>
                <a:lin ang="108014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sp>
            <p:nvSpPr>
              <p:cNvPr id="333" name="Google Shape;333;p8"/>
              <p:cNvSpPr/>
              <p:nvPr/>
            </p:nvSpPr>
            <p:spPr>
              <a:xfrm rot="-2700000">
                <a:off x="-984744" y="1471112"/>
                <a:ext cx="3051731" cy="177342"/>
              </a:xfrm>
              <a:prstGeom prst="roundRect">
                <a:avLst>
                  <a:gd name="adj" fmla="val 50000"/>
                </a:avLst>
              </a:prstGeom>
              <a:gradFill>
                <a:gsLst>
                  <a:gs pos="0">
                    <a:schemeClr val="dk2"/>
                  </a:gs>
                  <a:gs pos="100000">
                    <a:schemeClr val="lt1"/>
                  </a:gs>
                </a:gsLst>
                <a:lin ang="108014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sp>
            <p:nvSpPr>
              <p:cNvPr id="334" name="Google Shape;334;p8"/>
              <p:cNvSpPr/>
              <p:nvPr/>
            </p:nvSpPr>
            <p:spPr>
              <a:xfrm rot="-2700000">
                <a:off x="-1080719" y="5119212"/>
                <a:ext cx="3051731" cy="177342"/>
              </a:xfrm>
              <a:prstGeom prst="roundRect">
                <a:avLst>
                  <a:gd name="adj" fmla="val 50000"/>
                </a:avLst>
              </a:prstGeom>
              <a:gradFill>
                <a:gsLst>
                  <a:gs pos="0">
                    <a:schemeClr val="dk2"/>
                  </a:gs>
                  <a:gs pos="100000">
                    <a:schemeClr val="lt1"/>
                  </a:gs>
                </a:gsLst>
                <a:lin ang="108014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grpSp>
        <p:grpSp>
          <p:nvGrpSpPr>
            <p:cNvPr id="335" name="Google Shape;335;p8"/>
            <p:cNvGrpSpPr/>
            <p:nvPr/>
          </p:nvGrpSpPr>
          <p:grpSpPr>
            <a:xfrm rot="-9111091" flipH="1">
              <a:off x="3283522" y="-1289077"/>
              <a:ext cx="9353659" cy="5524064"/>
              <a:chOff x="927625" y="1775425"/>
              <a:chExt cx="3835100" cy="2264925"/>
            </a:xfrm>
          </p:grpSpPr>
          <p:sp>
            <p:nvSpPr>
              <p:cNvPr id="336" name="Google Shape;336;p8"/>
              <p:cNvSpPr/>
              <p:nvPr/>
            </p:nvSpPr>
            <p:spPr>
              <a:xfrm>
                <a:off x="990850" y="2261400"/>
                <a:ext cx="3731450" cy="897825"/>
              </a:xfrm>
              <a:custGeom>
                <a:avLst/>
                <a:gdLst/>
                <a:ahLst/>
                <a:cxnLst/>
                <a:rect l="l" t="t" r="r" b="b"/>
                <a:pathLst>
                  <a:path w="149258" h="35913" extrusionOk="0">
                    <a:moveTo>
                      <a:pt x="21190" y="1"/>
                    </a:moveTo>
                    <a:lnTo>
                      <a:pt x="1" y="12859"/>
                    </a:lnTo>
                    <a:lnTo>
                      <a:pt x="39" y="12916"/>
                    </a:lnTo>
                    <a:lnTo>
                      <a:pt x="21171" y="96"/>
                    </a:lnTo>
                    <a:lnTo>
                      <a:pt x="54020" y="35912"/>
                    </a:lnTo>
                    <a:lnTo>
                      <a:pt x="61667" y="34372"/>
                    </a:lnTo>
                    <a:lnTo>
                      <a:pt x="61686" y="34353"/>
                    </a:lnTo>
                    <a:lnTo>
                      <a:pt x="76769" y="14343"/>
                    </a:lnTo>
                    <a:lnTo>
                      <a:pt x="93089" y="19269"/>
                    </a:lnTo>
                    <a:lnTo>
                      <a:pt x="93108" y="19269"/>
                    </a:lnTo>
                    <a:lnTo>
                      <a:pt x="98738" y="17158"/>
                    </a:lnTo>
                    <a:lnTo>
                      <a:pt x="113955" y="29559"/>
                    </a:lnTo>
                    <a:lnTo>
                      <a:pt x="113974" y="29578"/>
                    </a:lnTo>
                    <a:lnTo>
                      <a:pt x="117816" y="25888"/>
                    </a:lnTo>
                    <a:lnTo>
                      <a:pt x="120783" y="17861"/>
                    </a:lnTo>
                    <a:lnTo>
                      <a:pt x="149257" y="5593"/>
                    </a:lnTo>
                    <a:lnTo>
                      <a:pt x="149219" y="5517"/>
                    </a:lnTo>
                    <a:lnTo>
                      <a:pt x="120726" y="17785"/>
                    </a:lnTo>
                    <a:lnTo>
                      <a:pt x="117759" y="25831"/>
                    </a:lnTo>
                    <a:lnTo>
                      <a:pt x="113974" y="29483"/>
                    </a:lnTo>
                    <a:lnTo>
                      <a:pt x="98776" y="17082"/>
                    </a:lnTo>
                    <a:lnTo>
                      <a:pt x="98757" y="17082"/>
                    </a:lnTo>
                    <a:lnTo>
                      <a:pt x="93108" y="19193"/>
                    </a:lnTo>
                    <a:lnTo>
                      <a:pt x="76750" y="14267"/>
                    </a:lnTo>
                    <a:lnTo>
                      <a:pt x="76731" y="14248"/>
                    </a:lnTo>
                    <a:lnTo>
                      <a:pt x="61628" y="34295"/>
                    </a:lnTo>
                    <a:lnTo>
                      <a:pt x="54058" y="35836"/>
                    </a:lnTo>
                    <a:lnTo>
                      <a:pt x="21209" y="20"/>
                    </a:lnTo>
                    <a:lnTo>
                      <a:pt x="21190"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8"/>
              <p:cNvSpPr/>
              <p:nvPr/>
            </p:nvSpPr>
            <p:spPr>
              <a:xfrm>
                <a:off x="978975" y="2180575"/>
                <a:ext cx="3732875" cy="940125"/>
              </a:xfrm>
              <a:custGeom>
                <a:avLst/>
                <a:gdLst/>
                <a:ahLst/>
                <a:cxnLst/>
                <a:rect l="l" t="t" r="r" b="b"/>
                <a:pathLst>
                  <a:path w="149315" h="37605" extrusionOk="0">
                    <a:moveTo>
                      <a:pt x="153" y="95"/>
                    </a:moveTo>
                    <a:lnTo>
                      <a:pt x="21627" y="3329"/>
                    </a:lnTo>
                    <a:lnTo>
                      <a:pt x="22768" y="17709"/>
                    </a:lnTo>
                    <a:lnTo>
                      <a:pt x="22768" y="17709"/>
                    </a:lnTo>
                    <a:lnTo>
                      <a:pt x="19059" y="12155"/>
                    </a:lnTo>
                    <a:lnTo>
                      <a:pt x="19059" y="12136"/>
                    </a:lnTo>
                    <a:lnTo>
                      <a:pt x="7343" y="11926"/>
                    </a:lnTo>
                    <a:lnTo>
                      <a:pt x="153" y="95"/>
                    </a:lnTo>
                    <a:close/>
                    <a:moveTo>
                      <a:pt x="0" y="0"/>
                    </a:moveTo>
                    <a:lnTo>
                      <a:pt x="7285" y="11983"/>
                    </a:lnTo>
                    <a:lnTo>
                      <a:pt x="7304" y="12003"/>
                    </a:lnTo>
                    <a:lnTo>
                      <a:pt x="19021" y="12231"/>
                    </a:lnTo>
                    <a:lnTo>
                      <a:pt x="22768" y="17861"/>
                    </a:lnTo>
                    <a:lnTo>
                      <a:pt x="22768" y="17880"/>
                    </a:lnTo>
                    <a:lnTo>
                      <a:pt x="23301" y="24594"/>
                    </a:lnTo>
                    <a:lnTo>
                      <a:pt x="23320" y="24632"/>
                    </a:lnTo>
                    <a:lnTo>
                      <a:pt x="53639" y="20543"/>
                    </a:lnTo>
                    <a:lnTo>
                      <a:pt x="62103" y="37566"/>
                    </a:lnTo>
                    <a:lnTo>
                      <a:pt x="62103" y="37605"/>
                    </a:lnTo>
                    <a:lnTo>
                      <a:pt x="80649" y="36463"/>
                    </a:lnTo>
                    <a:lnTo>
                      <a:pt x="78956" y="28132"/>
                    </a:lnTo>
                    <a:lnTo>
                      <a:pt x="93583" y="22502"/>
                    </a:lnTo>
                    <a:lnTo>
                      <a:pt x="114487" y="32830"/>
                    </a:lnTo>
                    <a:lnTo>
                      <a:pt x="115628" y="14190"/>
                    </a:lnTo>
                    <a:lnTo>
                      <a:pt x="136018" y="17290"/>
                    </a:lnTo>
                    <a:lnTo>
                      <a:pt x="136056" y="17290"/>
                    </a:lnTo>
                    <a:lnTo>
                      <a:pt x="139309" y="7133"/>
                    </a:lnTo>
                    <a:lnTo>
                      <a:pt x="149314" y="2758"/>
                    </a:lnTo>
                    <a:lnTo>
                      <a:pt x="149276" y="2682"/>
                    </a:lnTo>
                    <a:lnTo>
                      <a:pt x="139271" y="7057"/>
                    </a:lnTo>
                    <a:lnTo>
                      <a:pt x="139252" y="7057"/>
                    </a:lnTo>
                    <a:lnTo>
                      <a:pt x="135999" y="17195"/>
                    </a:lnTo>
                    <a:lnTo>
                      <a:pt x="115552" y="14095"/>
                    </a:lnTo>
                    <a:lnTo>
                      <a:pt x="114411" y="32697"/>
                    </a:lnTo>
                    <a:lnTo>
                      <a:pt x="93602" y="22426"/>
                    </a:lnTo>
                    <a:lnTo>
                      <a:pt x="93583" y="22426"/>
                    </a:lnTo>
                    <a:lnTo>
                      <a:pt x="78899" y="28075"/>
                    </a:lnTo>
                    <a:lnTo>
                      <a:pt x="78861" y="28075"/>
                    </a:lnTo>
                    <a:lnTo>
                      <a:pt x="80554" y="36387"/>
                    </a:lnTo>
                    <a:lnTo>
                      <a:pt x="62161" y="37509"/>
                    </a:lnTo>
                    <a:lnTo>
                      <a:pt x="53715" y="20467"/>
                    </a:lnTo>
                    <a:lnTo>
                      <a:pt x="53696" y="20448"/>
                    </a:lnTo>
                    <a:lnTo>
                      <a:pt x="23377" y="24537"/>
                    </a:lnTo>
                    <a:lnTo>
                      <a:pt x="22864" y="17861"/>
                    </a:lnTo>
                    <a:lnTo>
                      <a:pt x="30757" y="13239"/>
                    </a:lnTo>
                    <a:lnTo>
                      <a:pt x="30700" y="13163"/>
                    </a:lnTo>
                    <a:lnTo>
                      <a:pt x="22844" y="17785"/>
                    </a:lnTo>
                    <a:lnTo>
                      <a:pt x="21703" y="3291"/>
                    </a:lnTo>
                    <a:lnTo>
                      <a:pt x="21684" y="3253"/>
                    </a:lnTo>
                    <a:lnTo>
                      <a:pt x="7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8"/>
              <p:cNvSpPr/>
              <p:nvPr/>
            </p:nvSpPr>
            <p:spPr>
              <a:xfrm>
                <a:off x="927625" y="2532925"/>
                <a:ext cx="3741425" cy="831250"/>
              </a:xfrm>
              <a:custGeom>
                <a:avLst/>
                <a:gdLst/>
                <a:ahLst/>
                <a:cxnLst/>
                <a:rect l="l" t="t" r="r" b="b"/>
                <a:pathLst>
                  <a:path w="149657" h="33250" extrusionOk="0">
                    <a:moveTo>
                      <a:pt x="117644" y="1"/>
                    </a:moveTo>
                    <a:lnTo>
                      <a:pt x="101267" y="6221"/>
                    </a:lnTo>
                    <a:lnTo>
                      <a:pt x="82627" y="22312"/>
                    </a:lnTo>
                    <a:lnTo>
                      <a:pt x="73211" y="33154"/>
                    </a:lnTo>
                    <a:lnTo>
                      <a:pt x="56587" y="24975"/>
                    </a:lnTo>
                    <a:lnTo>
                      <a:pt x="25412" y="10443"/>
                    </a:lnTo>
                    <a:lnTo>
                      <a:pt x="0" y="21171"/>
                    </a:lnTo>
                    <a:lnTo>
                      <a:pt x="38" y="21247"/>
                    </a:lnTo>
                    <a:lnTo>
                      <a:pt x="25393" y="10538"/>
                    </a:lnTo>
                    <a:lnTo>
                      <a:pt x="56549" y="25051"/>
                    </a:lnTo>
                    <a:lnTo>
                      <a:pt x="73192" y="33230"/>
                    </a:lnTo>
                    <a:lnTo>
                      <a:pt x="73230" y="33249"/>
                    </a:lnTo>
                    <a:lnTo>
                      <a:pt x="82684" y="22369"/>
                    </a:lnTo>
                    <a:lnTo>
                      <a:pt x="101305" y="6297"/>
                    </a:lnTo>
                    <a:lnTo>
                      <a:pt x="117625" y="96"/>
                    </a:lnTo>
                    <a:lnTo>
                      <a:pt x="123255" y="7000"/>
                    </a:lnTo>
                    <a:lnTo>
                      <a:pt x="135657" y="16435"/>
                    </a:lnTo>
                    <a:lnTo>
                      <a:pt x="135676" y="16454"/>
                    </a:lnTo>
                    <a:lnTo>
                      <a:pt x="149656" y="17728"/>
                    </a:lnTo>
                    <a:lnTo>
                      <a:pt x="149656" y="17633"/>
                    </a:lnTo>
                    <a:lnTo>
                      <a:pt x="135714" y="16378"/>
                    </a:lnTo>
                    <a:lnTo>
                      <a:pt x="123312" y="6943"/>
                    </a:lnTo>
                    <a:lnTo>
                      <a:pt x="117663" y="20"/>
                    </a:lnTo>
                    <a:lnTo>
                      <a:pt x="117644"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8"/>
              <p:cNvSpPr/>
              <p:nvPr/>
            </p:nvSpPr>
            <p:spPr>
              <a:xfrm>
                <a:off x="969475" y="2377425"/>
                <a:ext cx="3791350" cy="1167450"/>
              </a:xfrm>
              <a:custGeom>
                <a:avLst/>
                <a:gdLst/>
                <a:ahLst/>
                <a:cxnLst/>
                <a:rect l="l" t="t" r="r" b="b"/>
                <a:pathLst>
                  <a:path w="151654" h="46698" extrusionOk="0">
                    <a:moveTo>
                      <a:pt x="76" y="1"/>
                    </a:moveTo>
                    <a:lnTo>
                      <a:pt x="0" y="134"/>
                    </a:lnTo>
                    <a:lnTo>
                      <a:pt x="17880" y="9568"/>
                    </a:lnTo>
                    <a:lnTo>
                      <a:pt x="20543" y="29274"/>
                    </a:lnTo>
                    <a:lnTo>
                      <a:pt x="20562" y="29331"/>
                    </a:lnTo>
                    <a:lnTo>
                      <a:pt x="54856" y="31309"/>
                    </a:lnTo>
                    <a:lnTo>
                      <a:pt x="61399" y="44015"/>
                    </a:lnTo>
                    <a:lnTo>
                      <a:pt x="70263" y="43521"/>
                    </a:lnTo>
                    <a:lnTo>
                      <a:pt x="79659" y="46697"/>
                    </a:lnTo>
                    <a:lnTo>
                      <a:pt x="99365" y="34809"/>
                    </a:lnTo>
                    <a:lnTo>
                      <a:pt x="81352" y="28589"/>
                    </a:lnTo>
                    <a:lnTo>
                      <a:pt x="114829" y="24975"/>
                    </a:lnTo>
                    <a:lnTo>
                      <a:pt x="126527" y="28494"/>
                    </a:lnTo>
                    <a:lnTo>
                      <a:pt x="126565" y="28494"/>
                    </a:lnTo>
                    <a:lnTo>
                      <a:pt x="134097" y="22674"/>
                    </a:lnTo>
                    <a:lnTo>
                      <a:pt x="136475" y="9473"/>
                    </a:lnTo>
                    <a:lnTo>
                      <a:pt x="151634" y="11851"/>
                    </a:lnTo>
                    <a:lnTo>
                      <a:pt x="151653" y="11699"/>
                    </a:lnTo>
                    <a:lnTo>
                      <a:pt x="136341" y="9283"/>
                    </a:lnTo>
                    <a:lnTo>
                      <a:pt x="133945" y="22579"/>
                    </a:lnTo>
                    <a:lnTo>
                      <a:pt x="126527" y="28323"/>
                    </a:lnTo>
                    <a:lnTo>
                      <a:pt x="114848" y="24804"/>
                    </a:lnTo>
                    <a:lnTo>
                      <a:pt x="80629" y="28513"/>
                    </a:lnTo>
                    <a:lnTo>
                      <a:pt x="99003" y="34847"/>
                    </a:lnTo>
                    <a:lnTo>
                      <a:pt x="79640" y="46526"/>
                    </a:lnTo>
                    <a:lnTo>
                      <a:pt x="70301" y="43368"/>
                    </a:lnTo>
                    <a:lnTo>
                      <a:pt x="70282" y="43349"/>
                    </a:lnTo>
                    <a:lnTo>
                      <a:pt x="61494" y="43844"/>
                    </a:lnTo>
                    <a:lnTo>
                      <a:pt x="54951" y="31157"/>
                    </a:lnTo>
                    <a:lnTo>
                      <a:pt x="20695" y="29179"/>
                    </a:lnTo>
                    <a:lnTo>
                      <a:pt x="18013" y="9473"/>
                    </a:lnTo>
                    <a:lnTo>
                      <a:pt x="7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8"/>
              <p:cNvSpPr/>
              <p:nvPr/>
            </p:nvSpPr>
            <p:spPr>
              <a:xfrm>
                <a:off x="3368000" y="2387900"/>
                <a:ext cx="1269650" cy="862150"/>
              </a:xfrm>
              <a:custGeom>
                <a:avLst/>
                <a:gdLst/>
                <a:ahLst/>
                <a:cxnLst/>
                <a:rect l="l" t="t" r="r" b="b"/>
                <a:pathLst>
                  <a:path w="50786" h="34486" extrusionOk="0">
                    <a:moveTo>
                      <a:pt x="30871" y="0"/>
                    </a:moveTo>
                    <a:lnTo>
                      <a:pt x="25621" y="12744"/>
                    </a:lnTo>
                    <a:lnTo>
                      <a:pt x="18869" y="24442"/>
                    </a:lnTo>
                    <a:lnTo>
                      <a:pt x="3272" y="34352"/>
                    </a:lnTo>
                    <a:lnTo>
                      <a:pt x="76" y="15122"/>
                    </a:lnTo>
                    <a:lnTo>
                      <a:pt x="0" y="15141"/>
                    </a:lnTo>
                    <a:lnTo>
                      <a:pt x="3215" y="34485"/>
                    </a:lnTo>
                    <a:lnTo>
                      <a:pt x="18907" y="24499"/>
                    </a:lnTo>
                    <a:lnTo>
                      <a:pt x="18926" y="24499"/>
                    </a:lnTo>
                    <a:lnTo>
                      <a:pt x="25697" y="12782"/>
                    </a:lnTo>
                    <a:lnTo>
                      <a:pt x="30890" y="134"/>
                    </a:lnTo>
                    <a:lnTo>
                      <a:pt x="40438" y="8978"/>
                    </a:lnTo>
                    <a:cubicBezTo>
                      <a:pt x="40476" y="9016"/>
                      <a:pt x="42987" y="12003"/>
                      <a:pt x="45517" y="14932"/>
                    </a:cubicBezTo>
                    <a:cubicBezTo>
                      <a:pt x="50327" y="20549"/>
                      <a:pt x="50700" y="20849"/>
                      <a:pt x="50775" y="20849"/>
                    </a:cubicBezTo>
                    <a:cubicBezTo>
                      <a:pt x="50779" y="20849"/>
                      <a:pt x="50783" y="20848"/>
                      <a:pt x="50786" y="20847"/>
                    </a:cubicBezTo>
                    <a:lnTo>
                      <a:pt x="50767" y="20790"/>
                    </a:lnTo>
                    <a:lnTo>
                      <a:pt x="50767" y="20771"/>
                    </a:lnTo>
                    <a:cubicBezTo>
                      <a:pt x="50462" y="20638"/>
                      <a:pt x="43919" y="12973"/>
                      <a:pt x="40495" y="8921"/>
                    </a:cubicBezTo>
                    <a:lnTo>
                      <a:pt x="30871"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8"/>
              <p:cNvSpPr/>
              <p:nvPr/>
            </p:nvSpPr>
            <p:spPr>
              <a:xfrm>
                <a:off x="3932900" y="2906700"/>
                <a:ext cx="818875" cy="724700"/>
              </a:xfrm>
              <a:custGeom>
                <a:avLst/>
                <a:gdLst/>
                <a:ahLst/>
                <a:cxnLst/>
                <a:rect l="l" t="t" r="r" b="b"/>
                <a:pathLst>
                  <a:path w="32755" h="28988" extrusionOk="0">
                    <a:moveTo>
                      <a:pt x="229" y="95"/>
                    </a:moveTo>
                    <a:lnTo>
                      <a:pt x="15446" y="1503"/>
                    </a:lnTo>
                    <a:lnTo>
                      <a:pt x="17405" y="5307"/>
                    </a:lnTo>
                    <a:lnTo>
                      <a:pt x="8009" y="7209"/>
                    </a:lnTo>
                    <a:lnTo>
                      <a:pt x="229" y="95"/>
                    </a:lnTo>
                    <a:close/>
                    <a:moveTo>
                      <a:pt x="1" y="0"/>
                    </a:moveTo>
                    <a:lnTo>
                      <a:pt x="7971" y="7266"/>
                    </a:lnTo>
                    <a:lnTo>
                      <a:pt x="7990" y="7285"/>
                    </a:lnTo>
                    <a:lnTo>
                      <a:pt x="17443" y="5383"/>
                    </a:lnTo>
                    <a:lnTo>
                      <a:pt x="29540" y="28988"/>
                    </a:lnTo>
                    <a:lnTo>
                      <a:pt x="29616" y="28950"/>
                    </a:lnTo>
                    <a:lnTo>
                      <a:pt x="17519" y="5364"/>
                    </a:lnTo>
                    <a:lnTo>
                      <a:pt x="32755" y="2283"/>
                    </a:lnTo>
                    <a:lnTo>
                      <a:pt x="32755" y="2207"/>
                    </a:lnTo>
                    <a:lnTo>
                      <a:pt x="17481" y="5288"/>
                    </a:lnTo>
                    <a:lnTo>
                      <a:pt x="15522" y="1446"/>
                    </a:lnTo>
                    <a:lnTo>
                      <a:pt x="15503" y="1427"/>
                    </a:lnTo>
                    <a:lnTo>
                      <a:pt x="1"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8"/>
              <p:cNvSpPr/>
              <p:nvPr/>
            </p:nvSpPr>
            <p:spPr>
              <a:xfrm>
                <a:off x="3839700" y="2998950"/>
                <a:ext cx="149825" cy="256800"/>
              </a:xfrm>
              <a:custGeom>
                <a:avLst/>
                <a:gdLst/>
                <a:ahLst/>
                <a:cxnLst/>
                <a:rect l="l" t="t" r="r" b="b"/>
                <a:pathLst>
                  <a:path w="5993" h="10272" extrusionOk="0">
                    <a:moveTo>
                      <a:pt x="58" y="0"/>
                    </a:moveTo>
                    <a:lnTo>
                      <a:pt x="1" y="38"/>
                    </a:lnTo>
                    <a:lnTo>
                      <a:pt x="5916" y="10271"/>
                    </a:lnTo>
                    <a:lnTo>
                      <a:pt x="5992" y="10233"/>
                    </a:lnTo>
                    <a:lnTo>
                      <a:pt x="58"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8"/>
              <p:cNvSpPr/>
              <p:nvPr/>
            </p:nvSpPr>
            <p:spPr>
              <a:xfrm>
                <a:off x="2754100" y="1924275"/>
                <a:ext cx="1909225" cy="1168375"/>
              </a:xfrm>
              <a:custGeom>
                <a:avLst/>
                <a:gdLst/>
                <a:ahLst/>
                <a:cxnLst/>
                <a:rect l="l" t="t" r="r" b="b"/>
                <a:pathLst>
                  <a:path w="76369" h="46735" extrusionOk="0">
                    <a:moveTo>
                      <a:pt x="76312" y="0"/>
                    </a:moveTo>
                    <a:lnTo>
                      <a:pt x="55427" y="18583"/>
                    </a:lnTo>
                    <a:lnTo>
                      <a:pt x="23700" y="18717"/>
                    </a:lnTo>
                    <a:lnTo>
                      <a:pt x="23662" y="18717"/>
                    </a:lnTo>
                    <a:lnTo>
                      <a:pt x="22540" y="32697"/>
                    </a:lnTo>
                    <a:lnTo>
                      <a:pt x="9606" y="46620"/>
                    </a:lnTo>
                    <a:lnTo>
                      <a:pt x="57" y="35969"/>
                    </a:lnTo>
                    <a:lnTo>
                      <a:pt x="0" y="36007"/>
                    </a:lnTo>
                    <a:lnTo>
                      <a:pt x="9568" y="46715"/>
                    </a:lnTo>
                    <a:lnTo>
                      <a:pt x="9606" y="46734"/>
                    </a:lnTo>
                    <a:lnTo>
                      <a:pt x="22616" y="32754"/>
                    </a:lnTo>
                    <a:lnTo>
                      <a:pt x="22616" y="32735"/>
                    </a:lnTo>
                    <a:lnTo>
                      <a:pt x="23738" y="18793"/>
                    </a:lnTo>
                    <a:lnTo>
                      <a:pt x="55446" y="18660"/>
                    </a:lnTo>
                    <a:lnTo>
                      <a:pt x="76369" y="57"/>
                    </a:lnTo>
                    <a:lnTo>
                      <a:pt x="76312"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8"/>
              <p:cNvSpPr/>
              <p:nvPr/>
            </p:nvSpPr>
            <p:spPr>
              <a:xfrm>
                <a:off x="956625" y="2792100"/>
                <a:ext cx="1219250" cy="494550"/>
              </a:xfrm>
              <a:custGeom>
                <a:avLst/>
                <a:gdLst/>
                <a:ahLst/>
                <a:cxnLst/>
                <a:rect l="l" t="t" r="r" b="b"/>
                <a:pathLst>
                  <a:path w="48770" h="19782" extrusionOk="0">
                    <a:moveTo>
                      <a:pt x="24214" y="0"/>
                    </a:moveTo>
                    <a:lnTo>
                      <a:pt x="20258" y="6657"/>
                    </a:lnTo>
                    <a:lnTo>
                      <a:pt x="11299" y="5554"/>
                    </a:lnTo>
                    <a:lnTo>
                      <a:pt x="58" y="323"/>
                    </a:lnTo>
                    <a:lnTo>
                      <a:pt x="0" y="476"/>
                    </a:lnTo>
                    <a:lnTo>
                      <a:pt x="11242" y="5687"/>
                    </a:lnTo>
                    <a:lnTo>
                      <a:pt x="20334" y="6829"/>
                    </a:lnTo>
                    <a:lnTo>
                      <a:pt x="24271" y="247"/>
                    </a:lnTo>
                    <a:lnTo>
                      <a:pt x="48656" y="19782"/>
                    </a:lnTo>
                    <a:lnTo>
                      <a:pt x="48770" y="19668"/>
                    </a:lnTo>
                    <a:lnTo>
                      <a:pt x="24290" y="57"/>
                    </a:lnTo>
                    <a:lnTo>
                      <a:pt x="24214"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8"/>
              <p:cNvSpPr/>
              <p:nvPr/>
            </p:nvSpPr>
            <p:spPr>
              <a:xfrm>
                <a:off x="1161100" y="2479200"/>
                <a:ext cx="78000" cy="453675"/>
              </a:xfrm>
              <a:custGeom>
                <a:avLst/>
                <a:gdLst/>
                <a:ahLst/>
                <a:cxnLst/>
                <a:rect l="l" t="t" r="r" b="b"/>
                <a:pathLst>
                  <a:path w="3120" h="18147" extrusionOk="0">
                    <a:moveTo>
                      <a:pt x="77" y="0"/>
                    </a:moveTo>
                    <a:lnTo>
                      <a:pt x="0" y="19"/>
                    </a:lnTo>
                    <a:lnTo>
                      <a:pt x="3044" y="18146"/>
                    </a:lnTo>
                    <a:lnTo>
                      <a:pt x="3120" y="18127"/>
                    </a:lnTo>
                    <a:lnTo>
                      <a:pt x="7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8"/>
              <p:cNvSpPr/>
              <p:nvPr/>
            </p:nvSpPr>
            <p:spPr>
              <a:xfrm>
                <a:off x="2531550" y="3045550"/>
                <a:ext cx="882600" cy="319575"/>
              </a:xfrm>
              <a:custGeom>
                <a:avLst/>
                <a:gdLst/>
                <a:ahLst/>
                <a:cxnLst/>
                <a:rect l="l" t="t" r="r" b="b"/>
                <a:pathLst>
                  <a:path w="35304" h="12783" extrusionOk="0">
                    <a:moveTo>
                      <a:pt x="35265" y="0"/>
                    </a:moveTo>
                    <a:lnTo>
                      <a:pt x="9054" y="12668"/>
                    </a:lnTo>
                    <a:lnTo>
                      <a:pt x="58" y="2929"/>
                    </a:lnTo>
                    <a:lnTo>
                      <a:pt x="0" y="2987"/>
                    </a:lnTo>
                    <a:lnTo>
                      <a:pt x="9016" y="12744"/>
                    </a:lnTo>
                    <a:lnTo>
                      <a:pt x="9035" y="12782"/>
                    </a:lnTo>
                    <a:lnTo>
                      <a:pt x="35303" y="76"/>
                    </a:lnTo>
                    <a:lnTo>
                      <a:pt x="35265"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8"/>
              <p:cNvSpPr/>
              <p:nvPr/>
            </p:nvSpPr>
            <p:spPr>
              <a:xfrm>
                <a:off x="2316625" y="2691750"/>
                <a:ext cx="678575" cy="850725"/>
              </a:xfrm>
              <a:custGeom>
                <a:avLst/>
                <a:gdLst/>
                <a:ahLst/>
                <a:cxnLst/>
                <a:rect l="l" t="t" r="r" b="b"/>
                <a:pathLst>
                  <a:path w="27143" h="34029" extrusionOk="0">
                    <a:moveTo>
                      <a:pt x="0" y="1"/>
                    </a:moveTo>
                    <a:lnTo>
                      <a:pt x="27067" y="15997"/>
                    </a:lnTo>
                    <a:lnTo>
                      <a:pt x="25716" y="34029"/>
                    </a:lnTo>
                    <a:lnTo>
                      <a:pt x="25792" y="34029"/>
                    </a:lnTo>
                    <a:lnTo>
                      <a:pt x="27143" y="15978"/>
                    </a:lnTo>
                    <a:lnTo>
                      <a:pt x="27143" y="15959"/>
                    </a:lnTo>
                    <a:lnTo>
                      <a:pt x="323" y="96"/>
                    </a:lnTo>
                    <a:lnTo>
                      <a:pt x="323" y="96"/>
                    </a:lnTo>
                    <a:lnTo>
                      <a:pt x="20447" y="1427"/>
                    </a:lnTo>
                    <a:lnTo>
                      <a:pt x="25374" y="7685"/>
                    </a:lnTo>
                    <a:lnTo>
                      <a:pt x="25450" y="7628"/>
                    </a:lnTo>
                    <a:lnTo>
                      <a:pt x="20505" y="1370"/>
                    </a:lnTo>
                    <a:lnTo>
                      <a:pt x="20486" y="1351"/>
                    </a:lnTo>
                    <a:lnTo>
                      <a:pt x="0"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8"/>
              <p:cNvSpPr/>
              <p:nvPr/>
            </p:nvSpPr>
            <p:spPr>
              <a:xfrm>
                <a:off x="2753625" y="2823475"/>
                <a:ext cx="39000" cy="540225"/>
              </a:xfrm>
              <a:custGeom>
                <a:avLst/>
                <a:gdLst/>
                <a:ahLst/>
                <a:cxnLst/>
                <a:rect l="l" t="t" r="r" b="b"/>
                <a:pathLst>
                  <a:path w="1560" h="21609" extrusionOk="0">
                    <a:moveTo>
                      <a:pt x="76" y="1"/>
                    </a:moveTo>
                    <a:lnTo>
                      <a:pt x="0" y="20"/>
                    </a:lnTo>
                    <a:lnTo>
                      <a:pt x="1465" y="5916"/>
                    </a:lnTo>
                    <a:lnTo>
                      <a:pt x="114" y="21608"/>
                    </a:lnTo>
                    <a:lnTo>
                      <a:pt x="190" y="21608"/>
                    </a:lnTo>
                    <a:lnTo>
                      <a:pt x="1560" y="5916"/>
                    </a:lnTo>
                    <a:lnTo>
                      <a:pt x="7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8"/>
              <p:cNvSpPr/>
              <p:nvPr/>
            </p:nvSpPr>
            <p:spPr>
              <a:xfrm>
                <a:off x="1464000" y="2794000"/>
                <a:ext cx="884025" cy="367600"/>
              </a:xfrm>
              <a:custGeom>
                <a:avLst/>
                <a:gdLst/>
                <a:ahLst/>
                <a:cxnLst/>
                <a:rect l="l" t="t" r="r" b="b"/>
                <a:pathLst>
                  <a:path w="35361" h="14704" extrusionOk="0">
                    <a:moveTo>
                      <a:pt x="3957" y="0"/>
                    </a:moveTo>
                    <a:lnTo>
                      <a:pt x="3938" y="76"/>
                    </a:lnTo>
                    <a:lnTo>
                      <a:pt x="16340" y="704"/>
                    </a:lnTo>
                    <a:lnTo>
                      <a:pt x="34866" y="14437"/>
                    </a:lnTo>
                    <a:lnTo>
                      <a:pt x="34866" y="14437"/>
                    </a:lnTo>
                    <a:lnTo>
                      <a:pt x="10443" y="5193"/>
                    </a:lnTo>
                    <a:lnTo>
                      <a:pt x="1" y="6638"/>
                    </a:lnTo>
                    <a:lnTo>
                      <a:pt x="1" y="6715"/>
                    </a:lnTo>
                    <a:lnTo>
                      <a:pt x="10424" y="5269"/>
                    </a:lnTo>
                    <a:lnTo>
                      <a:pt x="35360" y="14703"/>
                    </a:lnTo>
                    <a:lnTo>
                      <a:pt x="16378" y="628"/>
                    </a:lnTo>
                    <a:lnTo>
                      <a:pt x="16378" y="609"/>
                    </a:lnTo>
                    <a:lnTo>
                      <a:pt x="395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8"/>
              <p:cNvSpPr/>
              <p:nvPr/>
            </p:nvSpPr>
            <p:spPr>
              <a:xfrm>
                <a:off x="1523450" y="2924750"/>
                <a:ext cx="230175" cy="203075"/>
              </a:xfrm>
              <a:custGeom>
                <a:avLst/>
                <a:gdLst/>
                <a:ahLst/>
                <a:cxnLst/>
                <a:rect l="l" t="t" r="r" b="b"/>
                <a:pathLst>
                  <a:path w="9207" h="8123" extrusionOk="0">
                    <a:moveTo>
                      <a:pt x="8027" y="1"/>
                    </a:moveTo>
                    <a:lnTo>
                      <a:pt x="9111" y="7933"/>
                    </a:lnTo>
                    <a:lnTo>
                      <a:pt x="38" y="1085"/>
                    </a:lnTo>
                    <a:lnTo>
                      <a:pt x="0" y="1142"/>
                    </a:lnTo>
                    <a:lnTo>
                      <a:pt x="9206" y="8123"/>
                    </a:lnTo>
                    <a:lnTo>
                      <a:pt x="8103"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8"/>
              <p:cNvSpPr/>
              <p:nvPr/>
            </p:nvSpPr>
            <p:spPr>
              <a:xfrm>
                <a:off x="3637125" y="1965150"/>
                <a:ext cx="1053800" cy="869775"/>
              </a:xfrm>
              <a:custGeom>
                <a:avLst/>
                <a:gdLst/>
                <a:ahLst/>
                <a:cxnLst/>
                <a:rect l="l" t="t" r="r" b="b"/>
                <a:pathLst>
                  <a:path w="42152" h="34791" extrusionOk="0">
                    <a:moveTo>
                      <a:pt x="42075" y="1"/>
                    </a:moveTo>
                    <a:lnTo>
                      <a:pt x="32926" y="15693"/>
                    </a:lnTo>
                    <a:lnTo>
                      <a:pt x="27790" y="24043"/>
                    </a:lnTo>
                    <a:lnTo>
                      <a:pt x="17272" y="23872"/>
                    </a:lnTo>
                    <a:lnTo>
                      <a:pt x="17253" y="23872"/>
                    </a:lnTo>
                    <a:lnTo>
                      <a:pt x="1" y="34714"/>
                    </a:lnTo>
                    <a:lnTo>
                      <a:pt x="39" y="34790"/>
                    </a:lnTo>
                    <a:lnTo>
                      <a:pt x="17291" y="23948"/>
                    </a:lnTo>
                    <a:lnTo>
                      <a:pt x="27809" y="24119"/>
                    </a:lnTo>
                    <a:lnTo>
                      <a:pt x="27828" y="24119"/>
                    </a:lnTo>
                    <a:lnTo>
                      <a:pt x="32983" y="15731"/>
                    </a:lnTo>
                    <a:lnTo>
                      <a:pt x="42151" y="39"/>
                    </a:lnTo>
                    <a:lnTo>
                      <a:pt x="42075"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8"/>
              <p:cNvSpPr/>
              <p:nvPr/>
            </p:nvSpPr>
            <p:spPr>
              <a:xfrm>
                <a:off x="951875" y="2249525"/>
                <a:ext cx="3773750" cy="1215450"/>
              </a:xfrm>
              <a:custGeom>
                <a:avLst/>
                <a:gdLst/>
                <a:ahLst/>
                <a:cxnLst/>
                <a:rect l="l" t="t" r="r" b="b"/>
                <a:pathLst>
                  <a:path w="150950" h="48618" extrusionOk="0">
                    <a:moveTo>
                      <a:pt x="123769" y="76"/>
                    </a:moveTo>
                    <a:lnTo>
                      <a:pt x="127478" y="5593"/>
                    </a:lnTo>
                    <a:lnTo>
                      <a:pt x="116655" y="11337"/>
                    </a:lnTo>
                    <a:lnTo>
                      <a:pt x="95960" y="5745"/>
                    </a:lnTo>
                    <a:lnTo>
                      <a:pt x="123769" y="76"/>
                    </a:lnTo>
                    <a:close/>
                    <a:moveTo>
                      <a:pt x="140355" y="4375"/>
                    </a:moveTo>
                    <a:lnTo>
                      <a:pt x="150113" y="13867"/>
                    </a:lnTo>
                    <a:lnTo>
                      <a:pt x="138073" y="11489"/>
                    </a:lnTo>
                    <a:lnTo>
                      <a:pt x="127649" y="5631"/>
                    </a:lnTo>
                    <a:lnTo>
                      <a:pt x="140355" y="4375"/>
                    </a:lnTo>
                    <a:close/>
                    <a:moveTo>
                      <a:pt x="123807" y="0"/>
                    </a:moveTo>
                    <a:lnTo>
                      <a:pt x="95789" y="5707"/>
                    </a:lnTo>
                    <a:lnTo>
                      <a:pt x="95732" y="5726"/>
                    </a:lnTo>
                    <a:lnTo>
                      <a:pt x="95751" y="5726"/>
                    </a:lnTo>
                    <a:lnTo>
                      <a:pt x="78290" y="14742"/>
                    </a:lnTo>
                    <a:lnTo>
                      <a:pt x="54761" y="17690"/>
                    </a:lnTo>
                    <a:lnTo>
                      <a:pt x="18660" y="14589"/>
                    </a:lnTo>
                    <a:lnTo>
                      <a:pt x="18622" y="14589"/>
                    </a:lnTo>
                    <a:lnTo>
                      <a:pt x="0" y="47609"/>
                    </a:lnTo>
                    <a:lnTo>
                      <a:pt x="76" y="47648"/>
                    </a:lnTo>
                    <a:lnTo>
                      <a:pt x="18679" y="14665"/>
                    </a:lnTo>
                    <a:lnTo>
                      <a:pt x="54761" y="17766"/>
                    </a:lnTo>
                    <a:lnTo>
                      <a:pt x="78309" y="14818"/>
                    </a:lnTo>
                    <a:lnTo>
                      <a:pt x="78328" y="14818"/>
                    </a:lnTo>
                    <a:lnTo>
                      <a:pt x="95770" y="5802"/>
                    </a:lnTo>
                    <a:lnTo>
                      <a:pt x="100278" y="17614"/>
                    </a:lnTo>
                    <a:lnTo>
                      <a:pt x="105927" y="25279"/>
                    </a:lnTo>
                    <a:lnTo>
                      <a:pt x="98471" y="31822"/>
                    </a:lnTo>
                    <a:lnTo>
                      <a:pt x="80021" y="25317"/>
                    </a:lnTo>
                    <a:lnTo>
                      <a:pt x="80002" y="25298"/>
                    </a:lnTo>
                    <a:lnTo>
                      <a:pt x="63226" y="34751"/>
                    </a:lnTo>
                    <a:lnTo>
                      <a:pt x="55294" y="26915"/>
                    </a:lnTo>
                    <a:lnTo>
                      <a:pt x="40439" y="19630"/>
                    </a:lnTo>
                    <a:lnTo>
                      <a:pt x="40420" y="19611"/>
                    </a:lnTo>
                    <a:lnTo>
                      <a:pt x="21304" y="34352"/>
                    </a:lnTo>
                    <a:lnTo>
                      <a:pt x="21247" y="34390"/>
                    </a:lnTo>
                    <a:lnTo>
                      <a:pt x="59669" y="44224"/>
                    </a:lnTo>
                    <a:lnTo>
                      <a:pt x="72184" y="44566"/>
                    </a:lnTo>
                    <a:lnTo>
                      <a:pt x="70910" y="48618"/>
                    </a:lnTo>
                    <a:lnTo>
                      <a:pt x="99898" y="39982"/>
                    </a:lnTo>
                    <a:lnTo>
                      <a:pt x="121467" y="40267"/>
                    </a:lnTo>
                    <a:lnTo>
                      <a:pt x="121486" y="40267"/>
                    </a:lnTo>
                    <a:lnTo>
                      <a:pt x="127250" y="33572"/>
                    </a:lnTo>
                    <a:lnTo>
                      <a:pt x="150931" y="43577"/>
                    </a:lnTo>
                    <a:lnTo>
                      <a:pt x="150950" y="43501"/>
                    </a:lnTo>
                    <a:lnTo>
                      <a:pt x="127231" y="33477"/>
                    </a:lnTo>
                    <a:lnTo>
                      <a:pt x="121448" y="40191"/>
                    </a:lnTo>
                    <a:lnTo>
                      <a:pt x="99879" y="39906"/>
                    </a:lnTo>
                    <a:lnTo>
                      <a:pt x="71043" y="48484"/>
                    </a:lnTo>
                    <a:lnTo>
                      <a:pt x="72298" y="44490"/>
                    </a:lnTo>
                    <a:lnTo>
                      <a:pt x="59669" y="44148"/>
                    </a:lnTo>
                    <a:lnTo>
                      <a:pt x="21418" y="34352"/>
                    </a:lnTo>
                    <a:lnTo>
                      <a:pt x="40420" y="19706"/>
                    </a:lnTo>
                    <a:lnTo>
                      <a:pt x="55256" y="26991"/>
                    </a:lnTo>
                    <a:lnTo>
                      <a:pt x="63187" y="34828"/>
                    </a:lnTo>
                    <a:lnTo>
                      <a:pt x="63207" y="34847"/>
                    </a:lnTo>
                    <a:lnTo>
                      <a:pt x="80002" y="25393"/>
                    </a:lnTo>
                    <a:lnTo>
                      <a:pt x="98452" y="31917"/>
                    </a:lnTo>
                    <a:lnTo>
                      <a:pt x="98490" y="31917"/>
                    </a:lnTo>
                    <a:lnTo>
                      <a:pt x="106003" y="25317"/>
                    </a:lnTo>
                    <a:lnTo>
                      <a:pt x="106041" y="25279"/>
                    </a:lnTo>
                    <a:lnTo>
                      <a:pt x="100335" y="17576"/>
                    </a:lnTo>
                    <a:lnTo>
                      <a:pt x="95865" y="5802"/>
                    </a:lnTo>
                    <a:lnTo>
                      <a:pt x="116674" y="11432"/>
                    </a:lnTo>
                    <a:lnTo>
                      <a:pt x="127535" y="5650"/>
                    </a:lnTo>
                    <a:lnTo>
                      <a:pt x="138034" y="11565"/>
                    </a:lnTo>
                    <a:lnTo>
                      <a:pt x="150360" y="14000"/>
                    </a:lnTo>
                    <a:lnTo>
                      <a:pt x="140374" y="4299"/>
                    </a:lnTo>
                    <a:lnTo>
                      <a:pt x="127554" y="5573"/>
                    </a:lnTo>
                    <a:lnTo>
                      <a:pt x="12380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8"/>
              <p:cNvSpPr/>
              <p:nvPr/>
            </p:nvSpPr>
            <p:spPr>
              <a:xfrm>
                <a:off x="4268150" y="2595225"/>
                <a:ext cx="388525" cy="350475"/>
              </a:xfrm>
              <a:custGeom>
                <a:avLst/>
                <a:gdLst/>
                <a:ahLst/>
                <a:cxnLst/>
                <a:rect l="l" t="t" r="r" b="b"/>
                <a:pathLst>
                  <a:path w="15541" h="14019" extrusionOk="0">
                    <a:moveTo>
                      <a:pt x="96" y="1"/>
                    </a:moveTo>
                    <a:lnTo>
                      <a:pt x="1" y="20"/>
                    </a:lnTo>
                    <a:lnTo>
                      <a:pt x="2036" y="13924"/>
                    </a:lnTo>
                    <a:lnTo>
                      <a:pt x="2036" y="14019"/>
                    </a:lnTo>
                    <a:lnTo>
                      <a:pt x="8446" y="5117"/>
                    </a:lnTo>
                    <a:lnTo>
                      <a:pt x="15541" y="172"/>
                    </a:lnTo>
                    <a:lnTo>
                      <a:pt x="15484" y="115"/>
                    </a:lnTo>
                    <a:lnTo>
                      <a:pt x="8389" y="5041"/>
                    </a:lnTo>
                    <a:lnTo>
                      <a:pt x="2093" y="13810"/>
                    </a:lnTo>
                    <a:lnTo>
                      <a:pt x="9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8"/>
              <p:cNvSpPr/>
              <p:nvPr/>
            </p:nvSpPr>
            <p:spPr>
              <a:xfrm>
                <a:off x="936175" y="1775425"/>
                <a:ext cx="627725" cy="1335300"/>
              </a:xfrm>
              <a:custGeom>
                <a:avLst/>
                <a:gdLst/>
                <a:ahLst/>
                <a:cxnLst/>
                <a:rect l="l" t="t" r="r" b="b"/>
                <a:pathLst>
                  <a:path w="25109" h="53412" extrusionOk="0">
                    <a:moveTo>
                      <a:pt x="4775" y="1"/>
                    </a:moveTo>
                    <a:lnTo>
                      <a:pt x="4718" y="58"/>
                    </a:lnTo>
                    <a:lnTo>
                      <a:pt x="23320" y="19497"/>
                    </a:lnTo>
                    <a:lnTo>
                      <a:pt x="19231" y="33591"/>
                    </a:lnTo>
                    <a:lnTo>
                      <a:pt x="19231" y="33610"/>
                    </a:lnTo>
                    <a:lnTo>
                      <a:pt x="25013" y="40800"/>
                    </a:lnTo>
                    <a:lnTo>
                      <a:pt x="21932" y="53278"/>
                    </a:lnTo>
                    <a:lnTo>
                      <a:pt x="12117" y="46259"/>
                    </a:lnTo>
                    <a:lnTo>
                      <a:pt x="58" y="33915"/>
                    </a:lnTo>
                    <a:lnTo>
                      <a:pt x="1" y="33972"/>
                    </a:lnTo>
                    <a:lnTo>
                      <a:pt x="12060" y="46316"/>
                    </a:lnTo>
                    <a:lnTo>
                      <a:pt x="21932" y="53373"/>
                    </a:lnTo>
                    <a:lnTo>
                      <a:pt x="21989" y="53411"/>
                    </a:lnTo>
                    <a:lnTo>
                      <a:pt x="25108" y="40800"/>
                    </a:lnTo>
                    <a:lnTo>
                      <a:pt x="25108" y="40781"/>
                    </a:lnTo>
                    <a:lnTo>
                      <a:pt x="19326" y="33591"/>
                    </a:lnTo>
                    <a:lnTo>
                      <a:pt x="23415" y="19497"/>
                    </a:lnTo>
                    <a:lnTo>
                      <a:pt x="23415" y="19478"/>
                    </a:lnTo>
                    <a:lnTo>
                      <a:pt x="4775"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8"/>
              <p:cNvSpPr/>
              <p:nvPr/>
            </p:nvSpPr>
            <p:spPr>
              <a:xfrm>
                <a:off x="1089300" y="2533400"/>
                <a:ext cx="2779925" cy="1506950"/>
              </a:xfrm>
              <a:custGeom>
                <a:avLst/>
                <a:gdLst/>
                <a:ahLst/>
                <a:cxnLst/>
                <a:rect l="l" t="t" r="r" b="b"/>
                <a:pathLst>
                  <a:path w="111197" h="60278" extrusionOk="0">
                    <a:moveTo>
                      <a:pt x="111139" y="1"/>
                    </a:moveTo>
                    <a:lnTo>
                      <a:pt x="100468" y="13886"/>
                    </a:lnTo>
                    <a:lnTo>
                      <a:pt x="82551" y="16777"/>
                    </a:lnTo>
                    <a:lnTo>
                      <a:pt x="72736" y="3253"/>
                    </a:lnTo>
                    <a:lnTo>
                      <a:pt x="74448" y="13943"/>
                    </a:lnTo>
                    <a:lnTo>
                      <a:pt x="74448" y="13943"/>
                    </a:lnTo>
                    <a:lnTo>
                      <a:pt x="49264" y="6335"/>
                    </a:lnTo>
                    <a:lnTo>
                      <a:pt x="49207" y="6335"/>
                    </a:lnTo>
                    <a:lnTo>
                      <a:pt x="50063" y="24975"/>
                    </a:lnTo>
                    <a:lnTo>
                      <a:pt x="43330" y="30073"/>
                    </a:lnTo>
                    <a:lnTo>
                      <a:pt x="56473" y="37624"/>
                    </a:lnTo>
                    <a:lnTo>
                      <a:pt x="27466" y="33744"/>
                    </a:lnTo>
                    <a:lnTo>
                      <a:pt x="15826" y="22959"/>
                    </a:lnTo>
                    <a:lnTo>
                      <a:pt x="0" y="60240"/>
                    </a:lnTo>
                    <a:lnTo>
                      <a:pt x="76" y="60278"/>
                    </a:lnTo>
                    <a:lnTo>
                      <a:pt x="15845" y="23092"/>
                    </a:lnTo>
                    <a:lnTo>
                      <a:pt x="27409" y="33820"/>
                    </a:lnTo>
                    <a:lnTo>
                      <a:pt x="27428" y="33820"/>
                    </a:lnTo>
                    <a:lnTo>
                      <a:pt x="56854" y="37757"/>
                    </a:lnTo>
                    <a:lnTo>
                      <a:pt x="56854" y="37757"/>
                    </a:lnTo>
                    <a:lnTo>
                      <a:pt x="43482" y="30073"/>
                    </a:lnTo>
                    <a:lnTo>
                      <a:pt x="50120" y="25032"/>
                    </a:lnTo>
                    <a:lnTo>
                      <a:pt x="50139" y="25013"/>
                    </a:lnTo>
                    <a:lnTo>
                      <a:pt x="49302" y="6430"/>
                    </a:lnTo>
                    <a:lnTo>
                      <a:pt x="74486" y="14038"/>
                    </a:lnTo>
                    <a:lnTo>
                      <a:pt x="74543" y="14057"/>
                    </a:lnTo>
                    <a:lnTo>
                      <a:pt x="72869" y="3577"/>
                    </a:lnTo>
                    <a:lnTo>
                      <a:pt x="72869" y="3577"/>
                    </a:lnTo>
                    <a:lnTo>
                      <a:pt x="82513" y="16834"/>
                    </a:lnTo>
                    <a:lnTo>
                      <a:pt x="82532" y="16853"/>
                    </a:lnTo>
                    <a:lnTo>
                      <a:pt x="100487" y="13962"/>
                    </a:lnTo>
                    <a:lnTo>
                      <a:pt x="100506" y="13962"/>
                    </a:lnTo>
                    <a:lnTo>
                      <a:pt x="111196" y="58"/>
                    </a:lnTo>
                    <a:lnTo>
                      <a:pt x="111139"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8"/>
              <p:cNvSpPr/>
              <p:nvPr/>
            </p:nvSpPr>
            <p:spPr>
              <a:xfrm>
                <a:off x="956150" y="2963275"/>
                <a:ext cx="529275" cy="146500"/>
              </a:xfrm>
              <a:custGeom>
                <a:avLst/>
                <a:gdLst/>
                <a:ahLst/>
                <a:cxnLst/>
                <a:rect l="l" t="t" r="r" b="b"/>
                <a:pathLst>
                  <a:path w="21171" h="5860" extrusionOk="0">
                    <a:moveTo>
                      <a:pt x="19" y="1"/>
                    </a:moveTo>
                    <a:lnTo>
                      <a:pt x="0" y="77"/>
                    </a:lnTo>
                    <a:lnTo>
                      <a:pt x="21152" y="5859"/>
                    </a:lnTo>
                    <a:lnTo>
                      <a:pt x="21171" y="5783"/>
                    </a:lnTo>
                    <a:lnTo>
                      <a:pt x="19"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8"/>
              <p:cNvSpPr/>
              <p:nvPr/>
            </p:nvSpPr>
            <p:spPr>
              <a:xfrm>
                <a:off x="1471625" y="1863875"/>
                <a:ext cx="49950" cy="398975"/>
              </a:xfrm>
              <a:custGeom>
                <a:avLst/>
                <a:gdLst/>
                <a:ahLst/>
                <a:cxnLst/>
                <a:rect l="l" t="t" r="r" b="b"/>
                <a:pathLst>
                  <a:path w="1998" h="15959" extrusionOk="0">
                    <a:moveTo>
                      <a:pt x="76" y="1"/>
                    </a:moveTo>
                    <a:lnTo>
                      <a:pt x="0" y="39"/>
                    </a:lnTo>
                    <a:cubicBezTo>
                      <a:pt x="571" y="1351"/>
                      <a:pt x="1902" y="15807"/>
                      <a:pt x="1902" y="15959"/>
                    </a:cubicBezTo>
                    <a:lnTo>
                      <a:pt x="1997" y="15959"/>
                    </a:lnTo>
                    <a:cubicBezTo>
                      <a:pt x="1940" y="15350"/>
                      <a:pt x="647" y="1332"/>
                      <a:pt x="76" y="1"/>
                    </a:cubicBez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a:off x="3986650" y="3038400"/>
                <a:ext cx="748975" cy="816975"/>
              </a:xfrm>
              <a:custGeom>
                <a:avLst/>
                <a:gdLst/>
                <a:ahLst/>
                <a:cxnLst/>
                <a:rect l="l" t="t" r="r" b="b"/>
                <a:pathLst>
                  <a:path w="29959" h="32679" extrusionOk="0">
                    <a:moveTo>
                      <a:pt x="15350" y="1"/>
                    </a:moveTo>
                    <a:lnTo>
                      <a:pt x="0" y="8674"/>
                    </a:lnTo>
                    <a:lnTo>
                      <a:pt x="28741" y="32679"/>
                    </a:lnTo>
                    <a:lnTo>
                      <a:pt x="28798" y="32622"/>
                    </a:lnTo>
                    <a:lnTo>
                      <a:pt x="133" y="8674"/>
                    </a:lnTo>
                    <a:lnTo>
                      <a:pt x="15350" y="96"/>
                    </a:lnTo>
                    <a:lnTo>
                      <a:pt x="29901" y="12402"/>
                    </a:lnTo>
                    <a:lnTo>
                      <a:pt x="29958" y="12326"/>
                    </a:lnTo>
                    <a:lnTo>
                      <a:pt x="15369" y="20"/>
                    </a:lnTo>
                    <a:lnTo>
                      <a:pt x="15350"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a:off x="3981425" y="3085975"/>
                <a:ext cx="781300" cy="348100"/>
              </a:xfrm>
              <a:custGeom>
                <a:avLst/>
                <a:gdLst/>
                <a:ahLst/>
                <a:cxnLst/>
                <a:rect l="l" t="t" r="r" b="b"/>
                <a:pathLst>
                  <a:path w="31252" h="13924" extrusionOk="0">
                    <a:moveTo>
                      <a:pt x="26629" y="0"/>
                    </a:moveTo>
                    <a:lnTo>
                      <a:pt x="19382" y="5668"/>
                    </a:lnTo>
                    <a:lnTo>
                      <a:pt x="0" y="6752"/>
                    </a:lnTo>
                    <a:lnTo>
                      <a:pt x="31232" y="13923"/>
                    </a:lnTo>
                    <a:lnTo>
                      <a:pt x="31251" y="13847"/>
                    </a:lnTo>
                    <a:lnTo>
                      <a:pt x="571" y="6790"/>
                    </a:lnTo>
                    <a:lnTo>
                      <a:pt x="19401" y="5744"/>
                    </a:lnTo>
                    <a:lnTo>
                      <a:pt x="26686" y="76"/>
                    </a:lnTo>
                    <a:lnTo>
                      <a:pt x="26629"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8"/>
              <p:cNvSpPr/>
              <p:nvPr/>
            </p:nvSpPr>
            <p:spPr>
              <a:xfrm>
                <a:off x="2909600" y="1822500"/>
                <a:ext cx="1483175" cy="867850"/>
              </a:xfrm>
              <a:custGeom>
                <a:avLst/>
                <a:gdLst/>
                <a:ahLst/>
                <a:cxnLst/>
                <a:rect l="l" t="t" r="r" b="b"/>
                <a:pathLst>
                  <a:path w="59327" h="34714" extrusionOk="0">
                    <a:moveTo>
                      <a:pt x="59326" y="1"/>
                    </a:moveTo>
                    <a:lnTo>
                      <a:pt x="45460" y="17100"/>
                    </a:lnTo>
                    <a:lnTo>
                      <a:pt x="45517" y="17138"/>
                    </a:lnTo>
                    <a:lnTo>
                      <a:pt x="59003" y="514"/>
                    </a:lnTo>
                    <a:lnTo>
                      <a:pt x="49188" y="22654"/>
                    </a:lnTo>
                    <a:lnTo>
                      <a:pt x="31194" y="26459"/>
                    </a:lnTo>
                    <a:lnTo>
                      <a:pt x="31175" y="26459"/>
                    </a:lnTo>
                    <a:lnTo>
                      <a:pt x="21988" y="34638"/>
                    </a:lnTo>
                    <a:lnTo>
                      <a:pt x="0" y="31823"/>
                    </a:lnTo>
                    <a:lnTo>
                      <a:pt x="0" y="31899"/>
                    </a:lnTo>
                    <a:lnTo>
                      <a:pt x="21988" y="34714"/>
                    </a:lnTo>
                    <a:lnTo>
                      <a:pt x="22007" y="34714"/>
                    </a:lnTo>
                    <a:lnTo>
                      <a:pt x="31213" y="26535"/>
                    </a:lnTo>
                    <a:lnTo>
                      <a:pt x="49226" y="22731"/>
                    </a:lnTo>
                    <a:lnTo>
                      <a:pt x="49245" y="22731"/>
                    </a:lnTo>
                    <a:lnTo>
                      <a:pt x="5932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8"/>
              <p:cNvSpPr/>
              <p:nvPr/>
            </p:nvSpPr>
            <p:spPr>
              <a:xfrm>
                <a:off x="975650" y="2705075"/>
                <a:ext cx="3754250" cy="772750"/>
              </a:xfrm>
              <a:custGeom>
                <a:avLst/>
                <a:gdLst/>
                <a:ahLst/>
                <a:cxnLst/>
                <a:rect l="l" t="t" r="r" b="b"/>
                <a:pathLst>
                  <a:path w="150170" h="30910" extrusionOk="0">
                    <a:moveTo>
                      <a:pt x="121239" y="0"/>
                    </a:moveTo>
                    <a:lnTo>
                      <a:pt x="126185" y="15255"/>
                    </a:lnTo>
                    <a:lnTo>
                      <a:pt x="98928" y="21646"/>
                    </a:lnTo>
                    <a:lnTo>
                      <a:pt x="71271" y="26230"/>
                    </a:lnTo>
                    <a:lnTo>
                      <a:pt x="61209" y="30738"/>
                    </a:lnTo>
                    <a:lnTo>
                      <a:pt x="20410" y="16073"/>
                    </a:lnTo>
                    <a:lnTo>
                      <a:pt x="20372" y="16073"/>
                    </a:lnTo>
                    <a:lnTo>
                      <a:pt x="0" y="28893"/>
                    </a:lnTo>
                    <a:lnTo>
                      <a:pt x="31993" y="26991"/>
                    </a:lnTo>
                    <a:lnTo>
                      <a:pt x="31993" y="26839"/>
                    </a:lnTo>
                    <a:lnTo>
                      <a:pt x="609" y="28703"/>
                    </a:lnTo>
                    <a:lnTo>
                      <a:pt x="20391" y="16244"/>
                    </a:lnTo>
                    <a:lnTo>
                      <a:pt x="61190" y="30890"/>
                    </a:lnTo>
                    <a:lnTo>
                      <a:pt x="61209" y="30909"/>
                    </a:lnTo>
                    <a:lnTo>
                      <a:pt x="71309" y="26382"/>
                    </a:lnTo>
                    <a:lnTo>
                      <a:pt x="98947" y="21798"/>
                    </a:lnTo>
                    <a:lnTo>
                      <a:pt x="126394" y="15369"/>
                    </a:lnTo>
                    <a:lnTo>
                      <a:pt x="121467" y="153"/>
                    </a:lnTo>
                    <a:lnTo>
                      <a:pt x="150170" y="1142"/>
                    </a:lnTo>
                    <a:lnTo>
                      <a:pt x="150170" y="989"/>
                    </a:lnTo>
                    <a:lnTo>
                      <a:pt x="121239"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2" name="Google Shape;362;p8"/>
          <p:cNvGrpSpPr/>
          <p:nvPr/>
        </p:nvGrpSpPr>
        <p:grpSpPr>
          <a:xfrm flipH="1">
            <a:off x="245960" y="-789503"/>
            <a:ext cx="9036866" cy="6668267"/>
            <a:chOff x="156402" y="-789503"/>
            <a:chExt cx="9036866" cy="6668267"/>
          </a:xfrm>
        </p:grpSpPr>
        <p:grpSp>
          <p:nvGrpSpPr>
            <p:cNvPr id="363" name="Google Shape;363;p8"/>
            <p:cNvGrpSpPr/>
            <p:nvPr/>
          </p:nvGrpSpPr>
          <p:grpSpPr>
            <a:xfrm>
              <a:off x="156402" y="-789503"/>
              <a:ext cx="9036866" cy="6668267"/>
              <a:chOff x="156402" y="-789503"/>
              <a:chExt cx="9036866" cy="6668267"/>
            </a:xfrm>
          </p:grpSpPr>
          <p:grpSp>
            <p:nvGrpSpPr>
              <p:cNvPr id="364" name="Google Shape;364;p8"/>
              <p:cNvGrpSpPr/>
              <p:nvPr/>
            </p:nvGrpSpPr>
            <p:grpSpPr>
              <a:xfrm>
                <a:off x="156402" y="-789503"/>
                <a:ext cx="9036866" cy="5645873"/>
                <a:chOff x="156402" y="-789503"/>
                <a:chExt cx="9036866" cy="5645873"/>
              </a:xfrm>
            </p:grpSpPr>
            <p:grpSp>
              <p:nvGrpSpPr>
                <p:cNvPr id="365" name="Google Shape;365;p8"/>
                <p:cNvGrpSpPr/>
                <p:nvPr/>
              </p:nvGrpSpPr>
              <p:grpSpPr>
                <a:xfrm>
                  <a:off x="8125983" y="-789503"/>
                  <a:ext cx="895331" cy="1328992"/>
                  <a:chOff x="8362468" y="1951783"/>
                  <a:chExt cx="593681" cy="881236"/>
                </a:xfrm>
              </p:grpSpPr>
              <p:sp>
                <p:nvSpPr>
                  <p:cNvPr id="366" name="Google Shape;366;p8"/>
                  <p:cNvSpPr/>
                  <p:nvPr/>
                </p:nvSpPr>
                <p:spPr>
                  <a:xfrm flipH="1">
                    <a:off x="8434357" y="1951783"/>
                    <a:ext cx="521793" cy="847142"/>
                  </a:xfrm>
                  <a:custGeom>
                    <a:avLst/>
                    <a:gdLst/>
                    <a:ahLst/>
                    <a:cxnLst/>
                    <a:rect l="l" t="t" r="r" b="b"/>
                    <a:pathLst>
                      <a:path w="16070" h="26090" extrusionOk="0">
                        <a:moveTo>
                          <a:pt x="571" y="0"/>
                        </a:moveTo>
                        <a:cubicBezTo>
                          <a:pt x="252" y="0"/>
                          <a:pt x="1" y="274"/>
                          <a:pt x="1" y="571"/>
                        </a:cubicBezTo>
                        <a:lnTo>
                          <a:pt x="1" y="20383"/>
                        </a:lnTo>
                        <a:cubicBezTo>
                          <a:pt x="1" y="23533"/>
                          <a:pt x="2557" y="26089"/>
                          <a:pt x="5707" y="26089"/>
                        </a:cubicBezTo>
                        <a:lnTo>
                          <a:pt x="15499" y="26089"/>
                        </a:lnTo>
                        <a:cubicBezTo>
                          <a:pt x="15819" y="26089"/>
                          <a:pt x="16070" y="25838"/>
                          <a:pt x="16070" y="25519"/>
                        </a:cubicBezTo>
                        <a:cubicBezTo>
                          <a:pt x="16070" y="25199"/>
                          <a:pt x="15819" y="24948"/>
                          <a:pt x="15499" y="24948"/>
                        </a:cubicBezTo>
                        <a:lnTo>
                          <a:pt x="5707" y="24948"/>
                        </a:lnTo>
                        <a:cubicBezTo>
                          <a:pt x="3196" y="24948"/>
                          <a:pt x="1142" y="22894"/>
                          <a:pt x="1142" y="20383"/>
                        </a:cubicBezTo>
                        <a:lnTo>
                          <a:pt x="1142" y="571"/>
                        </a:lnTo>
                        <a:cubicBezTo>
                          <a:pt x="1142" y="274"/>
                          <a:pt x="891" y="0"/>
                          <a:pt x="5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flipH="1">
                    <a:off x="8362468" y="2727751"/>
                    <a:ext cx="105268" cy="105268"/>
                  </a:xfrm>
                  <a:custGeom>
                    <a:avLst/>
                    <a:gdLst/>
                    <a:ahLst/>
                    <a:cxnLst/>
                    <a:rect l="l" t="t" r="r" b="b"/>
                    <a:pathLst>
                      <a:path w="3242" h="3242" extrusionOk="0">
                        <a:moveTo>
                          <a:pt x="1621" y="0"/>
                        </a:moveTo>
                        <a:cubicBezTo>
                          <a:pt x="708" y="0"/>
                          <a:pt x="1" y="731"/>
                          <a:pt x="1" y="1621"/>
                        </a:cubicBezTo>
                        <a:cubicBezTo>
                          <a:pt x="1" y="2534"/>
                          <a:pt x="708" y="3241"/>
                          <a:pt x="1621" y="3241"/>
                        </a:cubicBezTo>
                        <a:cubicBezTo>
                          <a:pt x="2511" y="3241"/>
                          <a:pt x="3242" y="2534"/>
                          <a:pt x="3242" y="1621"/>
                        </a:cubicBezTo>
                        <a:cubicBezTo>
                          <a:pt x="3242" y="731"/>
                          <a:pt x="2511" y="0"/>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8"/>
                <p:cNvGrpSpPr/>
                <p:nvPr/>
              </p:nvGrpSpPr>
              <p:grpSpPr>
                <a:xfrm flipH="1">
                  <a:off x="8839981" y="884926"/>
                  <a:ext cx="353287" cy="933362"/>
                  <a:chOff x="8302431" y="1111330"/>
                  <a:chExt cx="285346" cy="753805"/>
                </a:xfrm>
              </p:grpSpPr>
              <p:sp>
                <p:nvSpPr>
                  <p:cNvPr id="369" name="Google Shape;369;p8"/>
                  <p:cNvSpPr/>
                  <p:nvPr/>
                </p:nvSpPr>
                <p:spPr>
                  <a:xfrm flipH="1">
                    <a:off x="8482510" y="1759835"/>
                    <a:ext cx="105268" cy="105300"/>
                  </a:xfrm>
                  <a:custGeom>
                    <a:avLst/>
                    <a:gdLst/>
                    <a:ahLst/>
                    <a:cxnLst/>
                    <a:rect l="l" t="t" r="r" b="b"/>
                    <a:pathLst>
                      <a:path w="3242" h="3243" extrusionOk="0">
                        <a:moveTo>
                          <a:pt x="1621" y="1"/>
                        </a:moveTo>
                        <a:cubicBezTo>
                          <a:pt x="730" y="1"/>
                          <a:pt x="0" y="708"/>
                          <a:pt x="0" y="1621"/>
                        </a:cubicBezTo>
                        <a:cubicBezTo>
                          <a:pt x="0" y="2512"/>
                          <a:pt x="730" y="3242"/>
                          <a:pt x="1621" y="3242"/>
                        </a:cubicBezTo>
                        <a:cubicBezTo>
                          <a:pt x="2511" y="3242"/>
                          <a:pt x="3241" y="2512"/>
                          <a:pt x="3241" y="1621"/>
                        </a:cubicBezTo>
                        <a:cubicBezTo>
                          <a:pt x="3241" y="708"/>
                          <a:pt x="2511" y="1"/>
                          <a:pt x="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8"/>
                  <p:cNvSpPr/>
                  <p:nvPr/>
                </p:nvSpPr>
                <p:spPr>
                  <a:xfrm flipH="1">
                    <a:off x="8302431" y="1111330"/>
                    <a:ext cx="250539" cy="690767"/>
                  </a:xfrm>
                  <a:custGeom>
                    <a:avLst/>
                    <a:gdLst/>
                    <a:ahLst/>
                    <a:cxnLst/>
                    <a:rect l="l" t="t" r="r" b="b"/>
                    <a:pathLst>
                      <a:path w="7716" h="21274" extrusionOk="0">
                        <a:moveTo>
                          <a:pt x="549" y="0"/>
                        </a:moveTo>
                        <a:cubicBezTo>
                          <a:pt x="252" y="0"/>
                          <a:pt x="1" y="251"/>
                          <a:pt x="1" y="548"/>
                        </a:cubicBezTo>
                        <a:lnTo>
                          <a:pt x="1" y="20726"/>
                        </a:lnTo>
                        <a:cubicBezTo>
                          <a:pt x="1" y="21022"/>
                          <a:pt x="252" y="21273"/>
                          <a:pt x="549" y="21273"/>
                        </a:cubicBezTo>
                        <a:cubicBezTo>
                          <a:pt x="845" y="21273"/>
                          <a:pt x="1096" y="21022"/>
                          <a:pt x="1096" y="20726"/>
                        </a:cubicBezTo>
                        <a:lnTo>
                          <a:pt x="1096" y="1073"/>
                        </a:lnTo>
                        <a:lnTo>
                          <a:pt x="7191" y="1073"/>
                        </a:lnTo>
                        <a:cubicBezTo>
                          <a:pt x="7488" y="1073"/>
                          <a:pt x="7716" y="845"/>
                          <a:pt x="7716" y="548"/>
                        </a:cubicBezTo>
                        <a:cubicBezTo>
                          <a:pt x="7716" y="251"/>
                          <a:pt x="7488" y="0"/>
                          <a:pt x="7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8"/>
                <p:cNvGrpSpPr/>
                <p:nvPr/>
              </p:nvGrpSpPr>
              <p:grpSpPr>
                <a:xfrm rot="10800000" flipH="1">
                  <a:off x="156402" y="4041459"/>
                  <a:ext cx="649810" cy="624820"/>
                  <a:chOff x="6358627" y="3247271"/>
                  <a:chExt cx="649810" cy="624820"/>
                </a:xfrm>
              </p:grpSpPr>
              <p:sp>
                <p:nvSpPr>
                  <p:cNvPr id="372" name="Google Shape;372;p8"/>
                  <p:cNvSpPr/>
                  <p:nvPr/>
                </p:nvSpPr>
                <p:spPr>
                  <a:xfrm flipH="1">
                    <a:off x="6459207" y="3247271"/>
                    <a:ext cx="261676" cy="473640"/>
                  </a:xfrm>
                  <a:custGeom>
                    <a:avLst/>
                    <a:gdLst/>
                    <a:ahLst/>
                    <a:cxnLst/>
                    <a:rect l="l" t="t" r="r" b="b"/>
                    <a:pathLst>
                      <a:path w="8059" h="14587" extrusionOk="0">
                        <a:moveTo>
                          <a:pt x="1" y="1"/>
                        </a:moveTo>
                        <a:lnTo>
                          <a:pt x="1" y="14586"/>
                        </a:lnTo>
                        <a:lnTo>
                          <a:pt x="8058" y="14586"/>
                        </a:lnTo>
                        <a:lnTo>
                          <a:pt x="8058" y="1"/>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8"/>
                  <p:cNvSpPr/>
                  <p:nvPr/>
                </p:nvSpPr>
                <p:spPr>
                  <a:xfrm flipH="1">
                    <a:off x="6816442" y="3539274"/>
                    <a:ext cx="191995" cy="332818"/>
                  </a:xfrm>
                  <a:custGeom>
                    <a:avLst/>
                    <a:gdLst/>
                    <a:ahLst/>
                    <a:cxnLst/>
                    <a:rect l="l" t="t" r="r" b="b"/>
                    <a:pathLst>
                      <a:path w="5913" h="10250" extrusionOk="0">
                        <a:moveTo>
                          <a:pt x="1" y="1"/>
                        </a:moveTo>
                        <a:lnTo>
                          <a:pt x="1" y="10249"/>
                        </a:lnTo>
                        <a:lnTo>
                          <a:pt x="5912" y="10249"/>
                        </a:lnTo>
                        <a:lnTo>
                          <a:pt x="59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flipH="1">
                    <a:off x="6358627" y="3277399"/>
                    <a:ext cx="153474" cy="153474"/>
                  </a:xfrm>
                  <a:custGeom>
                    <a:avLst/>
                    <a:gdLst/>
                    <a:ahLst/>
                    <a:cxnLst/>
                    <a:rect l="l" t="t" r="r" b="b"/>
                    <a:pathLst>
                      <a:path w="2854" h="2854" extrusionOk="0">
                        <a:moveTo>
                          <a:pt x="1" y="0"/>
                        </a:moveTo>
                        <a:lnTo>
                          <a:pt x="1" y="2854"/>
                        </a:lnTo>
                        <a:lnTo>
                          <a:pt x="2854" y="2854"/>
                        </a:lnTo>
                        <a:lnTo>
                          <a:pt x="2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8"/>
                <p:cNvGrpSpPr/>
                <p:nvPr/>
              </p:nvGrpSpPr>
              <p:grpSpPr>
                <a:xfrm>
                  <a:off x="8281240" y="3851359"/>
                  <a:ext cx="584817" cy="1005011"/>
                  <a:chOff x="6136065" y="3247271"/>
                  <a:chExt cx="584817" cy="1005011"/>
                </a:xfrm>
              </p:grpSpPr>
              <p:sp>
                <p:nvSpPr>
                  <p:cNvPr id="376" name="Google Shape;376;p8"/>
                  <p:cNvSpPr/>
                  <p:nvPr/>
                </p:nvSpPr>
                <p:spPr>
                  <a:xfrm flipH="1">
                    <a:off x="6459207" y="3247271"/>
                    <a:ext cx="261676" cy="473640"/>
                  </a:xfrm>
                  <a:custGeom>
                    <a:avLst/>
                    <a:gdLst/>
                    <a:ahLst/>
                    <a:cxnLst/>
                    <a:rect l="l" t="t" r="r" b="b"/>
                    <a:pathLst>
                      <a:path w="8059" h="14587" extrusionOk="0">
                        <a:moveTo>
                          <a:pt x="1" y="1"/>
                        </a:moveTo>
                        <a:lnTo>
                          <a:pt x="1" y="14586"/>
                        </a:lnTo>
                        <a:lnTo>
                          <a:pt x="8058" y="14586"/>
                        </a:lnTo>
                        <a:lnTo>
                          <a:pt x="8058" y="1"/>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8"/>
                  <p:cNvSpPr/>
                  <p:nvPr/>
                </p:nvSpPr>
                <p:spPr>
                  <a:xfrm flipH="1">
                    <a:off x="6136065" y="3620059"/>
                    <a:ext cx="191995" cy="332818"/>
                  </a:xfrm>
                  <a:custGeom>
                    <a:avLst/>
                    <a:gdLst/>
                    <a:ahLst/>
                    <a:cxnLst/>
                    <a:rect l="l" t="t" r="r" b="b"/>
                    <a:pathLst>
                      <a:path w="5913" h="10250" extrusionOk="0">
                        <a:moveTo>
                          <a:pt x="0" y="1"/>
                        </a:moveTo>
                        <a:lnTo>
                          <a:pt x="0" y="10249"/>
                        </a:lnTo>
                        <a:lnTo>
                          <a:pt x="5912" y="10249"/>
                        </a:lnTo>
                        <a:lnTo>
                          <a:pt x="59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flipH="1">
                    <a:off x="6508139" y="3919498"/>
                    <a:ext cx="192709" cy="332785"/>
                  </a:xfrm>
                  <a:custGeom>
                    <a:avLst/>
                    <a:gdLst/>
                    <a:ahLst/>
                    <a:cxnLst/>
                    <a:rect l="l" t="t" r="r" b="b"/>
                    <a:pathLst>
                      <a:path w="5935" h="10249" extrusionOk="0">
                        <a:moveTo>
                          <a:pt x="0" y="0"/>
                        </a:moveTo>
                        <a:lnTo>
                          <a:pt x="0" y="10249"/>
                        </a:lnTo>
                        <a:lnTo>
                          <a:pt x="5935" y="10249"/>
                        </a:lnTo>
                        <a:lnTo>
                          <a:pt x="5935" y="0"/>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flipH="1">
                    <a:off x="6358627" y="3277399"/>
                    <a:ext cx="153474" cy="153474"/>
                  </a:xfrm>
                  <a:custGeom>
                    <a:avLst/>
                    <a:gdLst/>
                    <a:ahLst/>
                    <a:cxnLst/>
                    <a:rect l="l" t="t" r="r" b="b"/>
                    <a:pathLst>
                      <a:path w="2854" h="2854" extrusionOk="0">
                        <a:moveTo>
                          <a:pt x="1" y="0"/>
                        </a:moveTo>
                        <a:lnTo>
                          <a:pt x="1" y="2854"/>
                        </a:lnTo>
                        <a:lnTo>
                          <a:pt x="2854" y="2854"/>
                        </a:lnTo>
                        <a:lnTo>
                          <a:pt x="2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0" name="Google Shape;380;p8"/>
              <p:cNvGrpSpPr/>
              <p:nvPr/>
            </p:nvGrpSpPr>
            <p:grpSpPr>
              <a:xfrm rot="10800000" flipH="1">
                <a:off x="2942498" y="4603992"/>
                <a:ext cx="896042" cy="1274772"/>
                <a:chOff x="6733448" y="2069617"/>
                <a:chExt cx="896042" cy="1274772"/>
              </a:xfrm>
            </p:grpSpPr>
            <p:sp>
              <p:nvSpPr>
                <p:cNvPr id="381" name="Google Shape;381;p8"/>
                <p:cNvSpPr/>
                <p:nvPr/>
              </p:nvSpPr>
              <p:spPr>
                <a:xfrm flipH="1">
                  <a:off x="7524223" y="3238374"/>
                  <a:ext cx="105268" cy="106015"/>
                </a:xfrm>
                <a:custGeom>
                  <a:avLst/>
                  <a:gdLst/>
                  <a:ahLst/>
                  <a:cxnLst/>
                  <a:rect l="l" t="t" r="r" b="b"/>
                  <a:pathLst>
                    <a:path w="3242" h="3265" extrusionOk="0">
                      <a:moveTo>
                        <a:pt x="1621" y="1"/>
                      </a:moveTo>
                      <a:cubicBezTo>
                        <a:pt x="731" y="1"/>
                        <a:pt x="0" y="731"/>
                        <a:pt x="0" y="1644"/>
                      </a:cubicBezTo>
                      <a:cubicBezTo>
                        <a:pt x="0" y="2534"/>
                        <a:pt x="731" y="3265"/>
                        <a:pt x="1621" y="3265"/>
                      </a:cubicBezTo>
                      <a:cubicBezTo>
                        <a:pt x="2534" y="3265"/>
                        <a:pt x="3241" y="2534"/>
                        <a:pt x="3241" y="1644"/>
                      </a:cubicBezTo>
                      <a:cubicBezTo>
                        <a:pt x="3241" y="731"/>
                        <a:pt x="2534" y="1"/>
                        <a:pt x="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flipH="1">
                  <a:off x="6733448" y="2069617"/>
                  <a:ext cx="802658" cy="1240679"/>
                </a:xfrm>
                <a:custGeom>
                  <a:avLst/>
                  <a:gdLst/>
                  <a:ahLst/>
                  <a:cxnLst/>
                  <a:rect l="l" t="t" r="r" b="b"/>
                  <a:pathLst>
                    <a:path w="24720" h="38210" extrusionOk="0">
                      <a:moveTo>
                        <a:pt x="24149" y="0"/>
                      </a:moveTo>
                      <a:cubicBezTo>
                        <a:pt x="23830" y="0"/>
                        <a:pt x="23579" y="251"/>
                        <a:pt x="23579" y="571"/>
                      </a:cubicBezTo>
                      <a:lnTo>
                        <a:pt x="23579" y="31979"/>
                      </a:lnTo>
                      <a:cubicBezTo>
                        <a:pt x="23579" y="34786"/>
                        <a:pt x="21296" y="37069"/>
                        <a:pt x="18489" y="37069"/>
                      </a:cubicBezTo>
                      <a:lnTo>
                        <a:pt x="571" y="37069"/>
                      </a:lnTo>
                      <a:cubicBezTo>
                        <a:pt x="251" y="37069"/>
                        <a:pt x="0" y="37320"/>
                        <a:pt x="0" y="37639"/>
                      </a:cubicBezTo>
                      <a:cubicBezTo>
                        <a:pt x="0" y="37936"/>
                        <a:pt x="251" y="38210"/>
                        <a:pt x="571" y="38210"/>
                      </a:cubicBezTo>
                      <a:lnTo>
                        <a:pt x="18489" y="38210"/>
                      </a:lnTo>
                      <a:cubicBezTo>
                        <a:pt x="21935" y="38210"/>
                        <a:pt x="24720" y="35402"/>
                        <a:pt x="24720" y="31979"/>
                      </a:cubicBezTo>
                      <a:lnTo>
                        <a:pt x="24720" y="571"/>
                      </a:lnTo>
                      <a:cubicBezTo>
                        <a:pt x="24720" y="251"/>
                        <a:pt x="24469" y="0"/>
                        <a:pt x="24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3" name="Google Shape;383;p8"/>
            <p:cNvGrpSpPr/>
            <p:nvPr/>
          </p:nvGrpSpPr>
          <p:grpSpPr>
            <a:xfrm>
              <a:off x="2515356" y="-761543"/>
              <a:ext cx="914501" cy="1301033"/>
              <a:chOff x="6733448" y="2069617"/>
              <a:chExt cx="896042" cy="1274772"/>
            </a:xfrm>
          </p:grpSpPr>
          <p:sp>
            <p:nvSpPr>
              <p:cNvPr id="384" name="Google Shape;384;p8"/>
              <p:cNvSpPr/>
              <p:nvPr/>
            </p:nvSpPr>
            <p:spPr>
              <a:xfrm flipH="1">
                <a:off x="7524223" y="3238374"/>
                <a:ext cx="105268" cy="106015"/>
              </a:xfrm>
              <a:custGeom>
                <a:avLst/>
                <a:gdLst/>
                <a:ahLst/>
                <a:cxnLst/>
                <a:rect l="l" t="t" r="r" b="b"/>
                <a:pathLst>
                  <a:path w="3242" h="3265" extrusionOk="0">
                    <a:moveTo>
                      <a:pt x="1621" y="1"/>
                    </a:moveTo>
                    <a:cubicBezTo>
                      <a:pt x="731" y="1"/>
                      <a:pt x="0" y="731"/>
                      <a:pt x="0" y="1644"/>
                    </a:cubicBezTo>
                    <a:cubicBezTo>
                      <a:pt x="0" y="2534"/>
                      <a:pt x="731" y="3265"/>
                      <a:pt x="1621" y="3265"/>
                    </a:cubicBezTo>
                    <a:cubicBezTo>
                      <a:pt x="2534" y="3265"/>
                      <a:pt x="3241" y="2534"/>
                      <a:pt x="3241" y="1644"/>
                    </a:cubicBezTo>
                    <a:cubicBezTo>
                      <a:pt x="3241" y="731"/>
                      <a:pt x="2534" y="1"/>
                      <a:pt x="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flipH="1">
                <a:off x="6733448" y="2069617"/>
                <a:ext cx="802658" cy="1240679"/>
              </a:xfrm>
              <a:custGeom>
                <a:avLst/>
                <a:gdLst/>
                <a:ahLst/>
                <a:cxnLst/>
                <a:rect l="l" t="t" r="r" b="b"/>
                <a:pathLst>
                  <a:path w="24720" h="38210" extrusionOk="0">
                    <a:moveTo>
                      <a:pt x="24149" y="0"/>
                    </a:moveTo>
                    <a:cubicBezTo>
                      <a:pt x="23830" y="0"/>
                      <a:pt x="23579" y="251"/>
                      <a:pt x="23579" y="571"/>
                    </a:cubicBezTo>
                    <a:lnTo>
                      <a:pt x="23579" y="31979"/>
                    </a:lnTo>
                    <a:cubicBezTo>
                      <a:pt x="23579" y="34786"/>
                      <a:pt x="21296" y="37069"/>
                      <a:pt x="18489" y="37069"/>
                    </a:cubicBezTo>
                    <a:lnTo>
                      <a:pt x="571" y="37069"/>
                    </a:lnTo>
                    <a:cubicBezTo>
                      <a:pt x="251" y="37069"/>
                      <a:pt x="0" y="37320"/>
                      <a:pt x="0" y="37639"/>
                    </a:cubicBezTo>
                    <a:cubicBezTo>
                      <a:pt x="0" y="37936"/>
                      <a:pt x="251" y="38210"/>
                      <a:pt x="571" y="38210"/>
                    </a:cubicBezTo>
                    <a:lnTo>
                      <a:pt x="18489" y="38210"/>
                    </a:lnTo>
                    <a:cubicBezTo>
                      <a:pt x="21935" y="38210"/>
                      <a:pt x="24720" y="35402"/>
                      <a:pt x="24720" y="31979"/>
                    </a:cubicBezTo>
                    <a:lnTo>
                      <a:pt x="24720" y="571"/>
                    </a:lnTo>
                    <a:cubicBezTo>
                      <a:pt x="24720" y="251"/>
                      <a:pt x="24469" y="0"/>
                      <a:pt x="24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6" name="Google Shape;386;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7"/>
        <p:cNvGrpSpPr/>
        <p:nvPr/>
      </p:nvGrpSpPr>
      <p:grpSpPr>
        <a:xfrm>
          <a:off x="0" y="0"/>
          <a:ext cx="0" cy="0"/>
          <a:chOff x="0" y="0"/>
          <a:chExt cx="0" cy="0"/>
        </a:xfrm>
      </p:grpSpPr>
      <p:sp>
        <p:nvSpPr>
          <p:cNvPr id="388" name="Google Shape;388;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89" name="Google Shape;389;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390" name="Google Shape;390;p9"/>
          <p:cNvGrpSpPr/>
          <p:nvPr/>
        </p:nvGrpSpPr>
        <p:grpSpPr>
          <a:xfrm>
            <a:off x="-956977" y="-3168738"/>
            <a:ext cx="14344031" cy="9283387"/>
            <a:chOff x="-956977" y="-3168738"/>
            <a:chExt cx="14344031" cy="9283387"/>
          </a:xfrm>
        </p:grpSpPr>
        <p:grpSp>
          <p:nvGrpSpPr>
            <p:cNvPr id="391" name="Google Shape;391;p9"/>
            <p:cNvGrpSpPr/>
            <p:nvPr/>
          </p:nvGrpSpPr>
          <p:grpSpPr>
            <a:xfrm>
              <a:off x="-956977" y="-145449"/>
              <a:ext cx="2639748" cy="5351757"/>
              <a:chOff x="-956977" y="-145449"/>
              <a:chExt cx="2639748" cy="5351757"/>
            </a:xfrm>
          </p:grpSpPr>
          <p:sp>
            <p:nvSpPr>
              <p:cNvPr id="392" name="Google Shape;392;p9"/>
              <p:cNvSpPr/>
              <p:nvPr/>
            </p:nvSpPr>
            <p:spPr>
              <a:xfrm rot="-2700000">
                <a:off x="-1250442" y="869940"/>
                <a:ext cx="3051731" cy="434022"/>
              </a:xfrm>
              <a:prstGeom prst="roundRect">
                <a:avLst>
                  <a:gd name="adj" fmla="val 50000"/>
                </a:avLst>
              </a:prstGeom>
              <a:gradFill>
                <a:gsLst>
                  <a:gs pos="0">
                    <a:schemeClr val="dk2"/>
                  </a:gs>
                  <a:gs pos="100000">
                    <a:schemeClr val="lt1"/>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sp>
            <p:nvSpPr>
              <p:cNvPr id="393" name="Google Shape;393;p9"/>
              <p:cNvSpPr/>
              <p:nvPr/>
            </p:nvSpPr>
            <p:spPr>
              <a:xfrm rot="-2700000">
                <a:off x="-984744" y="2023812"/>
                <a:ext cx="3051731" cy="177342"/>
              </a:xfrm>
              <a:prstGeom prst="roundRect">
                <a:avLst>
                  <a:gd name="adj" fmla="val 50000"/>
                </a:avLst>
              </a:prstGeom>
              <a:gradFill>
                <a:gsLst>
                  <a:gs pos="0">
                    <a:schemeClr val="dk2"/>
                  </a:gs>
                  <a:gs pos="100000">
                    <a:schemeClr val="lt1"/>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sp>
            <p:nvSpPr>
              <p:cNvPr id="394" name="Google Shape;394;p9"/>
              <p:cNvSpPr/>
              <p:nvPr/>
            </p:nvSpPr>
            <p:spPr>
              <a:xfrm rot="-2700000">
                <a:off x="-1080719" y="3975987"/>
                <a:ext cx="3051731" cy="177342"/>
              </a:xfrm>
              <a:prstGeom prst="roundRect">
                <a:avLst>
                  <a:gd name="adj" fmla="val 50000"/>
                </a:avLst>
              </a:prstGeom>
              <a:gradFill>
                <a:gsLst>
                  <a:gs pos="0">
                    <a:schemeClr val="dk2"/>
                  </a:gs>
                  <a:gs pos="100000">
                    <a:schemeClr val="lt1"/>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grpSp>
        <p:grpSp>
          <p:nvGrpSpPr>
            <p:cNvPr id="395" name="Google Shape;395;p9"/>
            <p:cNvGrpSpPr/>
            <p:nvPr/>
          </p:nvGrpSpPr>
          <p:grpSpPr>
            <a:xfrm rot="-9111091" flipH="1">
              <a:off x="3283522" y="-1289077"/>
              <a:ext cx="9353659" cy="5524064"/>
              <a:chOff x="927625" y="1775425"/>
              <a:chExt cx="3835100" cy="2264925"/>
            </a:xfrm>
          </p:grpSpPr>
          <p:sp>
            <p:nvSpPr>
              <p:cNvPr id="396" name="Google Shape;396;p9"/>
              <p:cNvSpPr/>
              <p:nvPr/>
            </p:nvSpPr>
            <p:spPr>
              <a:xfrm>
                <a:off x="990850" y="2261400"/>
                <a:ext cx="3731450" cy="897825"/>
              </a:xfrm>
              <a:custGeom>
                <a:avLst/>
                <a:gdLst/>
                <a:ahLst/>
                <a:cxnLst/>
                <a:rect l="l" t="t" r="r" b="b"/>
                <a:pathLst>
                  <a:path w="149258" h="35913" extrusionOk="0">
                    <a:moveTo>
                      <a:pt x="21190" y="1"/>
                    </a:moveTo>
                    <a:lnTo>
                      <a:pt x="1" y="12859"/>
                    </a:lnTo>
                    <a:lnTo>
                      <a:pt x="39" y="12916"/>
                    </a:lnTo>
                    <a:lnTo>
                      <a:pt x="21171" y="96"/>
                    </a:lnTo>
                    <a:lnTo>
                      <a:pt x="54020" y="35912"/>
                    </a:lnTo>
                    <a:lnTo>
                      <a:pt x="61667" y="34372"/>
                    </a:lnTo>
                    <a:lnTo>
                      <a:pt x="61686" y="34353"/>
                    </a:lnTo>
                    <a:lnTo>
                      <a:pt x="76769" y="14343"/>
                    </a:lnTo>
                    <a:lnTo>
                      <a:pt x="93089" y="19269"/>
                    </a:lnTo>
                    <a:lnTo>
                      <a:pt x="93108" y="19269"/>
                    </a:lnTo>
                    <a:lnTo>
                      <a:pt x="98738" y="17158"/>
                    </a:lnTo>
                    <a:lnTo>
                      <a:pt x="113955" y="29559"/>
                    </a:lnTo>
                    <a:lnTo>
                      <a:pt x="113974" y="29578"/>
                    </a:lnTo>
                    <a:lnTo>
                      <a:pt x="117816" y="25888"/>
                    </a:lnTo>
                    <a:lnTo>
                      <a:pt x="120783" y="17861"/>
                    </a:lnTo>
                    <a:lnTo>
                      <a:pt x="149257" y="5593"/>
                    </a:lnTo>
                    <a:lnTo>
                      <a:pt x="149219" y="5517"/>
                    </a:lnTo>
                    <a:lnTo>
                      <a:pt x="120726" y="17785"/>
                    </a:lnTo>
                    <a:lnTo>
                      <a:pt x="117759" y="25831"/>
                    </a:lnTo>
                    <a:lnTo>
                      <a:pt x="113974" y="29483"/>
                    </a:lnTo>
                    <a:lnTo>
                      <a:pt x="98776" y="17082"/>
                    </a:lnTo>
                    <a:lnTo>
                      <a:pt x="98757" y="17082"/>
                    </a:lnTo>
                    <a:lnTo>
                      <a:pt x="93108" y="19193"/>
                    </a:lnTo>
                    <a:lnTo>
                      <a:pt x="76750" y="14267"/>
                    </a:lnTo>
                    <a:lnTo>
                      <a:pt x="76731" y="14248"/>
                    </a:lnTo>
                    <a:lnTo>
                      <a:pt x="61628" y="34295"/>
                    </a:lnTo>
                    <a:lnTo>
                      <a:pt x="54058" y="35836"/>
                    </a:lnTo>
                    <a:lnTo>
                      <a:pt x="21209" y="20"/>
                    </a:lnTo>
                    <a:lnTo>
                      <a:pt x="21190"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978975" y="2180575"/>
                <a:ext cx="3732875" cy="940125"/>
              </a:xfrm>
              <a:custGeom>
                <a:avLst/>
                <a:gdLst/>
                <a:ahLst/>
                <a:cxnLst/>
                <a:rect l="l" t="t" r="r" b="b"/>
                <a:pathLst>
                  <a:path w="149315" h="37605" extrusionOk="0">
                    <a:moveTo>
                      <a:pt x="153" y="95"/>
                    </a:moveTo>
                    <a:lnTo>
                      <a:pt x="21627" y="3329"/>
                    </a:lnTo>
                    <a:lnTo>
                      <a:pt x="22768" y="17709"/>
                    </a:lnTo>
                    <a:lnTo>
                      <a:pt x="22768" y="17709"/>
                    </a:lnTo>
                    <a:lnTo>
                      <a:pt x="19059" y="12155"/>
                    </a:lnTo>
                    <a:lnTo>
                      <a:pt x="19059" y="12136"/>
                    </a:lnTo>
                    <a:lnTo>
                      <a:pt x="7343" y="11926"/>
                    </a:lnTo>
                    <a:lnTo>
                      <a:pt x="153" y="95"/>
                    </a:lnTo>
                    <a:close/>
                    <a:moveTo>
                      <a:pt x="0" y="0"/>
                    </a:moveTo>
                    <a:lnTo>
                      <a:pt x="7285" y="11983"/>
                    </a:lnTo>
                    <a:lnTo>
                      <a:pt x="7304" y="12003"/>
                    </a:lnTo>
                    <a:lnTo>
                      <a:pt x="19021" y="12231"/>
                    </a:lnTo>
                    <a:lnTo>
                      <a:pt x="22768" y="17861"/>
                    </a:lnTo>
                    <a:lnTo>
                      <a:pt x="22768" y="17880"/>
                    </a:lnTo>
                    <a:lnTo>
                      <a:pt x="23301" y="24594"/>
                    </a:lnTo>
                    <a:lnTo>
                      <a:pt x="23320" y="24632"/>
                    </a:lnTo>
                    <a:lnTo>
                      <a:pt x="53639" y="20543"/>
                    </a:lnTo>
                    <a:lnTo>
                      <a:pt x="62103" y="37566"/>
                    </a:lnTo>
                    <a:lnTo>
                      <a:pt x="62103" y="37605"/>
                    </a:lnTo>
                    <a:lnTo>
                      <a:pt x="80649" y="36463"/>
                    </a:lnTo>
                    <a:lnTo>
                      <a:pt x="78956" y="28132"/>
                    </a:lnTo>
                    <a:lnTo>
                      <a:pt x="93583" y="22502"/>
                    </a:lnTo>
                    <a:lnTo>
                      <a:pt x="114487" y="32830"/>
                    </a:lnTo>
                    <a:lnTo>
                      <a:pt x="115628" y="14190"/>
                    </a:lnTo>
                    <a:lnTo>
                      <a:pt x="136018" y="17290"/>
                    </a:lnTo>
                    <a:lnTo>
                      <a:pt x="136056" y="17290"/>
                    </a:lnTo>
                    <a:lnTo>
                      <a:pt x="139309" y="7133"/>
                    </a:lnTo>
                    <a:lnTo>
                      <a:pt x="149314" y="2758"/>
                    </a:lnTo>
                    <a:lnTo>
                      <a:pt x="149276" y="2682"/>
                    </a:lnTo>
                    <a:lnTo>
                      <a:pt x="139271" y="7057"/>
                    </a:lnTo>
                    <a:lnTo>
                      <a:pt x="139252" y="7057"/>
                    </a:lnTo>
                    <a:lnTo>
                      <a:pt x="135999" y="17195"/>
                    </a:lnTo>
                    <a:lnTo>
                      <a:pt x="115552" y="14095"/>
                    </a:lnTo>
                    <a:lnTo>
                      <a:pt x="114411" y="32697"/>
                    </a:lnTo>
                    <a:lnTo>
                      <a:pt x="93602" y="22426"/>
                    </a:lnTo>
                    <a:lnTo>
                      <a:pt x="93583" y="22426"/>
                    </a:lnTo>
                    <a:lnTo>
                      <a:pt x="78899" y="28075"/>
                    </a:lnTo>
                    <a:lnTo>
                      <a:pt x="78861" y="28075"/>
                    </a:lnTo>
                    <a:lnTo>
                      <a:pt x="80554" y="36387"/>
                    </a:lnTo>
                    <a:lnTo>
                      <a:pt x="62161" y="37509"/>
                    </a:lnTo>
                    <a:lnTo>
                      <a:pt x="53715" y="20467"/>
                    </a:lnTo>
                    <a:lnTo>
                      <a:pt x="53696" y="20448"/>
                    </a:lnTo>
                    <a:lnTo>
                      <a:pt x="23377" y="24537"/>
                    </a:lnTo>
                    <a:lnTo>
                      <a:pt x="22864" y="17861"/>
                    </a:lnTo>
                    <a:lnTo>
                      <a:pt x="30757" y="13239"/>
                    </a:lnTo>
                    <a:lnTo>
                      <a:pt x="30700" y="13163"/>
                    </a:lnTo>
                    <a:lnTo>
                      <a:pt x="22844" y="17785"/>
                    </a:lnTo>
                    <a:lnTo>
                      <a:pt x="21703" y="3291"/>
                    </a:lnTo>
                    <a:lnTo>
                      <a:pt x="21684" y="3253"/>
                    </a:lnTo>
                    <a:lnTo>
                      <a:pt x="7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927625" y="2532925"/>
                <a:ext cx="3741425" cy="831250"/>
              </a:xfrm>
              <a:custGeom>
                <a:avLst/>
                <a:gdLst/>
                <a:ahLst/>
                <a:cxnLst/>
                <a:rect l="l" t="t" r="r" b="b"/>
                <a:pathLst>
                  <a:path w="149657" h="33250" extrusionOk="0">
                    <a:moveTo>
                      <a:pt x="117644" y="1"/>
                    </a:moveTo>
                    <a:lnTo>
                      <a:pt x="101267" y="6221"/>
                    </a:lnTo>
                    <a:lnTo>
                      <a:pt x="82627" y="22312"/>
                    </a:lnTo>
                    <a:lnTo>
                      <a:pt x="73211" y="33154"/>
                    </a:lnTo>
                    <a:lnTo>
                      <a:pt x="56587" y="24975"/>
                    </a:lnTo>
                    <a:lnTo>
                      <a:pt x="25412" y="10443"/>
                    </a:lnTo>
                    <a:lnTo>
                      <a:pt x="0" y="21171"/>
                    </a:lnTo>
                    <a:lnTo>
                      <a:pt x="38" y="21247"/>
                    </a:lnTo>
                    <a:lnTo>
                      <a:pt x="25393" y="10538"/>
                    </a:lnTo>
                    <a:lnTo>
                      <a:pt x="56549" y="25051"/>
                    </a:lnTo>
                    <a:lnTo>
                      <a:pt x="73192" y="33230"/>
                    </a:lnTo>
                    <a:lnTo>
                      <a:pt x="73230" y="33249"/>
                    </a:lnTo>
                    <a:lnTo>
                      <a:pt x="82684" y="22369"/>
                    </a:lnTo>
                    <a:lnTo>
                      <a:pt x="101305" y="6297"/>
                    </a:lnTo>
                    <a:lnTo>
                      <a:pt x="117625" y="96"/>
                    </a:lnTo>
                    <a:lnTo>
                      <a:pt x="123255" y="7000"/>
                    </a:lnTo>
                    <a:lnTo>
                      <a:pt x="135657" y="16435"/>
                    </a:lnTo>
                    <a:lnTo>
                      <a:pt x="135676" y="16454"/>
                    </a:lnTo>
                    <a:lnTo>
                      <a:pt x="149656" y="17728"/>
                    </a:lnTo>
                    <a:lnTo>
                      <a:pt x="149656" y="17633"/>
                    </a:lnTo>
                    <a:lnTo>
                      <a:pt x="135714" y="16378"/>
                    </a:lnTo>
                    <a:lnTo>
                      <a:pt x="123312" y="6943"/>
                    </a:lnTo>
                    <a:lnTo>
                      <a:pt x="117663" y="20"/>
                    </a:lnTo>
                    <a:lnTo>
                      <a:pt x="117644"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969475" y="2377425"/>
                <a:ext cx="3791350" cy="1167450"/>
              </a:xfrm>
              <a:custGeom>
                <a:avLst/>
                <a:gdLst/>
                <a:ahLst/>
                <a:cxnLst/>
                <a:rect l="l" t="t" r="r" b="b"/>
                <a:pathLst>
                  <a:path w="151654" h="46698" extrusionOk="0">
                    <a:moveTo>
                      <a:pt x="76" y="1"/>
                    </a:moveTo>
                    <a:lnTo>
                      <a:pt x="0" y="134"/>
                    </a:lnTo>
                    <a:lnTo>
                      <a:pt x="17880" y="9568"/>
                    </a:lnTo>
                    <a:lnTo>
                      <a:pt x="20543" y="29274"/>
                    </a:lnTo>
                    <a:lnTo>
                      <a:pt x="20562" y="29331"/>
                    </a:lnTo>
                    <a:lnTo>
                      <a:pt x="54856" y="31309"/>
                    </a:lnTo>
                    <a:lnTo>
                      <a:pt x="61399" y="44015"/>
                    </a:lnTo>
                    <a:lnTo>
                      <a:pt x="70263" y="43521"/>
                    </a:lnTo>
                    <a:lnTo>
                      <a:pt x="79659" y="46697"/>
                    </a:lnTo>
                    <a:lnTo>
                      <a:pt x="99365" y="34809"/>
                    </a:lnTo>
                    <a:lnTo>
                      <a:pt x="81352" y="28589"/>
                    </a:lnTo>
                    <a:lnTo>
                      <a:pt x="114829" y="24975"/>
                    </a:lnTo>
                    <a:lnTo>
                      <a:pt x="126527" y="28494"/>
                    </a:lnTo>
                    <a:lnTo>
                      <a:pt x="126565" y="28494"/>
                    </a:lnTo>
                    <a:lnTo>
                      <a:pt x="134097" y="22674"/>
                    </a:lnTo>
                    <a:lnTo>
                      <a:pt x="136475" y="9473"/>
                    </a:lnTo>
                    <a:lnTo>
                      <a:pt x="151634" y="11851"/>
                    </a:lnTo>
                    <a:lnTo>
                      <a:pt x="151653" y="11699"/>
                    </a:lnTo>
                    <a:lnTo>
                      <a:pt x="136341" y="9283"/>
                    </a:lnTo>
                    <a:lnTo>
                      <a:pt x="133945" y="22579"/>
                    </a:lnTo>
                    <a:lnTo>
                      <a:pt x="126527" y="28323"/>
                    </a:lnTo>
                    <a:lnTo>
                      <a:pt x="114848" y="24804"/>
                    </a:lnTo>
                    <a:lnTo>
                      <a:pt x="80629" y="28513"/>
                    </a:lnTo>
                    <a:lnTo>
                      <a:pt x="99003" y="34847"/>
                    </a:lnTo>
                    <a:lnTo>
                      <a:pt x="79640" y="46526"/>
                    </a:lnTo>
                    <a:lnTo>
                      <a:pt x="70301" y="43368"/>
                    </a:lnTo>
                    <a:lnTo>
                      <a:pt x="70282" y="43349"/>
                    </a:lnTo>
                    <a:lnTo>
                      <a:pt x="61494" y="43844"/>
                    </a:lnTo>
                    <a:lnTo>
                      <a:pt x="54951" y="31157"/>
                    </a:lnTo>
                    <a:lnTo>
                      <a:pt x="20695" y="29179"/>
                    </a:lnTo>
                    <a:lnTo>
                      <a:pt x="18013" y="9473"/>
                    </a:lnTo>
                    <a:lnTo>
                      <a:pt x="7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3368000" y="2387900"/>
                <a:ext cx="1269650" cy="862150"/>
              </a:xfrm>
              <a:custGeom>
                <a:avLst/>
                <a:gdLst/>
                <a:ahLst/>
                <a:cxnLst/>
                <a:rect l="l" t="t" r="r" b="b"/>
                <a:pathLst>
                  <a:path w="50786" h="34486" extrusionOk="0">
                    <a:moveTo>
                      <a:pt x="30871" y="0"/>
                    </a:moveTo>
                    <a:lnTo>
                      <a:pt x="25621" y="12744"/>
                    </a:lnTo>
                    <a:lnTo>
                      <a:pt x="18869" y="24442"/>
                    </a:lnTo>
                    <a:lnTo>
                      <a:pt x="3272" y="34352"/>
                    </a:lnTo>
                    <a:lnTo>
                      <a:pt x="76" y="15122"/>
                    </a:lnTo>
                    <a:lnTo>
                      <a:pt x="0" y="15141"/>
                    </a:lnTo>
                    <a:lnTo>
                      <a:pt x="3215" y="34485"/>
                    </a:lnTo>
                    <a:lnTo>
                      <a:pt x="18907" y="24499"/>
                    </a:lnTo>
                    <a:lnTo>
                      <a:pt x="18926" y="24499"/>
                    </a:lnTo>
                    <a:lnTo>
                      <a:pt x="25697" y="12782"/>
                    </a:lnTo>
                    <a:lnTo>
                      <a:pt x="30890" y="134"/>
                    </a:lnTo>
                    <a:lnTo>
                      <a:pt x="40438" y="8978"/>
                    </a:lnTo>
                    <a:cubicBezTo>
                      <a:pt x="40476" y="9016"/>
                      <a:pt x="42987" y="12003"/>
                      <a:pt x="45517" y="14932"/>
                    </a:cubicBezTo>
                    <a:cubicBezTo>
                      <a:pt x="50327" y="20549"/>
                      <a:pt x="50700" y="20849"/>
                      <a:pt x="50775" y="20849"/>
                    </a:cubicBezTo>
                    <a:cubicBezTo>
                      <a:pt x="50779" y="20849"/>
                      <a:pt x="50783" y="20848"/>
                      <a:pt x="50786" y="20847"/>
                    </a:cubicBezTo>
                    <a:lnTo>
                      <a:pt x="50767" y="20790"/>
                    </a:lnTo>
                    <a:lnTo>
                      <a:pt x="50767" y="20771"/>
                    </a:lnTo>
                    <a:cubicBezTo>
                      <a:pt x="50462" y="20638"/>
                      <a:pt x="43919" y="12973"/>
                      <a:pt x="40495" y="8921"/>
                    </a:cubicBezTo>
                    <a:lnTo>
                      <a:pt x="30871"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3932900" y="2906700"/>
                <a:ext cx="818875" cy="724700"/>
              </a:xfrm>
              <a:custGeom>
                <a:avLst/>
                <a:gdLst/>
                <a:ahLst/>
                <a:cxnLst/>
                <a:rect l="l" t="t" r="r" b="b"/>
                <a:pathLst>
                  <a:path w="32755" h="28988" extrusionOk="0">
                    <a:moveTo>
                      <a:pt x="229" y="95"/>
                    </a:moveTo>
                    <a:lnTo>
                      <a:pt x="15446" y="1503"/>
                    </a:lnTo>
                    <a:lnTo>
                      <a:pt x="17405" y="5307"/>
                    </a:lnTo>
                    <a:lnTo>
                      <a:pt x="8009" y="7209"/>
                    </a:lnTo>
                    <a:lnTo>
                      <a:pt x="229" y="95"/>
                    </a:lnTo>
                    <a:close/>
                    <a:moveTo>
                      <a:pt x="1" y="0"/>
                    </a:moveTo>
                    <a:lnTo>
                      <a:pt x="7971" y="7266"/>
                    </a:lnTo>
                    <a:lnTo>
                      <a:pt x="7990" y="7285"/>
                    </a:lnTo>
                    <a:lnTo>
                      <a:pt x="17443" y="5383"/>
                    </a:lnTo>
                    <a:lnTo>
                      <a:pt x="29540" y="28988"/>
                    </a:lnTo>
                    <a:lnTo>
                      <a:pt x="29616" y="28950"/>
                    </a:lnTo>
                    <a:lnTo>
                      <a:pt x="17519" y="5364"/>
                    </a:lnTo>
                    <a:lnTo>
                      <a:pt x="32755" y="2283"/>
                    </a:lnTo>
                    <a:lnTo>
                      <a:pt x="32755" y="2207"/>
                    </a:lnTo>
                    <a:lnTo>
                      <a:pt x="17481" y="5288"/>
                    </a:lnTo>
                    <a:lnTo>
                      <a:pt x="15522" y="1446"/>
                    </a:lnTo>
                    <a:lnTo>
                      <a:pt x="15503" y="1427"/>
                    </a:lnTo>
                    <a:lnTo>
                      <a:pt x="1"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3839700" y="2998950"/>
                <a:ext cx="149825" cy="256800"/>
              </a:xfrm>
              <a:custGeom>
                <a:avLst/>
                <a:gdLst/>
                <a:ahLst/>
                <a:cxnLst/>
                <a:rect l="l" t="t" r="r" b="b"/>
                <a:pathLst>
                  <a:path w="5993" h="10272" extrusionOk="0">
                    <a:moveTo>
                      <a:pt x="58" y="0"/>
                    </a:moveTo>
                    <a:lnTo>
                      <a:pt x="1" y="38"/>
                    </a:lnTo>
                    <a:lnTo>
                      <a:pt x="5916" y="10271"/>
                    </a:lnTo>
                    <a:lnTo>
                      <a:pt x="5992" y="10233"/>
                    </a:lnTo>
                    <a:lnTo>
                      <a:pt x="58"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2754100" y="1924275"/>
                <a:ext cx="1909225" cy="1168375"/>
              </a:xfrm>
              <a:custGeom>
                <a:avLst/>
                <a:gdLst/>
                <a:ahLst/>
                <a:cxnLst/>
                <a:rect l="l" t="t" r="r" b="b"/>
                <a:pathLst>
                  <a:path w="76369" h="46735" extrusionOk="0">
                    <a:moveTo>
                      <a:pt x="76312" y="0"/>
                    </a:moveTo>
                    <a:lnTo>
                      <a:pt x="55427" y="18583"/>
                    </a:lnTo>
                    <a:lnTo>
                      <a:pt x="23700" y="18717"/>
                    </a:lnTo>
                    <a:lnTo>
                      <a:pt x="23662" y="18717"/>
                    </a:lnTo>
                    <a:lnTo>
                      <a:pt x="22540" y="32697"/>
                    </a:lnTo>
                    <a:lnTo>
                      <a:pt x="9606" y="46620"/>
                    </a:lnTo>
                    <a:lnTo>
                      <a:pt x="57" y="35969"/>
                    </a:lnTo>
                    <a:lnTo>
                      <a:pt x="0" y="36007"/>
                    </a:lnTo>
                    <a:lnTo>
                      <a:pt x="9568" y="46715"/>
                    </a:lnTo>
                    <a:lnTo>
                      <a:pt x="9606" y="46734"/>
                    </a:lnTo>
                    <a:lnTo>
                      <a:pt x="22616" y="32754"/>
                    </a:lnTo>
                    <a:lnTo>
                      <a:pt x="22616" y="32735"/>
                    </a:lnTo>
                    <a:lnTo>
                      <a:pt x="23738" y="18793"/>
                    </a:lnTo>
                    <a:lnTo>
                      <a:pt x="55446" y="18660"/>
                    </a:lnTo>
                    <a:lnTo>
                      <a:pt x="76369" y="57"/>
                    </a:lnTo>
                    <a:lnTo>
                      <a:pt x="76312"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956625" y="2792100"/>
                <a:ext cx="1219250" cy="494550"/>
              </a:xfrm>
              <a:custGeom>
                <a:avLst/>
                <a:gdLst/>
                <a:ahLst/>
                <a:cxnLst/>
                <a:rect l="l" t="t" r="r" b="b"/>
                <a:pathLst>
                  <a:path w="48770" h="19782" extrusionOk="0">
                    <a:moveTo>
                      <a:pt x="24214" y="0"/>
                    </a:moveTo>
                    <a:lnTo>
                      <a:pt x="20258" y="6657"/>
                    </a:lnTo>
                    <a:lnTo>
                      <a:pt x="11299" y="5554"/>
                    </a:lnTo>
                    <a:lnTo>
                      <a:pt x="58" y="323"/>
                    </a:lnTo>
                    <a:lnTo>
                      <a:pt x="0" y="476"/>
                    </a:lnTo>
                    <a:lnTo>
                      <a:pt x="11242" y="5687"/>
                    </a:lnTo>
                    <a:lnTo>
                      <a:pt x="20334" y="6829"/>
                    </a:lnTo>
                    <a:lnTo>
                      <a:pt x="24271" y="247"/>
                    </a:lnTo>
                    <a:lnTo>
                      <a:pt x="48656" y="19782"/>
                    </a:lnTo>
                    <a:lnTo>
                      <a:pt x="48770" y="19668"/>
                    </a:lnTo>
                    <a:lnTo>
                      <a:pt x="24290" y="57"/>
                    </a:lnTo>
                    <a:lnTo>
                      <a:pt x="24214"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1161100" y="2479200"/>
                <a:ext cx="78000" cy="453675"/>
              </a:xfrm>
              <a:custGeom>
                <a:avLst/>
                <a:gdLst/>
                <a:ahLst/>
                <a:cxnLst/>
                <a:rect l="l" t="t" r="r" b="b"/>
                <a:pathLst>
                  <a:path w="3120" h="18147" extrusionOk="0">
                    <a:moveTo>
                      <a:pt x="77" y="0"/>
                    </a:moveTo>
                    <a:lnTo>
                      <a:pt x="0" y="19"/>
                    </a:lnTo>
                    <a:lnTo>
                      <a:pt x="3044" y="18146"/>
                    </a:lnTo>
                    <a:lnTo>
                      <a:pt x="3120" y="18127"/>
                    </a:lnTo>
                    <a:lnTo>
                      <a:pt x="7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2531550" y="3045550"/>
                <a:ext cx="882600" cy="319575"/>
              </a:xfrm>
              <a:custGeom>
                <a:avLst/>
                <a:gdLst/>
                <a:ahLst/>
                <a:cxnLst/>
                <a:rect l="l" t="t" r="r" b="b"/>
                <a:pathLst>
                  <a:path w="35304" h="12783" extrusionOk="0">
                    <a:moveTo>
                      <a:pt x="35265" y="0"/>
                    </a:moveTo>
                    <a:lnTo>
                      <a:pt x="9054" y="12668"/>
                    </a:lnTo>
                    <a:lnTo>
                      <a:pt x="58" y="2929"/>
                    </a:lnTo>
                    <a:lnTo>
                      <a:pt x="0" y="2987"/>
                    </a:lnTo>
                    <a:lnTo>
                      <a:pt x="9016" y="12744"/>
                    </a:lnTo>
                    <a:lnTo>
                      <a:pt x="9035" y="12782"/>
                    </a:lnTo>
                    <a:lnTo>
                      <a:pt x="35303" y="76"/>
                    </a:lnTo>
                    <a:lnTo>
                      <a:pt x="35265"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2316625" y="2691750"/>
                <a:ext cx="678575" cy="850725"/>
              </a:xfrm>
              <a:custGeom>
                <a:avLst/>
                <a:gdLst/>
                <a:ahLst/>
                <a:cxnLst/>
                <a:rect l="l" t="t" r="r" b="b"/>
                <a:pathLst>
                  <a:path w="27143" h="34029" extrusionOk="0">
                    <a:moveTo>
                      <a:pt x="0" y="1"/>
                    </a:moveTo>
                    <a:lnTo>
                      <a:pt x="27067" y="15997"/>
                    </a:lnTo>
                    <a:lnTo>
                      <a:pt x="25716" y="34029"/>
                    </a:lnTo>
                    <a:lnTo>
                      <a:pt x="25792" y="34029"/>
                    </a:lnTo>
                    <a:lnTo>
                      <a:pt x="27143" y="15978"/>
                    </a:lnTo>
                    <a:lnTo>
                      <a:pt x="27143" y="15959"/>
                    </a:lnTo>
                    <a:lnTo>
                      <a:pt x="323" y="96"/>
                    </a:lnTo>
                    <a:lnTo>
                      <a:pt x="323" y="96"/>
                    </a:lnTo>
                    <a:lnTo>
                      <a:pt x="20447" y="1427"/>
                    </a:lnTo>
                    <a:lnTo>
                      <a:pt x="25374" y="7685"/>
                    </a:lnTo>
                    <a:lnTo>
                      <a:pt x="25450" y="7628"/>
                    </a:lnTo>
                    <a:lnTo>
                      <a:pt x="20505" y="1370"/>
                    </a:lnTo>
                    <a:lnTo>
                      <a:pt x="20486" y="1351"/>
                    </a:lnTo>
                    <a:lnTo>
                      <a:pt x="0"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2753625" y="2823475"/>
                <a:ext cx="39000" cy="540225"/>
              </a:xfrm>
              <a:custGeom>
                <a:avLst/>
                <a:gdLst/>
                <a:ahLst/>
                <a:cxnLst/>
                <a:rect l="l" t="t" r="r" b="b"/>
                <a:pathLst>
                  <a:path w="1560" h="21609" extrusionOk="0">
                    <a:moveTo>
                      <a:pt x="76" y="1"/>
                    </a:moveTo>
                    <a:lnTo>
                      <a:pt x="0" y="20"/>
                    </a:lnTo>
                    <a:lnTo>
                      <a:pt x="1465" y="5916"/>
                    </a:lnTo>
                    <a:lnTo>
                      <a:pt x="114" y="21608"/>
                    </a:lnTo>
                    <a:lnTo>
                      <a:pt x="190" y="21608"/>
                    </a:lnTo>
                    <a:lnTo>
                      <a:pt x="1560" y="5916"/>
                    </a:lnTo>
                    <a:lnTo>
                      <a:pt x="7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1464000" y="2794000"/>
                <a:ext cx="884025" cy="367600"/>
              </a:xfrm>
              <a:custGeom>
                <a:avLst/>
                <a:gdLst/>
                <a:ahLst/>
                <a:cxnLst/>
                <a:rect l="l" t="t" r="r" b="b"/>
                <a:pathLst>
                  <a:path w="35361" h="14704" extrusionOk="0">
                    <a:moveTo>
                      <a:pt x="3957" y="0"/>
                    </a:moveTo>
                    <a:lnTo>
                      <a:pt x="3938" y="76"/>
                    </a:lnTo>
                    <a:lnTo>
                      <a:pt x="16340" y="704"/>
                    </a:lnTo>
                    <a:lnTo>
                      <a:pt x="34866" y="14437"/>
                    </a:lnTo>
                    <a:lnTo>
                      <a:pt x="34866" y="14437"/>
                    </a:lnTo>
                    <a:lnTo>
                      <a:pt x="10443" y="5193"/>
                    </a:lnTo>
                    <a:lnTo>
                      <a:pt x="1" y="6638"/>
                    </a:lnTo>
                    <a:lnTo>
                      <a:pt x="1" y="6715"/>
                    </a:lnTo>
                    <a:lnTo>
                      <a:pt x="10424" y="5269"/>
                    </a:lnTo>
                    <a:lnTo>
                      <a:pt x="35360" y="14703"/>
                    </a:lnTo>
                    <a:lnTo>
                      <a:pt x="16378" y="628"/>
                    </a:lnTo>
                    <a:lnTo>
                      <a:pt x="16378" y="609"/>
                    </a:lnTo>
                    <a:lnTo>
                      <a:pt x="395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1523450" y="2924750"/>
                <a:ext cx="230175" cy="203075"/>
              </a:xfrm>
              <a:custGeom>
                <a:avLst/>
                <a:gdLst/>
                <a:ahLst/>
                <a:cxnLst/>
                <a:rect l="l" t="t" r="r" b="b"/>
                <a:pathLst>
                  <a:path w="9207" h="8123" extrusionOk="0">
                    <a:moveTo>
                      <a:pt x="8027" y="1"/>
                    </a:moveTo>
                    <a:lnTo>
                      <a:pt x="9111" y="7933"/>
                    </a:lnTo>
                    <a:lnTo>
                      <a:pt x="38" y="1085"/>
                    </a:lnTo>
                    <a:lnTo>
                      <a:pt x="0" y="1142"/>
                    </a:lnTo>
                    <a:lnTo>
                      <a:pt x="9206" y="8123"/>
                    </a:lnTo>
                    <a:lnTo>
                      <a:pt x="8103"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3637125" y="1965150"/>
                <a:ext cx="1053800" cy="869775"/>
              </a:xfrm>
              <a:custGeom>
                <a:avLst/>
                <a:gdLst/>
                <a:ahLst/>
                <a:cxnLst/>
                <a:rect l="l" t="t" r="r" b="b"/>
                <a:pathLst>
                  <a:path w="42152" h="34791" extrusionOk="0">
                    <a:moveTo>
                      <a:pt x="42075" y="1"/>
                    </a:moveTo>
                    <a:lnTo>
                      <a:pt x="32926" y="15693"/>
                    </a:lnTo>
                    <a:lnTo>
                      <a:pt x="27790" y="24043"/>
                    </a:lnTo>
                    <a:lnTo>
                      <a:pt x="17272" y="23872"/>
                    </a:lnTo>
                    <a:lnTo>
                      <a:pt x="17253" y="23872"/>
                    </a:lnTo>
                    <a:lnTo>
                      <a:pt x="1" y="34714"/>
                    </a:lnTo>
                    <a:lnTo>
                      <a:pt x="39" y="34790"/>
                    </a:lnTo>
                    <a:lnTo>
                      <a:pt x="17291" y="23948"/>
                    </a:lnTo>
                    <a:lnTo>
                      <a:pt x="27809" y="24119"/>
                    </a:lnTo>
                    <a:lnTo>
                      <a:pt x="27828" y="24119"/>
                    </a:lnTo>
                    <a:lnTo>
                      <a:pt x="32983" y="15731"/>
                    </a:lnTo>
                    <a:lnTo>
                      <a:pt x="42151" y="39"/>
                    </a:lnTo>
                    <a:lnTo>
                      <a:pt x="42075"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951875" y="2249525"/>
                <a:ext cx="3773750" cy="1215450"/>
              </a:xfrm>
              <a:custGeom>
                <a:avLst/>
                <a:gdLst/>
                <a:ahLst/>
                <a:cxnLst/>
                <a:rect l="l" t="t" r="r" b="b"/>
                <a:pathLst>
                  <a:path w="150950" h="48618" extrusionOk="0">
                    <a:moveTo>
                      <a:pt x="123769" y="76"/>
                    </a:moveTo>
                    <a:lnTo>
                      <a:pt x="127478" y="5593"/>
                    </a:lnTo>
                    <a:lnTo>
                      <a:pt x="116655" y="11337"/>
                    </a:lnTo>
                    <a:lnTo>
                      <a:pt x="95960" y="5745"/>
                    </a:lnTo>
                    <a:lnTo>
                      <a:pt x="123769" y="76"/>
                    </a:lnTo>
                    <a:close/>
                    <a:moveTo>
                      <a:pt x="140355" y="4375"/>
                    </a:moveTo>
                    <a:lnTo>
                      <a:pt x="150113" y="13867"/>
                    </a:lnTo>
                    <a:lnTo>
                      <a:pt x="138073" y="11489"/>
                    </a:lnTo>
                    <a:lnTo>
                      <a:pt x="127649" y="5631"/>
                    </a:lnTo>
                    <a:lnTo>
                      <a:pt x="140355" y="4375"/>
                    </a:lnTo>
                    <a:close/>
                    <a:moveTo>
                      <a:pt x="123807" y="0"/>
                    </a:moveTo>
                    <a:lnTo>
                      <a:pt x="95789" y="5707"/>
                    </a:lnTo>
                    <a:lnTo>
                      <a:pt x="95732" y="5726"/>
                    </a:lnTo>
                    <a:lnTo>
                      <a:pt x="95751" y="5726"/>
                    </a:lnTo>
                    <a:lnTo>
                      <a:pt x="78290" y="14742"/>
                    </a:lnTo>
                    <a:lnTo>
                      <a:pt x="54761" y="17690"/>
                    </a:lnTo>
                    <a:lnTo>
                      <a:pt x="18660" y="14589"/>
                    </a:lnTo>
                    <a:lnTo>
                      <a:pt x="18622" y="14589"/>
                    </a:lnTo>
                    <a:lnTo>
                      <a:pt x="0" y="47609"/>
                    </a:lnTo>
                    <a:lnTo>
                      <a:pt x="76" y="47648"/>
                    </a:lnTo>
                    <a:lnTo>
                      <a:pt x="18679" y="14665"/>
                    </a:lnTo>
                    <a:lnTo>
                      <a:pt x="54761" y="17766"/>
                    </a:lnTo>
                    <a:lnTo>
                      <a:pt x="78309" y="14818"/>
                    </a:lnTo>
                    <a:lnTo>
                      <a:pt x="78328" y="14818"/>
                    </a:lnTo>
                    <a:lnTo>
                      <a:pt x="95770" y="5802"/>
                    </a:lnTo>
                    <a:lnTo>
                      <a:pt x="100278" y="17614"/>
                    </a:lnTo>
                    <a:lnTo>
                      <a:pt x="105927" y="25279"/>
                    </a:lnTo>
                    <a:lnTo>
                      <a:pt x="98471" y="31822"/>
                    </a:lnTo>
                    <a:lnTo>
                      <a:pt x="80021" y="25317"/>
                    </a:lnTo>
                    <a:lnTo>
                      <a:pt x="80002" y="25298"/>
                    </a:lnTo>
                    <a:lnTo>
                      <a:pt x="63226" y="34751"/>
                    </a:lnTo>
                    <a:lnTo>
                      <a:pt x="55294" y="26915"/>
                    </a:lnTo>
                    <a:lnTo>
                      <a:pt x="40439" y="19630"/>
                    </a:lnTo>
                    <a:lnTo>
                      <a:pt x="40420" y="19611"/>
                    </a:lnTo>
                    <a:lnTo>
                      <a:pt x="21304" y="34352"/>
                    </a:lnTo>
                    <a:lnTo>
                      <a:pt x="21247" y="34390"/>
                    </a:lnTo>
                    <a:lnTo>
                      <a:pt x="59669" y="44224"/>
                    </a:lnTo>
                    <a:lnTo>
                      <a:pt x="72184" y="44566"/>
                    </a:lnTo>
                    <a:lnTo>
                      <a:pt x="70910" y="48618"/>
                    </a:lnTo>
                    <a:lnTo>
                      <a:pt x="99898" y="39982"/>
                    </a:lnTo>
                    <a:lnTo>
                      <a:pt x="121467" y="40267"/>
                    </a:lnTo>
                    <a:lnTo>
                      <a:pt x="121486" y="40267"/>
                    </a:lnTo>
                    <a:lnTo>
                      <a:pt x="127250" y="33572"/>
                    </a:lnTo>
                    <a:lnTo>
                      <a:pt x="150931" y="43577"/>
                    </a:lnTo>
                    <a:lnTo>
                      <a:pt x="150950" y="43501"/>
                    </a:lnTo>
                    <a:lnTo>
                      <a:pt x="127231" y="33477"/>
                    </a:lnTo>
                    <a:lnTo>
                      <a:pt x="121448" y="40191"/>
                    </a:lnTo>
                    <a:lnTo>
                      <a:pt x="99879" y="39906"/>
                    </a:lnTo>
                    <a:lnTo>
                      <a:pt x="71043" y="48484"/>
                    </a:lnTo>
                    <a:lnTo>
                      <a:pt x="72298" y="44490"/>
                    </a:lnTo>
                    <a:lnTo>
                      <a:pt x="59669" y="44148"/>
                    </a:lnTo>
                    <a:lnTo>
                      <a:pt x="21418" y="34352"/>
                    </a:lnTo>
                    <a:lnTo>
                      <a:pt x="40420" y="19706"/>
                    </a:lnTo>
                    <a:lnTo>
                      <a:pt x="55256" y="26991"/>
                    </a:lnTo>
                    <a:lnTo>
                      <a:pt x="63187" y="34828"/>
                    </a:lnTo>
                    <a:lnTo>
                      <a:pt x="63207" y="34847"/>
                    </a:lnTo>
                    <a:lnTo>
                      <a:pt x="80002" y="25393"/>
                    </a:lnTo>
                    <a:lnTo>
                      <a:pt x="98452" y="31917"/>
                    </a:lnTo>
                    <a:lnTo>
                      <a:pt x="98490" y="31917"/>
                    </a:lnTo>
                    <a:lnTo>
                      <a:pt x="106003" y="25317"/>
                    </a:lnTo>
                    <a:lnTo>
                      <a:pt x="106041" y="25279"/>
                    </a:lnTo>
                    <a:lnTo>
                      <a:pt x="100335" y="17576"/>
                    </a:lnTo>
                    <a:lnTo>
                      <a:pt x="95865" y="5802"/>
                    </a:lnTo>
                    <a:lnTo>
                      <a:pt x="116674" y="11432"/>
                    </a:lnTo>
                    <a:lnTo>
                      <a:pt x="127535" y="5650"/>
                    </a:lnTo>
                    <a:lnTo>
                      <a:pt x="138034" y="11565"/>
                    </a:lnTo>
                    <a:lnTo>
                      <a:pt x="150360" y="14000"/>
                    </a:lnTo>
                    <a:lnTo>
                      <a:pt x="140374" y="4299"/>
                    </a:lnTo>
                    <a:lnTo>
                      <a:pt x="127554" y="5573"/>
                    </a:lnTo>
                    <a:lnTo>
                      <a:pt x="12380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4268150" y="2595225"/>
                <a:ext cx="388525" cy="350475"/>
              </a:xfrm>
              <a:custGeom>
                <a:avLst/>
                <a:gdLst/>
                <a:ahLst/>
                <a:cxnLst/>
                <a:rect l="l" t="t" r="r" b="b"/>
                <a:pathLst>
                  <a:path w="15541" h="14019" extrusionOk="0">
                    <a:moveTo>
                      <a:pt x="96" y="1"/>
                    </a:moveTo>
                    <a:lnTo>
                      <a:pt x="1" y="20"/>
                    </a:lnTo>
                    <a:lnTo>
                      <a:pt x="2036" y="13924"/>
                    </a:lnTo>
                    <a:lnTo>
                      <a:pt x="2036" y="14019"/>
                    </a:lnTo>
                    <a:lnTo>
                      <a:pt x="8446" y="5117"/>
                    </a:lnTo>
                    <a:lnTo>
                      <a:pt x="15541" y="172"/>
                    </a:lnTo>
                    <a:lnTo>
                      <a:pt x="15484" y="115"/>
                    </a:lnTo>
                    <a:lnTo>
                      <a:pt x="8389" y="5041"/>
                    </a:lnTo>
                    <a:lnTo>
                      <a:pt x="2093" y="13810"/>
                    </a:lnTo>
                    <a:lnTo>
                      <a:pt x="9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936175" y="1775425"/>
                <a:ext cx="627725" cy="1335300"/>
              </a:xfrm>
              <a:custGeom>
                <a:avLst/>
                <a:gdLst/>
                <a:ahLst/>
                <a:cxnLst/>
                <a:rect l="l" t="t" r="r" b="b"/>
                <a:pathLst>
                  <a:path w="25109" h="53412" extrusionOk="0">
                    <a:moveTo>
                      <a:pt x="4775" y="1"/>
                    </a:moveTo>
                    <a:lnTo>
                      <a:pt x="4718" y="58"/>
                    </a:lnTo>
                    <a:lnTo>
                      <a:pt x="23320" y="19497"/>
                    </a:lnTo>
                    <a:lnTo>
                      <a:pt x="19231" y="33591"/>
                    </a:lnTo>
                    <a:lnTo>
                      <a:pt x="19231" y="33610"/>
                    </a:lnTo>
                    <a:lnTo>
                      <a:pt x="25013" y="40800"/>
                    </a:lnTo>
                    <a:lnTo>
                      <a:pt x="21932" y="53278"/>
                    </a:lnTo>
                    <a:lnTo>
                      <a:pt x="12117" y="46259"/>
                    </a:lnTo>
                    <a:lnTo>
                      <a:pt x="58" y="33915"/>
                    </a:lnTo>
                    <a:lnTo>
                      <a:pt x="1" y="33972"/>
                    </a:lnTo>
                    <a:lnTo>
                      <a:pt x="12060" y="46316"/>
                    </a:lnTo>
                    <a:lnTo>
                      <a:pt x="21932" y="53373"/>
                    </a:lnTo>
                    <a:lnTo>
                      <a:pt x="21989" y="53411"/>
                    </a:lnTo>
                    <a:lnTo>
                      <a:pt x="25108" y="40800"/>
                    </a:lnTo>
                    <a:lnTo>
                      <a:pt x="25108" y="40781"/>
                    </a:lnTo>
                    <a:lnTo>
                      <a:pt x="19326" y="33591"/>
                    </a:lnTo>
                    <a:lnTo>
                      <a:pt x="23415" y="19497"/>
                    </a:lnTo>
                    <a:lnTo>
                      <a:pt x="23415" y="19478"/>
                    </a:lnTo>
                    <a:lnTo>
                      <a:pt x="4775"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1089300" y="2533400"/>
                <a:ext cx="2779925" cy="1506950"/>
              </a:xfrm>
              <a:custGeom>
                <a:avLst/>
                <a:gdLst/>
                <a:ahLst/>
                <a:cxnLst/>
                <a:rect l="l" t="t" r="r" b="b"/>
                <a:pathLst>
                  <a:path w="111197" h="60278" extrusionOk="0">
                    <a:moveTo>
                      <a:pt x="111139" y="1"/>
                    </a:moveTo>
                    <a:lnTo>
                      <a:pt x="100468" y="13886"/>
                    </a:lnTo>
                    <a:lnTo>
                      <a:pt x="82551" y="16777"/>
                    </a:lnTo>
                    <a:lnTo>
                      <a:pt x="72736" y="3253"/>
                    </a:lnTo>
                    <a:lnTo>
                      <a:pt x="74448" y="13943"/>
                    </a:lnTo>
                    <a:lnTo>
                      <a:pt x="74448" y="13943"/>
                    </a:lnTo>
                    <a:lnTo>
                      <a:pt x="49264" y="6335"/>
                    </a:lnTo>
                    <a:lnTo>
                      <a:pt x="49207" y="6335"/>
                    </a:lnTo>
                    <a:lnTo>
                      <a:pt x="50063" y="24975"/>
                    </a:lnTo>
                    <a:lnTo>
                      <a:pt x="43330" y="30073"/>
                    </a:lnTo>
                    <a:lnTo>
                      <a:pt x="56473" y="37624"/>
                    </a:lnTo>
                    <a:lnTo>
                      <a:pt x="27466" y="33744"/>
                    </a:lnTo>
                    <a:lnTo>
                      <a:pt x="15826" y="22959"/>
                    </a:lnTo>
                    <a:lnTo>
                      <a:pt x="0" y="60240"/>
                    </a:lnTo>
                    <a:lnTo>
                      <a:pt x="76" y="60278"/>
                    </a:lnTo>
                    <a:lnTo>
                      <a:pt x="15845" y="23092"/>
                    </a:lnTo>
                    <a:lnTo>
                      <a:pt x="27409" y="33820"/>
                    </a:lnTo>
                    <a:lnTo>
                      <a:pt x="27428" y="33820"/>
                    </a:lnTo>
                    <a:lnTo>
                      <a:pt x="56854" y="37757"/>
                    </a:lnTo>
                    <a:lnTo>
                      <a:pt x="56854" y="37757"/>
                    </a:lnTo>
                    <a:lnTo>
                      <a:pt x="43482" y="30073"/>
                    </a:lnTo>
                    <a:lnTo>
                      <a:pt x="50120" y="25032"/>
                    </a:lnTo>
                    <a:lnTo>
                      <a:pt x="50139" y="25013"/>
                    </a:lnTo>
                    <a:lnTo>
                      <a:pt x="49302" y="6430"/>
                    </a:lnTo>
                    <a:lnTo>
                      <a:pt x="74486" y="14038"/>
                    </a:lnTo>
                    <a:lnTo>
                      <a:pt x="74543" y="14057"/>
                    </a:lnTo>
                    <a:lnTo>
                      <a:pt x="72869" y="3577"/>
                    </a:lnTo>
                    <a:lnTo>
                      <a:pt x="72869" y="3577"/>
                    </a:lnTo>
                    <a:lnTo>
                      <a:pt x="82513" y="16834"/>
                    </a:lnTo>
                    <a:lnTo>
                      <a:pt x="82532" y="16853"/>
                    </a:lnTo>
                    <a:lnTo>
                      <a:pt x="100487" y="13962"/>
                    </a:lnTo>
                    <a:lnTo>
                      <a:pt x="100506" y="13962"/>
                    </a:lnTo>
                    <a:lnTo>
                      <a:pt x="111196" y="58"/>
                    </a:lnTo>
                    <a:lnTo>
                      <a:pt x="111139"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956150" y="2963275"/>
                <a:ext cx="529275" cy="146500"/>
              </a:xfrm>
              <a:custGeom>
                <a:avLst/>
                <a:gdLst/>
                <a:ahLst/>
                <a:cxnLst/>
                <a:rect l="l" t="t" r="r" b="b"/>
                <a:pathLst>
                  <a:path w="21171" h="5860" extrusionOk="0">
                    <a:moveTo>
                      <a:pt x="19" y="1"/>
                    </a:moveTo>
                    <a:lnTo>
                      <a:pt x="0" y="77"/>
                    </a:lnTo>
                    <a:lnTo>
                      <a:pt x="21152" y="5859"/>
                    </a:lnTo>
                    <a:lnTo>
                      <a:pt x="21171" y="5783"/>
                    </a:lnTo>
                    <a:lnTo>
                      <a:pt x="19"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1471625" y="1863875"/>
                <a:ext cx="49950" cy="398975"/>
              </a:xfrm>
              <a:custGeom>
                <a:avLst/>
                <a:gdLst/>
                <a:ahLst/>
                <a:cxnLst/>
                <a:rect l="l" t="t" r="r" b="b"/>
                <a:pathLst>
                  <a:path w="1998" h="15959" extrusionOk="0">
                    <a:moveTo>
                      <a:pt x="76" y="1"/>
                    </a:moveTo>
                    <a:lnTo>
                      <a:pt x="0" y="39"/>
                    </a:lnTo>
                    <a:cubicBezTo>
                      <a:pt x="571" y="1351"/>
                      <a:pt x="1902" y="15807"/>
                      <a:pt x="1902" y="15959"/>
                    </a:cubicBezTo>
                    <a:lnTo>
                      <a:pt x="1997" y="15959"/>
                    </a:lnTo>
                    <a:cubicBezTo>
                      <a:pt x="1940" y="15350"/>
                      <a:pt x="647" y="1332"/>
                      <a:pt x="76" y="1"/>
                    </a:cubicBez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3986650" y="3038400"/>
                <a:ext cx="748975" cy="816975"/>
              </a:xfrm>
              <a:custGeom>
                <a:avLst/>
                <a:gdLst/>
                <a:ahLst/>
                <a:cxnLst/>
                <a:rect l="l" t="t" r="r" b="b"/>
                <a:pathLst>
                  <a:path w="29959" h="32679" extrusionOk="0">
                    <a:moveTo>
                      <a:pt x="15350" y="1"/>
                    </a:moveTo>
                    <a:lnTo>
                      <a:pt x="0" y="8674"/>
                    </a:lnTo>
                    <a:lnTo>
                      <a:pt x="28741" y="32679"/>
                    </a:lnTo>
                    <a:lnTo>
                      <a:pt x="28798" y="32622"/>
                    </a:lnTo>
                    <a:lnTo>
                      <a:pt x="133" y="8674"/>
                    </a:lnTo>
                    <a:lnTo>
                      <a:pt x="15350" y="96"/>
                    </a:lnTo>
                    <a:lnTo>
                      <a:pt x="29901" y="12402"/>
                    </a:lnTo>
                    <a:lnTo>
                      <a:pt x="29958" y="12326"/>
                    </a:lnTo>
                    <a:lnTo>
                      <a:pt x="15369" y="20"/>
                    </a:lnTo>
                    <a:lnTo>
                      <a:pt x="15350"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3981425" y="3085975"/>
                <a:ext cx="781300" cy="348100"/>
              </a:xfrm>
              <a:custGeom>
                <a:avLst/>
                <a:gdLst/>
                <a:ahLst/>
                <a:cxnLst/>
                <a:rect l="l" t="t" r="r" b="b"/>
                <a:pathLst>
                  <a:path w="31252" h="13924" extrusionOk="0">
                    <a:moveTo>
                      <a:pt x="26629" y="0"/>
                    </a:moveTo>
                    <a:lnTo>
                      <a:pt x="19382" y="5668"/>
                    </a:lnTo>
                    <a:lnTo>
                      <a:pt x="0" y="6752"/>
                    </a:lnTo>
                    <a:lnTo>
                      <a:pt x="31232" y="13923"/>
                    </a:lnTo>
                    <a:lnTo>
                      <a:pt x="31251" y="13847"/>
                    </a:lnTo>
                    <a:lnTo>
                      <a:pt x="571" y="6790"/>
                    </a:lnTo>
                    <a:lnTo>
                      <a:pt x="19401" y="5744"/>
                    </a:lnTo>
                    <a:lnTo>
                      <a:pt x="26686" y="76"/>
                    </a:lnTo>
                    <a:lnTo>
                      <a:pt x="26629"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2909600" y="1822500"/>
                <a:ext cx="1483175" cy="867850"/>
              </a:xfrm>
              <a:custGeom>
                <a:avLst/>
                <a:gdLst/>
                <a:ahLst/>
                <a:cxnLst/>
                <a:rect l="l" t="t" r="r" b="b"/>
                <a:pathLst>
                  <a:path w="59327" h="34714" extrusionOk="0">
                    <a:moveTo>
                      <a:pt x="59326" y="1"/>
                    </a:moveTo>
                    <a:lnTo>
                      <a:pt x="45460" y="17100"/>
                    </a:lnTo>
                    <a:lnTo>
                      <a:pt x="45517" y="17138"/>
                    </a:lnTo>
                    <a:lnTo>
                      <a:pt x="59003" y="514"/>
                    </a:lnTo>
                    <a:lnTo>
                      <a:pt x="49188" y="22654"/>
                    </a:lnTo>
                    <a:lnTo>
                      <a:pt x="31194" y="26459"/>
                    </a:lnTo>
                    <a:lnTo>
                      <a:pt x="31175" y="26459"/>
                    </a:lnTo>
                    <a:lnTo>
                      <a:pt x="21988" y="34638"/>
                    </a:lnTo>
                    <a:lnTo>
                      <a:pt x="0" y="31823"/>
                    </a:lnTo>
                    <a:lnTo>
                      <a:pt x="0" y="31899"/>
                    </a:lnTo>
                    <a:lnTo>
                      <a:pt x="21988" y="34714"/>
                    </a:lnTo>
                    <a:lnTo>
                      <a:pt x="22007" y="34714"/>
                    </a:lnTo>
                    <a:lnTo>
                      <a:pt x="31213" y="26535"/>
                    </a:lnTo>
                    <a:lnTo>
                      <a:pt x="49226" y="22731"/>
                    </a:lnTo>
                    <a:lnTo>
                      <a:pt x="49245" y="22731"/>
                    </a:lnTo>
                    <a:lnTo>
                      <a:pt x="5932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975650" y="2705075"/>
                <a:ext cx="3754250" cy="772750"/>
              </a:xfrm>
              <a:custGeom>
                <a:avLst/>
                <a:gdLst/>
                <a:ahLst/>
                <a:cxnLst/>
                <a:rect l="l" t="t" r="r" b="b"/>
                <a:pathLst>
                  <a:path w="150170" h="30910" extrusionOk="0">
                    <a:moveTo>
                      <a:pt x="121239" y="0"/>
                    </a:moveTo>
                    <a:lnTo>
                      <a:pt x="126185" y="15255"/>
                    </a:lnTo>
                    <a:lnTo>
                      <a:pt x="98928" y="21646"/>
                    </a:lnTo>
                    <a:lnTo>
                      <a:pt x="71271" y="26230"/>
                    </a:lnTo>
                    <a:lnTo>
                      <a:pt x="61209" y="30738"/>
                    </a:lnTo>
                    <a:lnTo>
                      <a:pt x="20410" y="16073"/>
                    </a:lnTo>
                    <a:lnTo>
                      <a:pt x="20372" y="16073"/>
                    </a:lnTo>
                    <a:lnTo>
                      <a:pt x="0" y="28893"/>
                    </a:lnTo>
                    <a:lnTo>
                      <a:pt x="31993" y="26991"/>
                    </a:lnTo>
                    <a:lnTo>
                      <a:pt x="31993" y="26839"/>
                    </a:lnTo>
                    <a:lnTo>
                      <a:pt x="609" y="28703"/>
                    </a:lnTo>
                    <a:lnTo>
                      <a:pt x="20391" y="16244"/>
                    </a:lnTo>
                    <a:lnTo>
                      <a:pt x="61190" y="30890"/>
                    </a:lnTo>
                    <a:lnTo>
                      <a:pt x="61209" y="30909"/>
                    </a:lnTo>
                    <a:lnTo>
                      <a:pt x="71309" y="26382"/>
                    </a:lnTo>
                    <a:lnTo>
                      <a:pt x="98947" y="21798"/>
                    </a:lnTo>
                    <a:lnTo>
                      <a:pt x="126394" y="15369"/>
                    </a:lnTo>
                    <a:lnTo>
                      <a:pt x="121467" y="153"/>
                    </a:lnTo>
                    <a:lnTo>
                      <a:pt x="150170" y="1142"/>
                    </a:lnTo>
                    <a:lnTo>
                      <a:pt x="150170" y="989"/>
                    </a:lnTo>
                    <a:lnTo>
                      <a:pt x="121239"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2" name="Google Shape;422;p9"/>
          <p:cNvGrpSpPr/>
          <p:nvPr/>
        </p:nvGrpSpPr>
        <p:grpSpPr>
          <a:xfrm>
            <a:off x="8054140" y="125647"/>
            <a:ext cx="1401077" cy="4871230"/>
            <a:chOff x="8054140" y="125647"/>
            <a:chExt cx="1401077" cy="4871230"/>
          </a:xfrm>
        </p:grpSpPr>
        <p:grpSp>
          <p:nvGrpSpPr>
            <p:cNvPr id="423" name="Google Shape;423;p9"/>
            <p:cNvGrpSpPr/>
            <p:nvPr/>
          </p:nvGrpSpPr>
          <p:grpSpPr>
            <a:xfrm rot="5400000" flipH="1">
              <a:off x="8592244" y="-42591"/>
              <a:ext cx="694726" cy="1031222"/>
              <a:chOff x="8362468" y="1951783"/>
              <a:chExt cx="593681" cy="881236"/>
            </a:xfrm>
          </p:grpSpPr>
          <p:sp>
            <p:nvSpPr>
              <p:cNvPr id="424" name="Google Shape;424;p9"/>
              <p:cNvSpPr/>
              <p:nvPr/>
            </p:nvSpPr>
            <p:spPr>
              <a:xfrm flipH="1">
                <a:off x="8434357" y="1951783"/>
                <a:ext cx="521793" cy="847142"/>
              </a:xfrm>
              <a:custGeom>
                <a:avLst/>
                <a:gdLst/>
                <a:ahLst/>
                <a:cxnLst/>
                <a:rect l="l" t="t" r="r" b="b"/>
                <a:pathLst>
                  <a:path w="16070" h="26090" extrusionOk="0">
                    <a:moveTo>
                      <a:pt x="571" y="0"/>
                    </a:moveTo>
                    <a:cubicBezTo>
                      <a:pt x="252" y="0"/>
                      <a:pt x="1" y="274"/>
                      <a:pt x="1" y="571"/>
                    </a:cubicBezTo>
                    <a:lnTo>
                      <a:pt x="1" y="20383"/>
                    </a:lnTo>
                    <a:cubicBezTo>
                      <a:pt x="1" y="23533"/>
                      <a:pt x="2557" y="26089"/>
                      <a:pt x="5707" y="26089"/>
                    </a:cubicBezTo>
                    <a:lnTo>
                      <a:pt x="15499" y="26089"/>
                    </a:lnTo>
                    <a:cubicBezTo>
                      <a:pt x="15819" y="26089"/>
                      <a:pt x="16070" y="25838"/>
                      <a:pt x="16070" y="25519"/>
                    </a:cubicBezTo>
                    <a:cubicBezTo>
                      <a:pt x="16070" y="25199"/>
                      <a:pt x="15819" y="24948"/>
                      <a:pt x="15499" y="24948"/>
                    </a:cubicBezTo>
                    <a:lnTo>
                      <a:pt x="5707" y="24948"/>
                    </a:lnTo>
                    <a:cubicBezTo>
                      <a:pt x="3196" y="24948"/>
                      <a:pt x="1142" y="22894"/>
                      <a:pt x="1142" y="20383"/>
                    </a:cubicBezTo>
                    <a:lnTo>
                      <a:pt x="1142" y="571"/>
                    </a:lnTo>
                    <a:cubicBezTo>
                      <a:pt x="1142" y="274"/>
                      <a:pt x="891" y="0"/>
                      <a:pt x="5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flipH="1">
                <a:off x="8362468" y="2727751"/>
                <a:ext cx="105268" cy="105268"/>
              </a:xfrm>
              <a:custGeom>
                <a:avLst/>
                <a:gdLst/>
                <a:ahLst/>
                <a:cxnLst/>
                <a:rect l="l" t="t" r="r" b="b"/>
                <a:pathLst>
                  <a:path w="3242" h="3242" extrusionOk="0">
                    <a:moveTo>
                      <a:pt x="1621" y="0"/>
                    </a:moveTo>
                    <a:cubicBezTo>
                      <a:pt x="708" y="0"/>
                      <a:pt x="1" y="731"/>
                      <a:pt x="1" y="1621"/>
                    </a:cubicBezTo>
                    <a:cubicBezTo>
                      <a:pt x="1" y="2534"/>
                      <a:pt x="708" y="3241"/>
                      <a:pt x="1621" y="3241"/>
                    </a:cubicBezTo>
                    <a:cubicBezTo>
                      <a:pt x="2511" y="3241"/>
                      <a:pt x="3242" y="2534"/>
                      <a:pt x="3242" y="1621"/>
                    </a:cubicBezTo>
                    <a:cubicBezTo>
                      <a:pt x="3242" y="731"/>
                      <a:pt x="2511" y="0"/>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 name="Google Shape;426;p9"/>
            <p:cNvGrpSpPr/>
            <p:nvPr/>
          </p:nvGrpSpPr>
          <p:grpSpPr>
            <a:xfrm flipH="1">
              <a:off x="8833306" y="125647"/>
              <a:ext cx="353287" cy="933362"/>
              <a:chOff x="8302431" y="1111330"/>
              <a:chExt cx="285346" cy="753805"/>
            </a:xfrm>
          </p:grpSpPr>
          <p:sp>
            <p:nvSpPr>
              <p:cNvPr id="427" name="Google Shape;427;p9"/>
              <p:cNvSpPr/>
              <p:nvPr/>
            </p:nvSpPr>
            <p:spPr>
              <a:xfrm flipH="1">
                <a:off x="8482510" y="1759835"/>
                <a:ext cx="105268" cy="105300"/>
              </a:xfrm>
              <a:custGeom>
                <a:avLst/>
                <a:gdLst/>
                <a:ahLst/>
                <a:cxnLst/>
                <a:rect l="l" t="t" r="r" b="b"/>
                <a:pathLst>
                  <a:path w="3242" h="3243" extrusionOk="0">
                    <a:moveTo>
                      <a:pt x="1621" y="1"/>
                    </a:moveTo>
                    <a:cubicBezTo>
                      <a:pt x="730" y="1"/>
                      <a:pt x="0" y="708"/>
                      <a:pt x="0" y="1621"/>
                    </a:cubicBezTo>
                    <a:cubicBezTo>
                      <a:pt x="0" y="2512"/>
                      <a:pt x="730" y="3242"/>
                      <a:pt x="1621" y="3242"/>
                    </a:cubicBezTo>
                    <a:cubicBezTo>
                      <a:pt x="2511" y="3242"/>
                      <a:pt x="3241" y="2512"/>
                      <a:pt x="3241" y="1621"/>
                    </a:cubicBezTo>
                    <a:cubicBezTo>
                      <a:pt x="3241" y="708"/>
                      <a:pt x="2511" y="1"/>
                      <a:pt x="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flipH="1">
                <a:off x="8302431" y="1111330"/>
                <a:ext cx="250539" cy="690767"/>
              </a:xfrm>
              <a:custGeom>
                <a:avLst/>
                <a:gdLst/>
                <a:ahLst/>
                <a:cxnLst/>
                <a:rect l="l" t="t" r="r" b="b"/>
                <a:pathLst>
                  <a:path w="7716" h="21274" extrusionOk="0">
                    <a:moveTo>
                      <a:pt x="549" y="0"/>
                    </a:moveTo>
                    <a:cubicBezTo>
                      <a:pt x="252" y="0"/>
                      <a:pt x="1" y="251"/>
                      <a:pt x="1" y="548"/>
                    </a:cubicBezTo>
                    <a:lnTo>
                      <a:pt x="1" y="20726"/>
                    </a:lnTo>
                    <a:cubicBezTo>
                      <a:pt x="1" y="21022"/>
                      <a:pt x="252" y="21273"/>
                      <a:pt x="549" y="21273"/>
                    </a:cubicBezTo>
                    <a:cubicBezTo>
                      <a:pt x="845" y="21273"/>
                      <a:pt x="1096" y="21022"/>
                      <a:pt x="1096" y="20726"/>
                    </a:cubicBezTo>
                    <a:lnTo>
                      <a:pt x="1096" y="1073"/>
                    </a:lnTo>
                    <a:lnTo>
                      <a:pt x="7191" y="1073"/>
                    </a:lnTo>
                    <a:cubicBezTo>
                      <a:pt x="7488" y="1073"/>
                      <a:pt x="7716" y="845"/>
                      <a:pt x="7716" y="548"/>
                    </a:cubicBezTo>
                    <a:cubicBezTo>
                      <a:pt x="7716" y="251"/>
                      <a:pt x="7488" y="0"/>
                      <a:pt x="7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9"/>
            <p:cNvGrpSpPr/>
            <p:nvPr/>
          </p:nvGrpSpPr>
          <p:grpSpPr>
            <a:xfrm>
              <a:off x="8054140" y="4064171"/>
              <a:ext cx="872042" cy="932706"/>
              <a:chOff x="5908965" y="3060246"/>
              <a:chExt cx="872042" cy="932706"/>
            </a:xfrm>
          </p:grpSpPr>
          <p:sp>
            <p:nvSpPr>
              <p:cNvPr id="430" name="Google Shape;430;p9"/>
              <p:cNvSpPr/>
              <p:nvPr/>
            </p:nvSpPr>
            <p:spPr>
              <a:xfrm flipH="1">
                <a:off x="6519332" y="3060246"/>
                <a:ext cx="261676" cy="473640"/>
              </a:xfrm>
              <a:custGeom>
                <a:avLst/>
                <a:gdLst/>
                <a:ahLst/>
                <a:cxnLst/>
                <a:rect l="l" t="t" r="r" b="b"/>
                <a:pathLst>
                  <a:path w="8059" h="14587" extrusionOk="0">
                    <a:moveTo>
                      <a:pt x="1" y="1"/>
                    </a:moveTo>
                    <a:lnTo>
                      <a:pt x="1" y="14586"/>
                    </a:lnTo>
                    <a:lnTo>
                      <a:pt x="8058" y="14586"/>
                    </a:lnTo>
                    <a:lnTo>
                      <a:pt x="8058" y="1"/>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flipH="1">
                <a:off x="5908965" y="3660134"/>
                <a:ext cx="191995" cy="332818"/>
              </a:xfrm>
              <a:custGeom>
                <a:avLst/>
                <a:gdLst/>
                <a:ahLst/>
                <a:cxnLst/>
                <a:rect l="l" t="t" r="r" b="b"/>
                <a:pathLst>
                  <a:path w="5913" h="10250" extrusionOk="0">
                    <a:moveTo>
                      <a:pt x="0" y="1"/>
                    </a:moveTo>
                    <a:lnTo>
                      <a:pt x="0" y="10249"/>
                    </a:lnTo>
                    <a:lnTo>
                      <a:pt x="5912" y="10249"/>
                    </a:lnTo>
                    <a:lnTo>
                      <a:pt x="59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flipH="1">
                <a:off x="6418752" y="3090374"/>
                <a:ext cx="153474" cy="153474"/>
              </a:xfrm>
              <a:custGeom>
                <a:avLst/>
                <a:gdLst/>
                <a:ahLst/>
                <a:cxnLst/>
                <a:rect l="l" t="t" r="r" b="b"/>
                <a:pathLst>
                  <a:path w="2854" h="2854" extrusionOk="0">
                    <a:moveTo>
                      <a:pt x="1" y="0"/>
                    </a:moveTo>
                    <a:lnTo>
                      <a:pt x="1" y="2854"/>
                    </a:lnTo>
                    <a:lnTo>
                      <a:pt x="2854" y="2854"/>
                    </a:lnTo>
                    <a:lnTo>
                      <a:pt x="2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3"/>
        <p:cNvGrpSpPr/>
        <p:nvPr/>
      </p:nvGrpSpPr>
      <p:grpSpPr>
        <a:xfrm>
          <a:off x="0" y="0"/>
          <a:ext cx="0" cy="0"/>
          <a:chOff x="0" y="0"/>
          <a:chExt cx="0" cy="0"/>
        </a:xfrm>
      </p:grpSpPr>
      <p:sp>
        <p:nvSpPr>
          <p:cNvPr id="434" name="Google Shape;434;p10"/>
          <p:cNvSpPr>
            <a:spLocks noGrp="1"/>
          </p:cNvSpPr>
          <p:nvPr>
            <p:ph type="pic" idx="2"/>
          </p:nvPr>
        </p:nvSpPr>
        <p:spPr>
          <a:xfrm>
            <a:off x="0" y="0"/>
            <a:ext cx="9144000" cy="5143500"/>
          </a:xfrm>
          <a:prstGeom prst="rect">
            <a:avLst/>
          </a:prstGeom>
          <a:noFill/>
          <a:ln>
            <a:noFill/>
          </a:ln>
        </p:spPr>
      </p:sp>
      <p:sp>
        <p:nvSpPr>
          <p:cNvPr id="435" name="Google Shape;435;p10"/>
          <p:cNvSpPr txBox="1">
            <a:spLocks noGrp="1"/>
          </p:cNvSpPr>
          <p:nvPr>
            <p:ph type="title"/>
          </p:nvPr>
        </p:nvSpPr>
        <p:spPr>
          <a:xfrm>
            <a:off x="720000" y="4014450"/>
            <a:ext cx="7704000" cy="572700"/>
          </a:xfrm>
          <a:prstGeom prst="rect">
            <a:avLst/>
          </a:prstGeom>
          <a:gradFill>
            <a:gsLst>
              <a:gs pos="0">
                <a:schemeClr val="dk2"/>
              </a:gs>
              <a:gs pos="100000">
                <a:schemeClr val="lt1"/>
              </a:gs>
            </a:gsLst>
            <a:lin ang="10801400" scaled="0"/>
          </a:gra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6"/>
        <p:cNvGrpSpPr/>
        <p:nvPr/>
      </p:nvGrpSpPr>
      <p:grpSpPr>
        <a:xfrm>
          <a:off x="0" y="0"/>
          <a:ext cx="0" cy="0"/>
          <a:chOff x="0" y="0"/>
          <a:chExt cx="0" cy="0"/>
        </a:xfrm>
      </p:grpSpPr>
      <p:grpSp>
        <p:nvGrpSpPr>
          <p:cNvPr id="497" name="Google Shape;497;p13"/>
          <p:cNvGrpSpPr/>
          <p:nvPr/>
        </p:nvGrpSpPr>
        <p:grpSpPr>
          <a:xfrm>
            <a:off x="-3853806" y="152395"/>
            <a:ext cx="14337677" cy="10625357"/>
            <a:chOff x="-3853806" y="152395"/>
            <a:chExt cx="14337677" cy="10625357"/>
          </a:xfrm>
        </p:grpSpPr>
        <p:grpSp>
          <p:nvGrpSpPr>
            <p:cNvPr id="498" name="Google Shape;498;p13"/>
            <p:cNvGrpSpPr/>
            <p:nvPr/>
          </p:nvGrpSpPr>
          <p:grpSpPr>
            <a:xfrm rot="-7954341">
              <a:off x="-3332640" y="2703058"/>
              <a:ext cx="9353616" cy="5524038"/>
              <a:chOff x="927625" y="1775425"/>
              <a:chExt cx="3835100" cy="2264925"/>
            </a:xfrm>
          </p:grpSpPr>
          <p:sp>
            <p:nvSpPr>
              <p:cNvPr id="499" name="Google Shape;499;p13"/>
              <p:cNvSpPr/>
              <p:nvPr/>
            </p:nvSpPr>
            <p:spPr>
              <a:xfrm>
                <a:off x="990850" y="2261400"/>
                <a:ext cx="3731450" cy="897825"/>
              </a:xfrm>
              <a:custGeom>
                <a:avLst/>
                <a:gdLst/>
                <a:ahLst/>
                <a:cxnLst/>
                <a:rect l="l" t="t" r="r" b="b"/>
                <a:pathLst>
                  <a:path w="149258" h="35913" extrusionOk="0">
                    <a:moveTo>
                      <a:pt x="21190" y="1"/>
                    </a:moveTo>
                    <a:lnTo>
                      <a:pt x="1" y="12859"/>
                    </a:lnTo>
                    <a:lnTo>
                      <a:pt x="39" y="12916"/>
                    </a:lnTo>
                    <a:lnTo>
                      <a:pt x="21171" y="96"/>
                    </a:lnTo>
                    <a:lnTo>
                      <a:pt x="54020" y="35912"/>
                    </a:lnTo>
                    <a:lnTo>
                      <a:pt x="61667" y="34372"/>
                    </a:lnTo>
                    <a:lnTo>
                      <a:pt x="61686" y="34353"/>
                    </a:lnTo>
                    <a:lnTo>
                      <a:pt x="76769" y="14343"/>
                    </a:lnTo>
                    <a:lnTo>
                      <a:pt x="93089" y="19269"/>
                    </a:lnTo>
                    <a:lnTo>
                      <a:pt x="93108" y="19269"/>
                    </a:lnTo>
                    <a:lnTo>
                      <a:pt x="98738" y="17158"/>
                    </a:lnTo>
                    <a:lnTo>
                      <a:pt x="113955" y="29559"/>
                    </a:lnTo>
                    <a:lnTo>
                      <a:pt x="113974" y="29578"/>
                    </a:lnTo>
                    <a:lnTo>
                      <a:pt x="117816" y="25888"/>
                    </a:lnTo>
                    <a:lnTo>
                      <a:pt x="120783" y="17861"/>
                    </a:lnTo>
                    <a:lnTo>
                      <a:pt x="149257" y="5593"/>
                    </a:lnTo>
                    <a:lnTo>
                      <a:pt x="149219" y="5517"/>
                    </a:lnTo>
                    <a:lnTo>
                      <a:pt x="120726" y="17785"/>
                    </a:lnTo>
                    <a:lnTo>
                      <a:pt x="117759" y="25831"/>
                    </a:lnTo>
                    <a:lnTo>
                      <a:pt x="113974" y="29483"/>
                    </a:lnTo>
                    <a:lnTo>
                      <a:pt x="98776" y="17082"/>
                    </a:lnTo>
                    <a:lnTo>
                      <a:pt x="98757" y="17082"/>
                    </a:lnTo>
                    <a:lnTo>
                      <a:pt x="93108" y="19193"/>
                    </a:lnTo>
                    <a:lnTo>
                      <a:pt x="76750" y="14267"/>
                    </a:lnTo>
                    <a:lnTo>
                      <a:pt x="76731" y="14248"/>
                    </a:lnTo>
                    <a:lnTo>
                      <a:pt x="61628" y="34295"/>
                    </a:lnTo>
                    <a:lnTo>
                      <a:pt x="54058" y="35836"/>
                    </a:lnTo>
                    <a:lnTo>
                      <a:pt x="21209" y="20"/>
                    </a:lnTo>
                    <a:lnTo>
                      <a:pt x="21190"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3"/>
              <p:cNvSpPr/>
              <p:nvPr/>
            </p:nvSpPr>
            <p:spPr>
              <a:xfrm>
                <a:off x="978975" y="2180575"/>
                <a:ext cx="3732875" cy="940125"/>
              </a:xfrm>
              <a:custGeom>
                <a:avLst/>
                <a:gdLst/>
                <a:ahLst/>
                <a:cxnLst/>
                <a:rect l="l" t="t" r="r" b="b"/>
                <a:pathLst>
                  <a:path w="149315" h="37605" extrusionOk="0">
                    <a:moveTo>
                      <a:pt x="153" y="95"/>
                    </a:moveTo>
                    <a:lnTo>
                      <a:pt x="21627" y="3329"/>
                    </a:lnTo>
                    <a:lnTo>
                      <a:pt x="22768" y="17709"/>
                    </a:lnTo>
                    <a:lnTo>
                      <a:pt x="22768" y="17709"/>
                    </a:lnTo>
                    <a:lnTo>
                      <a:pt x="19059" y="12155"/>
                    </a:lnTo>
                    <a:lnTo>
                      <a:pt x="19059" y="12136"/>
                    </a:lnTo>
                    <a:lnTo>
                      <a:pt x="7343" y="11926"/>
                    </a:lnTo>
                    <a:lnTo>
                      <a:pt x="153" y="95"/>
                    </a:lnTo>
                    <a:close/>
                    <a:moveTo>
                      <a:pt x="0" y="0"/>
                    </a:moveTo>
                    <a:lnTo>
                      <a:pt x="7285" y="11983"/>
                    </a:lnTo>
                    <a:lnTo>
                      <a:pt x="7304" y="12003"/>
                    </a:lnTo>
                    <a:lnTo>
                      <a:pt x="19021" y="12231"/>
                    </a:lnTo>
                    <a:lnTo>
                      <a:pt x="22768" y="17861"/>
                    </a:lnTo>
                    <a:lnTo>
                      <a:pt x="22768" y="17880"/>
                    </a:lnTo>
                    <a:lnTo>
                      <a:pt x="23301" y="24594"/>
                    </a:lnTo>
                    <a:lnTo>
                      <a:pt x="23320" y="24632"/>
                    </a:lnTo>
                    <a:lnTo>
                      <a:pt x="53639" y="20543"/>
                    </a:lnTo>
                    <a:lnTo>
                      <a:pt x="62103" y="37566"/>
                    </a:lnTo>
                    <a:lnTo>
                      <a:pt x="62103" y="37605"/>
                    </a:lnTo>
                    <a:lnTo>
                      <a:pt x="80649" y="36463"/>
                    </a:lnTo>
                    <a:lnTo>
                      <a:pt x="78956" y="28132"/>
                    </a:lnTo>
                    <a:lnTo>
                      <a:pt x="93583" y="22502"/>
                    </a:lnTo>
                    <a:lnTo>
                      <a:pt x="114487" y="32830"/>
                    </a:lnTo>
                    <a:lnTo>
                      <a:pt x="115628" y="14190"/>
                    </a:lnTo>
                    <a:lnTo>
                      <a:pt x="136018" y="17290"/>
                    </a:lnTo>
                    <a:lnTo>
                      <a:pt x="136056" y="17290"/>
                    </a:lnTo>
                    <a:lnTo>
                      <a:pt x="139309" y="7133"/>
                    </a:lnTo>
                    <a:lnTo>
                      <a:pt x="149314" y="2758"/>
                    </a:lnTo>
                    <a:lnTo>
                      <a:pt x="149276" y="2682"/>
                    </a:lnTo>
                    <a:lnTo>
                      <a:pt x="139271" y="7057"/>
                    </a:lnTo>
                    <a:lnTo>
                      <a:pt x="139252" y="7057"/>
                    </a:lnTo>
                    <a:lnTo>
                      <a:pt x="135999" y="17195"/>
                    </a:lnTo>
                    <a:lnTo>
                      <a:pt x="115552" y="14095"/>
                    </a:lnTo>
                    <a:lnTo>
                      <a:pt x="114411" y="32697"/>
                    </a:lnTo>
                    <a:lnTo>
                      <a:pt x="93602" y="22426"/>
                    </a:lnTo>
                    <a:lnTo>
                      <a:pt x="93583" y="22426"/>
                    </a:lnTo>
                    <a:lnTo>
                      <a:pt x="78899" y="28075"/>
                    </a:lnTo>
                    <a:lnTo>
                      <a:pt x="78861" y="28075"/>
                    </a:lnTo>
                    <a:lnTo>
                      <a:pt x="80554" y="36387"/>
                    </a:lnTo>
                    <a:lnTo>
                      <a:pt x="62161" y="37509"/>
                    </a:lnTo>
                    <a:lnTo>
                      <a:pt x="53715" y="20467"/>
                    </a:lnTo>
                    <a:lnTo>
                      <a:pt x="53696" y="20448"/>
                    </a:lnTo>
                    <a:lnTo>
                      <a:pt x="23377" y="24537"/>
                    </a:lnTo>
                    <a:lnTo>
                      <a:pt x="22864" y="17861"/>
                    </a:lnTo>
                    <a:lnTo>
                      <a:pt x="30757" y="13239"/>
                    </a:lnTo>
                    <a:lnTo>
                      <a:pt x="30700" y="13163"/>
                    </a:lnTo>
                    <a:lnTo>
                      <a:pt x="22844" y="17785"/>
                    </a:lnTo>
                    <a:lnTo>
                      <a:pt x="21703" y="3291"/>
                    </a:lnTo>
                    <a:lnTo>
                      <a:pt x="21684" y="3253"/>
                    </a:lnTo>
                    <a:lnTo>
                      <a:pt x="7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3"/>
              <p:cNvSpPr/>
              <p:nvPr/>
            </p:nvSpPr>
            <p:spPr>
              <a:xfrm>
                <a:off x="927625" y="2532925"/>
                <a:ext cx="3741425" cy="831250"/>
              </a:xfrm>
              <a:custGeom>
                <a:avLst/>
                <a:gdLst/>
                <a:ahLst/>
                <a:cxnLst/>
                <a:rect l="l" t="t" r="r" b="b"/>
                <a:pathLst>
                  <a:path w="149657" h="33250" extrusionOk="0">
                    <a:moveTo>
                      <a:pt x="117644" y="1"/>
                    </a:moveTo>
                    <a:lnTo>
                      <a:pt x="101267" y="6221"/>
                    </a:lnTo>
                    <a:lnTo>
                      <a:pt x="82627" y="22312"/>
                    </a:lnTo>
                    <a:lnTo>
                      <a:pt x="73211" y="33154"/>
                    </a:lnTo>
                    <a:lnTo>
                      <a:pt x="56587" y="24975"/>
                    </a:lnTo>
                    <a:lnTo>
                      <a:pt x="25412" y="10443"/>
                    </a:lnTo>
                    <a:lnTo>
                      <a:pt x="0" y="21171"/>
                    </a:lnTo>
                    <a:lnTo>
                      <a:pt x="38" y="21247"/>
                    </a:lnTo>
                    <a:lnTo>
                      <a:pt x="25393" y="10538"/>
                    </a:lnTo>
                    <a:lnTo>
                      <a:pt x="56549" y="25051"/>
                    </a:lnTo>
                    <a:lnTo>
                      <a:pt x="73192" y="33230"/>
                    </a:lnTo>
                    <a:lnTo>
                      <a:pt x="73230" y="33249"/>
                    </a:lnTo>
                    <a:lnTo>
                      <a:pt x="82684" y="22369"/>
                    </a:lnTo>
                    <a:lnTo>
                      <a:pt x="101305" y="6297"/>
                    </a:lnTo>
                    <a:lnTo>
                      <a:pt x="117625" y="96"/>
                    </a:lnTo>
                    <a:lnTo>
                      <a:pt x="123255" y="7000"/>
                    </a:lnTo>
                    <a:lnTo>
                      <a:pt x="135657" y="16435"/>
                    </a:lnTo>
                    <a:lnTo>
                      <a:pt x="135676" y="16454"/>
                    </a:lnTo>
                    <a:lnTo>
                      <a:pt x="149656" y="17728"/>
                    </a:lnTo>
                    <a:lnTo>
                      <a:pt x="149656" y="17633"/>
                    </a:lnTo>
                    <a:lnTo>
                      <a:pt x="135714" y="16378"/>
                    </a:lnTo>
                    <a:lnTo>
                      <a:pt x="123312" y="6943"/>
                    </a:lnTo>
                    <a:lnTo>
                      <a:pt x="117663" y="20"/>
                    </a:lnTo>
                    <a:lnTo>
                      <a:pt x="117644"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3"/>
              <p:cNvSpPr/>
              <p:nvPr/>
            </p:nvSpPr>
            <p:spPr>
              <a:xfrm>
                <a:off x="969475" y="2377425"/>
                <a:ext cx="3791350" cy="1167450"/>
              </a:xfrm>
              <a:custGeom>
                <a:avLst/>
                <a:gdLst/>
                <a:ahLst/>
                <a:cxnLst/>
                <a:rect l="l" t="t" r="r" b="b"/>
                <a:pathLst>
                  <a:path w="151654" h="46698" extrusionOk="0">
                    <a:moveTo>
                      <a:pt x="76" y="1"/>
                    </a:moveTo>
                    <a:lnTo>
                      <a:pt x="0" y="134"/>
                    </a:lnTo>
                    <a:lnTo>
                      <a:pt x="17880" y="9568"/>
                    </a:lnTo>
                    <a:lnTo>
                      <a:pt x="20543" y="29274"/>
                    </a:lnTo>
                    <a:lnTo>
                      <a:pt x="20562" y="29331"/>
                    </a:lnTo>
                    <a:lnTo>
                      <a:pt x="54856" y="31309"/>
                    </a:lnTo>
                    <a:lnTo>
                      <a:pt x="61399" y="44015"/>
                    </a:lnTo>
                    <a:lnTo>
                      <a:pt x="70263" y="43521"/>
                    </a:lnTo>
                    <a:lnTo>
                      <a:pt x="79659" y="46697"/>
                    </a:lnTo>
                    <a:lnTo>
                      <a:pt x="99365" y="34809"/>
                    </a:lnTo>
                    <a:lnTo>
                      <a:pt x="81352" y="28589"/>
                    </a:lnTo>
                    <a:lnTo>
                      <a:pt x="114829" y="24975"/>
                    </a:lnTo>
                    <a:lnTo>
                      <a:pt x="126527" y="28494"/>
                    </a:lnTo>
                    <a:lnTo>
                      <a:pt x="126565" y="28494"/>
                    </a:lnTo>
                    <a:lnTo>
                      <a:pt x="134097" y="22674"/>
                    </a:lnTo>
                    <a:lnTo>
                      <a:pt x="136475" y="9473"/>
                    </a:lnTo>
                    <a:lnTo>
                      <a:pt x="151634" y="11851"/>
                    </a:lnTo>
                    <a:lnTo>
                      <a:pt x="151653" y="11699"/>
                    </a:lnTo>
                    <a:lnTo>
                      <a:pt x="136341" y="9283"/>
                    </a:lnTo>
                    <a:lnTo>
                      <a:pt x="133945" y="22579"/>
                    </a:lnTo>
                    <a:lnTo>
                      <a:pt x="126527" y="28323"/>
                    </a:lnTo>
                    <a:lnTo>
                      <a:pt x="114848" y="24804"/>
                    </a:lnTo>
                    <a:lnTo>
                      <a:pt x="80629" y="28513"/>
                    </a:lnTo>
                    <a:lnTo>
                      <a:pt x="99003" y="34847"/>
                    </a:lnTo>
                    <a:lnTo>
                      <a:pt x="79640" y="46526"/>
                    </a:lnTo>
                    <a:lnTo>
                      <a:pt x="70301" y="43368"/>
                    </a:lnTo>
                    <a:lnTo>
                      <a:pt x="70282" y="43349"/>
                    </a:lnTo>
                    <a:lnTo>
                      <a:pt x="61494" y="43844"/>
                    </a:lnTo>
                    <a:lnTo>
                      <a:pt x="54951" y="31157"/>
                    </a:lnTo>
                    <a:lnTo>
                      <a:pt x="20695" y="29179"/>
                    </a:lnTo>
                    <a:lnTo>
                      <a:pt x="18013" y="9473"/>
                    </a:lnTo>
                    <a:lnTo>
                      <a:pt x="7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3368000" y="2387900"/>
                <a:ext cx="1269650" cy="862150"/>
              </a:xfrm>
              <a:custGeom>
                <a:avLst/>
                <a:gdLst/>
                <a:ahLst/>
                <a:cxnLst/>
                <a:rect l="l" t="t" r="r" b="b"/>
                <a:pathLst>
                  <a:path w="50786" h="34486" extrusionOk="0">
                    <a:moveTo>
                      <a:pt x="30871" y="0"/>
                    </a:moveTo>
                    <a:lnTo>
                      <a:pt x="25621" y="12744"/>
                    </a:lnTo>
                    <a:lnTo>
                      <a:pt x="18869" y="24442"/>
                    </a:lnTo>
                    <a:lnTo>
                      <a:pt x="3272" y="34352"/>
                    </a:lnTo>
                    <a:lnTo>
                      <a:pt x="76" y="15122"/>
                    </a:lnTo>
                    <a:lnTo>
                      <a:pt x="0" y="15141"/>
                    </a:lnTo>
                    <a:lnTo>
                      <a:pt x="3215" y="34485"/>
                    </a:lnTo>
                    <a:lnTo>
                      <a:pt x="18907" y="24499"/>
                    </a:lnTo>
                    <a:lnTo>
                      <a:pt x="18926" y="24499"/>
                    </a:lnTo>
                    <a:lnTo>
                      <a:pt x="25697" y="12782"/>
                    </a:lnTo>
                    <a:lnTo>
                      <a:pt x="30890" y="134"/>
                    </a:lnTo>
                    <a:lnTo>
                      <a:pt x="40438" y="8978"/>
                    </a:lnTo>
                    <a:cubicBezTo>
                      <a:pt x="40476" y="9016"/>
                      <a:pt x="42987" y="12003"/>
                      <a:pt x="45517" y="14932"/>
                    </a:cubicBezTo>
                    <a:cubicBezTo>
                      <a:pt x="50327" y="20549"/>
                      <a:pt x="50700" y="20849"/>
                      <a:pt x="50775" y="20849"/>
                    </a:cubicBezTo>
                    <a:cubicBezTo>
                      <a:pt x="50779" y="20849"/>
                      <a:pt x="50783" y="20848"/>
                      <a:pt x="50786" y="20847"/>
                    </a:cubicBezTo>
                    <a:lnTo>
                      <a:pt x="50767" y="20790"/>
                    </a:lnTo>
                    <a:lnTo>
                      <a:pt x="50767" y="20771"/>
                    </a:lnTo>
                    <a:cubicBezTo>
                      <a:pt x="50462" y="20638"/>
                      <a:pt x="43919" y="12973"/>
                      <a:pt x="40495" y="8921"/>
                    </a:cubicBezTo>
                    <a:lnTo>
                      <a:pt x="30871"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3"/>
              <p:cNvSpPr/>
              <p:nvPr/>
            </p:nvSpPr>
            <p:spPr>
              <a:xfrm>
                <a:off x="3932900" y="2906700"/>
                <a:ext cx="818875" cy="724700"/>
              </a:xfrm>
              <a:custGeom>
                <a:avLst/>
                <a:gdLst/>
                <a:ahLst/>
                <a:cxnLst/>
                <a:rect l="l" t="t" r="r" b="b"/>
                <a:pathLst>
                  <a:path w="32755" h="28988" extrusionOk="0">
                    <a:moveTo>
                      <a:pt x="229" y="95"/>
                    </a:moveTo>
                    <a:lnTo>
                      <a:pt x="15446" y="1503"/>
                    </a:lnTo>
                    <a:lnTo>
                      <a:pt x="17405" y="5307"/>
                    </a:lnTo>
                    <a:lnTo>
                      <a:pt x="8009" y="7209"/>
                    </a:lnTo>
                    <a:lnTo>
                      <a:pt x="229" y="95"/>
                    </a:lnTo>
                    <a:close/>
                    <a:moveTo>
                      <a:pt x="1" y="0"/>
                    </a:moveTo>
                    <a:lnTo>
                      <a:pt x="7971" y="7266"/>
                    </a:lnTo>
                    <a:lnTo>
                      <a:pt x="7990" y="7285"/>
                    </a:lnTo>
                    <a:lnTo>
                      <a:pt x="17443" y="5383"/>
                    </a:lnTo>
                    <a:lnTo>
                      <a:pt x="29540" y="28988"/>
                    </a:lnTo>
                    <a:lnTo>
                      <a:pt x="29616" y="28950"/>
                    </a:lnTo>
                    <a:lnTo>
                      <a:pt x="17519" y="5364"/>
                    </a:lnTo>
                    <a:lnTo>
                      <a:pt x="32755" y="2283"/>
                    </a:lnTo>
                    <a:lnTo>
                      <a:pt x="32755" y="2207"/>
                    </a:lnTo>
                    <a:lnTo>
                      <a:pt x="17481" y="5288"/>
                    </a:lnTo>
                    <a:lnTo>
                      <a:pt x="15522" y="1446"/>
                    </a:lnTo>
                    <a:lnTo>
                      <a:pt x="15503" y="1427"/>
                    </a:lnTo>
                    <a:lnTo>
                      <a:pt x="1"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3"/>
              <p:cNvSpPr/>
              <p:nvPr/>
            </p:nvSpPr>
            <p:spPr>
              <a:xfrm>
                <a:off x="3839700" y="2998950"/>
                <a:ext cx="149825" cy="256800"/>
              </a:xfrm>
              <a:custGeom>
                <a:avLst/>
                <a:gdLst/>
                <a:ahLst/>
                <a:cxnLst/>
                <a:rect l="l" t="t" r="r" b="b"/>
                <a:pathLst>
                  <a:path w="5993" h="10272" extrusionOk="0">
                    <a:moveTo>
                      <a:pt x="58" y="0"/>
                    </a:moveTo>
                    <a:lnTo>
                      <a:pt x="1" y="38"/>
                    </a:lnTo>
                    <a:lnTo>
                      <a:pt x="5916" y="10271"/>
                    </a:lnTo>
                    <a:lnTo>
                      <a:pt x="5992" y="10233"/>
                    </a:lnTo>
                    <a:lnTo>
                      <a:pt x="58"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3"/>
              <p:cNvSpPr/>
              <p:nvPr/>
            </p:nvSpPr>
            <p:spPr>
              <a:xfrm>
                <a:off x="2754100" y="1924275"/>
                <a:ext cx="1909225" cy="1168375"/>
              </a:xfrm>
              <a:custGeom>
                <a:avLst/>
                <a:gdLst/>
                <a:ahLst/>
                <a:cxnLst/>
                <a:rect l="l" t="t" r="r" b="b"/>
                <a:pathLst>
                  <a:path w="76369" h="46735" extrusionOk="0">
                    <a:moveTo>
                      <a:pt x="76312" y="0"/>
                    </a:moveTo>
                    <a:lnTo>
                      <a:pt x="55427" y="18583"/>
                    </a:lnTo>
                    <a:lnTo>
                      <a:pt x="23700" y="18717"/>
                    </a:lnTo>
                    <a:lnTo>
                      <a:pt x="23662" y="18717"/>
                    </a:lnTo>
                    <a:lnTo>
                      <a:pt x="22540" y="32697"/>
                    </a:lnTo>
                    <a:lnTo>
                      <a:pt x="9606" y="46620"/>
                    </a:lnTo>
                    <a:lnTo>
                      <a:pt x="57" y="35969"/>
                    </a:lnTo>
                    <a:lnTo>
                      <a:pt x="0" y="36007"/>
                    </a:lnTo>
                    <a:lnTo>
                      <a:pt x="9568" y="46715"/>
                    </a:lnTo>
                    <a:lnTo>
                      <a:pt x="9606" y="46734"/>
                    </a:lnTo>
                    <a:lnTo>
                      <a:pt x="22616" y="32754"/>
                    </a:lnTo>
                    <a:lnTo>
                      <a:pt x="22616" y="32735"/>
                    </a:lnTo>
                    <a:lnTo>
                      <a:pt x="23738" y="18793"/>
                    </a:lnTo>
                    <a:lnTo>
                      <a:pt x="55446" y="18660"/>
                    </a:lnTo>
                    <a:lnTo>
                      <a:pt x="76369" y="57"/>
                    </a:lnTo>
                    <a:lnTo>
                      <a:pt x="76312"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3"/>
              <p:cNvSpPr/>
              <p:nvPr/>
            </p:nvSpPr>
            <p:spPr>
              <a:xfrm>
                <a:off x="956625" y="2792100"/>
                <a:ext cx="1219250" cy="494550"/>
              </a:xfrm>
              <a:custGeom>
                <a:avLst/>
                <a:gdLst/>
                <a:ahLst/>
                <a:cxnLst/>
                <a:rect l="l" t="t" r="r" b="b"/>
                <a:pathLst>
                  <a:path w="48770" h="19782" extrusionOk="0">
                    <a:moveTo>
                      <a:pt x="24214" y="0"/>
                    </a:moveTo>
                    <a:lnTo>
                      <a:pt x="20258" y="6657"/>
                    </a:lnTo>
                    <a:lnTo>
                      <a:pt x="11299" y="5554"/>
                    </a:lnTo>
                    <a:lnTo>
                      <a:pt x="58" y="323"/>
                    </a:lnTo>
                    <a:lnTo>
                      <a:pt x="0" y="476"/>
                    </a:lnTo>
                    <a:lnTo>
                      <a:pt x="11242" y="5687"/>
                    </a:lnTo>
                    <a:lnTo>
                      <a:pt x="20334" y="6829"/>
                    </a:lnTo>
                    <a:lnTo>
                      <a:pt x="24271" y="247"/>
                    </a:lnTo>
                    <a:lnTo>
                      <a:pt x="48656" y="19782"/>
                    </a:lnTo>
                    <a:lnTo>
                      <a:pt x="48770" y="19668"/>
                    </a:lnTo>
                    <a:lnTo>
                      <a:pt x="24290" y="57"/>
                    </a:lnTo>
                    <a:lnTo>
                      <a:pt x="24214"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3"/>
              <p:cNvSpPr/>
              <p:nvPr/>
            </p:nvSpPr>
            <p:spPr>
              <a:xfrm>
                <a:off x="1161100" y="2479200"/>
                <a:ext cx="78000" cy="453675"/>
              </a:xfrm>
              <a:custGeom>
                <a:avLst/>
                <a:gdLst/>
                <a:ahLst/>
                <a:cxnLst/>
                <a:rect l="l" t="t" r="r" b="b"/>
                <a:pathLst>
                  <a:path w="3120" h="18147" extrusionOk="0">
                    <a:moveTo>
                      <a:pt x="77" y="0"/>
                    </a:moveTo>
                    <a:lnTo>
                      <a:pt x="0" y="19"/>
                    </a:lnTo>
                    <a:lnTo>
                      <a:pt x="3044" y="18146"/>
                    </a:lnTo>
                    <a:lnTo>
                      <a:pt x="3120" y="18127"/>
                    </a:lnTo>
                    <a:lnTo>
                      <a:pt x="7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3"/>
              <p:cNvSpPr/>
              <p:nvPr/>
            </p:nvSpPr>
            <p:spPr>
              <a:xfrm>
                <a:off x="2531550" y="3045550"/>
                <a:ext cx="882600" cy="319575"/>
              </a:xfrm>
              <a:custGeom>
                <a:avLst/>
                <a:gdLst/>
                <a:ahLst/>
                <a:cxnLst/>
                <a:rect l="l" t="t" r="r" b="b"/>
                <a:pathLst>
                  <a:path w="35304" h="12783" extrusionOk="0">
                    <a:moveTo>
                      <a:pt x="35265" y="0"/>
                    </a:moveTo>
                    <a:lnTo>
                      <a:pt x="9054" y="12668"/>
                    </a:lnTo>
                    <a:lnTo>
                      <a:pt x="58" y="2929"/>
                    </a:lnTo>
                    <a:lnTo>
                      <a:pt x="0" y="2987"/>
                    </a:lnTo>
                    <a:lnTo>
                      <a:pt x="9016" y="12744"/>
                    </a:lnTo>
                    <a:lnTo>
                      <a:pt x="9035" y="12782"/>
                    </a:lnTo>
                    <a:lnTo>
                      <a:pt x="35303" y="76"/>
                    </a:lnTo>
                    <a:lnTo>
                      <a:pt x="35265"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3"/>
              <p:cNvSpPr/>
              <p:nvPr/>
            </p:nvSpPr>
            <p:spPr>
              <a:xfrm>
                <a:off x="2316625" y="2691750"/>
                <a:ext cx="678575" cy="850725"/>
              </a:xfrm>
              <a:custGeom>
                <a:avLst/>
                <a:gdLst/>
                <a:ahLst/>
                <a:cxnLst/>
                <a:rect l="l" t="t" r="r" b="b"/>
                <a:pathLst>
                  <a:path w="27143" h="34029" extrusionOk="0">
                    <a:moveTo>
                      <a:pt x="0" y="1"/>
                    </a:moveTo>
                    <a:lnTo>
                      <a:pt x="27067" y="15997"/>
                    </a:lnTo>
                    <a:lnTo>
                      <a:pt x="25716" y="34029"/>
                    </a:lnTo>
                    <a:lnTo>
                      <a:pt x="25792" y="34029"/>
                    </a:lnTo>
                    <a:lnTo>
                      <a:pt x="27143" y="15978"/>
                    </a:lnTo>
                    <a:lnTo>
                      <a:pt x="27143" y="15959"/>
                    </a:lnTo>
                    <a:lnTo>
                      <a:pt x="323" y="96"/>
                    </a:lnTo>
                    <a:lnTo>
                      <a:pt x="323" y="96"/>
                    </a:lnTo>
                    <a:lnTo>
                      <a:pt x="20447" y="1427"/>
                    </a:lnTo>
                    <a:lnTo>
                      <a:pt x="25374" y="7685"/>
                    </a:lnTo>
                    <a:lnTo>
                      <a:pt x="25450" y="7628"/>
                    </a:lnTo>
                    <a:lnTo>
                      <a:pt x="20505" y="1370"/>
                    </a:lnTo>
                    <a:lnTo>
                      <a:pt x="20486" y="1351"/>
                    </a:lnTo>
                    <a:lnTo>
                      <a:pt x="0"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3"/>
              <p:cNvSpPr/>
              <p:nvPr/>
            </p:nvSpPr>
            <p:spPr>
              <a:xfrm>
                <a:off x="2753625" y="2823475"/>
                <a:ext cx="39000" cy="540225"/>
              </a:xfrm>
              <a:custGeom>
                <a:avLst/>
                <a:gdLst/>
                <a:ahLst/>
                <a:cxnLst/>
                <a:rect l="l" t="t" r="r" b="b"/>
                <a:pathLst>
                  <a:path w="1560" h="21609" extrusionOk="0">
                    <a:moveTo>
                      <a:pt x="76" y="1"/>
                    </a:moveTo>
                    <a:lnTo>
                      <a:pt x="0" y="20"/>
                    </a:lnTo>
                    <a:lnTo>
                      <a:pt x="1465" y="5916"/>
                    </a:lnTo>
                    <a:lnTo>
                      <a:pt x="114" y="21608"/>
                    </a:lnTo>
                    <a:lnTo>
                      <a:pt x="190" y="21608"/>
                    </a:lnTo>
                    <a:lnTo>
                      <a:pt x="1560" y="5916"/>
                    </a:lnTo>
                    <a:lnTo>
                      <a:pt x="7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1464000" y="2794000"/>
                <a:ext cx="884025" cy="367600"/>
              </a:xfrm>
              <a:custGeom>
                <a:avLst/>
                <a:gdLst/>
                <a:ahLst/>
                <a:cxnLst/>
                <a:rect l="l" t="t" r="r" b="b"/>
                <a:pathLst>
                  <a:path w="35361" h="14704" extrusionOk="0">
                    <a:moveTo>
                      <a:pt x="3957" y="0"/>
                    </a:moveTo>
                    <a:lnTo>
                      <a:pt x="3938" y="76"/>
                    </a:lnTo>
                    <a:lnTo>
                      <a:pt x="16340" y="704"/>
                    </a:lnTo>
                    <a:lnTo>
                      <a:pt x="34866" y="14437"/>
                    </a:lnTo>
                    <a:lnTo>
                      <a:pt x="34866" y="14437"/>
                    </a:lnTo>
                    <a:lnTo>
                      <a:pt x="10443" y="5193"/>
                    </a:lnTo>
                    <a:lnTo>
                      <a:pt x="1" y="6638"/>
                    </a:lnTo>
                    <a:lnTo>
                      <a:pt x="1" y="6715"/>
                    </a:lnTo>
                    <a:lnTo>
                      <a:pt x="10424" y="5269"/>
                    </a:lnTo>
                    <a:lnTo>
                      <a:pt x="35360" y="14703"/>
                    </a:lnTo>
                    <a:lnTo>
                      <a:pt x="16378" y="628"/>
                    </a:lnTo>
                    <a:lnTo>
                      <a:pt x="16378" y="609"/>
                    </a:lnTo>
                    <a:lnTo>
                      <a:pt x="395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1523450" y="2924750"/>
                <a:ext cx="230175" cy="203075"/>
              </a:xfrm>
              <a:custGeom>
                <a:avLst/>
                <a:gdLst/>
                <a:ahLst/>
                <a:cxnLst/>
                <a:rect l="l" t="t" r="r" b="b"/>
                <a:pathLst>
                  <a:path w="9207" h="8123" extrusionOk="0">
                    <a:moveTo>
                      <a:pt x="8027" y="1"/>
                    </a:moveTo>
                    <a:lnTo>
                      <a:pt x="9111" y="7933"/>
                    </a:lnTo>
                    <a:lnTo>
                      <a:pt x="38" y="1085"/>
                    </a:lnTo>
                    <a:lnTo>
                      <a:pt x="0" y="1142"/>
                    </a:lnTo>
                    <a:lnTo>
                      <a:pt x="9206" y="8123"/>
                    </a:lnTo>
                    <a:lnTo>
                      <a:pt x="8103"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3637125" y="1965150"/>
                <a:ext cx="1053800" cy="869775"/>
              </a:xfrm>
              <a:custGeom>
                <a:avLst/>
                <a:gdLst/>
                <a:ahLst/>
                <a:cxnLst/>
                <a:rect l="l" t="t" r="r" b="b"/>
                <a:pathLst>
                  <a:path w="42152" h="34791" extrusionOk="0">
                    <a:moveTo>
                      <a:pt x="42075" y="1"/>
                    </a:moveTo>
                    <a:lnTo>
                      <a:pt x="32926" y="15693"/>
                    </a:lnTo>
                    <a:lnTo>
                      <a:pt x="27790" y="24043"/>
                    </a:lnTo>
                    <a:lnTo>
                      <a:pt x="17272" y="23872"/>
                    </a:lnTo>
                    <a:lnTo>
                      <a:pt x="17253" y="23872"/>
                    </a:lnTo>
                    <a:lnTo>
                      <a:pt x="1" y="34714"/>
                    </a:lnTo>
                    <a:lnTo>
                      <a:pt x="39" y="34790"/>
                    </a:lnTo>
                    <a:lnTo>
                      <a:pt x="17291" y="23948"/>
                    </a:lnTo>
                    <a:lnTo>
                      <a:pt x="27809" y="24119"/>
                    </a:lnTo>
                    <a:lnTo>
                      <a:pt x="27828" y="24119"/>
                    </a:lnTo>
                    <a:lnTo>
                      <a:pt x="32983" y="15731"/>
                    </a:lnTo>
                    <a:lnTo>
                      <a:pt x="42151" y="39"/>
                    </a:lnTo>
                    <a:lnTo>
                      <a:pt x="42075"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951875" y="2249525"/>
                <a:ext cx="3773750" cy="1215450"/>
              </a:xfrm>
              <a:custGeom>
                <a:avLst/>
                <a:gdLst/>
                <a:ahLst/>
                <a:cxnLst/>
                <a:rect l="l" t="t" r="r" b="b"/>
                <a:pathLst>
                  <a:path w="150950" h="48618" extrusionOk="0">
                    <a:moveTo>
                      <a:pt x="123769" y="76"/>
                    </a:moveTo>
                    <a:lnTo>
                      <a:pt x="127478" y="5593"/>
                    </a:lnTo>
                    <a:lnTo>
                      <a:pt x="116655" y="11337"/>
                    </a:lnTo>
                    <a:lnTo>
                      <a:pt x="95960" y="5745"/>
                    </a:lnTo>
                    <a:lnTo>
                      <a:pt x="123769" y="76"/>
                    </a:lnTo>
                    <a:close/>
                    <a:moveTo>
                      <a:pt x="140355" y="4375"/>
                    </a:moveTo>
                    <a:lnTo>
                      <a:pt x="150113" y="13867"/>
                    </a:lnTo>
                    <a:lnTo>
                      <a:pt x="138073" y="11489"/>
                    </a:lnTo>
                    <a:lnTo>
                      <a:pt x="127649" y="5631"/>
                    </a:lnTo>
                    <a:lnTo>
                      <a:pt x="140355" y="4375"/>
                    </a:lnTo>
                    <a:close/>
                    <a:moveTo>
                      <a:pt x="123807" y="0"/>
                    </a:moveTo>
                    <a:lnTo>
                      <a:pt x="95789" y="5707"/>
                    </a:lnTo>
                    <a:lnTo>
                      <a:pt x="95732" y="5726"/>
                    </a:lnTo>
                    <a:lnTo>
                      <a:pt x="95751" y="5726"/>
                    </a:lnTo>
                    <a:lnTo>
                      <a:pt x="78290" y="14742"/>
                    </a:lnTo>
                    <a:lnTo>
                      <a:pt x="54761" y="17690"/>
                    </a:lnTo>
                    <a:lnTo>
                      <a:pt x="18660" y="14589"/>
                    </a:lnTo>
                    <a:lnTo>
                      <a:pt x="18622" y="14589"/>
                    </a:lnTo>
                    <a:lnTo>
                      <a:pt x="0" y="47609"/>
                    </a:lnTo>
                    <a:lnTo>
                      <a:pt x="76" y="47648"/>
                    </a:lnTo>
                    <a:lnTo>
                      <a:pt x="18679" y="14665"/>
                    </a:lnTo>
                    <a:lnTo>
                      <a:pt x="54761" y="17766"/>
                    </a:lnTo>
                    <a:lnTo>
                      <a:pt x="78309" y="14818"/>
                    </a:lnTo>
                    <a:lnTo>
                      <a:pt x="78328" y="14818"/>
                    </a:lnTo>
                    <a:lnTo>
                      <a:pt x="95770" y="5802"/>
                    </a:lnTo>
                    <a:lnTo>
                      <a:pt x="100278" y="17614"/>
                    </a:lnTo>
                    <a:lnTo>
                      <a:pt x="105927" y="25279"/>
                    </a:lnTo>
                    <a:lnTo>
                      <a:pt x="98471" y="31822"/>
                    </a:lnTo>
                    <a:lnTo>
                      <a:pt x="80021" y="25317"/>
                    </a:lnTo>
                    <a:lnTo>
                      <a:pt x="80002" y="25298"/>
                    </a:lnTo>
                    <a:lnTo>
                      <a:pt x="63226" y="34751"/>
                    </a:lnTo>
                    <a:lnTo>
                      <a:pt x="55294" y="26915"/>
                    </a:lnTo>
                    <a:lnTo>
                      <a:pt x="40439" y="19630"/>
                    </a:lnTo>
                    <a:lnTo>
                      <a:pt x="40420" y="19611"/>
                    </a:lnTo>
                    <a:lnTo>
                      <a:pt x="21304" y="34352"/>
                    </a:lnTo>
                    <a:lnTo>
                      <a:pt x="21247" y="34390"/>
                    </a:lnTo>
                    <a:lnTo>
                      <a:pt x="59669" y="44224"/>
                    </a:lnTo>
                    <a:lnTo>
                      <a:pt x="72184" y="44566"/>
                    </a:lnTo>
                    <a:lnTo>
                      <a:pt x="70910" y="48618"/>
                    </a:lnTo>
                    <a:lnTo>
                      <a:pt x="99898" y="39982"/>
                    </a:lnTo>
                    <a:lnTo>
                      <a:pt x="121467" y="40267"/>
                    </a:lnTo>
                    <a:lnTo>
                      <a:pt x="121486" y="40267"/>
                    </a:lnTo>
                    <a:lnTo>
                      <a:pt x="127250" y="33572"/>
                    </a:lnTo>
                    <a:lnTo>
                      <a:pt x="150931" y="43577"/>
                    </a:lnTo>
                    <a:lnTo>
                      <a:pt x="150950" y="43501"/>
                    </a:lnTo>
                    <a:lnTo>
                      <a:pt x="127231" y="33477"/>
                    </a:lnTo>
                    <a:lnTo>
                      <a:pt x="121448" y="40191"/>
                    </a:lnTo>
                    <a:lnTo>
                      <a:pt x="99879" y="39906"/>
                    </a:lnTo>
                    <a:lnTo>
                      <a:pt x="71043" y="48484"/>
                    </a:lnTo>
                    <a:lnTo>
                      <a:pt x="72298" y="44490"/>
                    </a:lnTo>
                    <a:lnTo>
                      <a:pt x="59669" y="44148"/>
                    </a:lnTo>
                    <a:lnTo>
                      <a:pt x="21418" y="34352"/>
                    </a:lnTo>
                    <a:lnTo>
                      <a:pt x="40420" y="19706"/>
                    </a:lnTo>
                    <a:lnTo>
                      <a:pt x="55256" y="26991"/>
                    </a:lnTo>
                    <a:lnTo>
                      <a:pt x="63187" y="34828"/>
                    </a:lnTo>
                    <a:lnTo>
                      <a:pt x="63207" y="34847"/>
                    </a:lnTo>
                    <a:lnTo>
                      <a:pt x="80002" y="25393"/>
                    </a:lnTo>
                    <a:lnTo>
                      <a:pt x="98452" y="31917"/>
                    </a:lnTo>
                    <a:lnTo>
                      <a:pt x="98490" y="31917"/>
                    </a:lnTo>
                    <a:lnTo>
                      <a:pt x="106003" y="25317"/>
                    </a:lnTo>
                    <a:lnTo>
                      <a:pt x="106041" y="25279"/>
                    </a:lnTo>
                    <a:lnTo>
                      <a:pt x="100335" y="17576"/>
                    </a:lnTo>
                    <a:lnTo>
                      <a:pt x="95865" y="5802"/>
                    </a:lnTo>
                    <a:lnTo>
                      <a:pt x="116674" y="11432"/>
                    </a:lnTo>
                    <a:lnTo>
                      <a:pt x="127535" y="5650"/>
                    </a:lnTo>
                    <a:lnTo>
                      <a:pt x="138034" y="11565"/>
                    </a:lnTo>
                    <a:lnTo>
                      <a:pt x="150360" y="14000"/>
                    </a:lnTo>
                    <a:lnTo>
                      <a:pt x="140374" y="4299"/>
                    </a:lnTo>
                    <a:lnTo>
                      <a:pt x="127554" y="5573"/>
                    </a:lnTo>
                    <a:lnTo>
                      <a:pt x="123807"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268150" y="2595225"/>
                <a:ext cx="388525" cy="350475"/>
              </a:xfrm>
              <a:custGeom>
                <a:avLst/>
                <a:gdLst/>
                <a:ahLst/>
                <a:cxnLst/>
                <a:rect l="l" t="t" r="r" b="b"/>
                <a:pathLst>
                  <a:path w="15541" h="14019" extrusionOk="0">
                    <a:moveTo>
                      <a:pt x="96" y="1"/>
                    </a:moveTo>
                    <a:lnTo>
                      <a:pt x="1" y="20"/>
                    </a:lnTo>
                    <a:lnTo>
                      <a:pt x="2036" y="13924"/>
                    </a:lnTo>
                    <a:lnTo>
                      <a:pt x="2036" y="14019"/>
                    </a:lnTo>
                    <a:lnTo>
                      <a:pt x="8446" y="5117"/>
                    </a:lnTo>
                    <a:lnTo>
                      <a:pt x="15541" y="172"/>
                    </a:lnTo>
                    <a:lnTo>
                      <a:pt x="15484" y="115"/>
                    </a:lnTo>
                    <a:lnTo>
                      <a:pt x="8389" y="5041"/>
                    </a:lnTo>
                    <a:lnTo>
                      <a:pt x="2093" y="13810"/>
                    </a:lnTo>
                    <a:lnTo>
                      <a:pt x="9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936175" y="1775425"/>
                <a:ext cx="627725" cy="1335300"/>
              </a:xfrm>
              <a:custGeom>
                <a:avLst/>
                <a:gdLst/>
                <a:ahLst/>
                <a:cxnLst/>
                <a:rect l="l" t="t" r="r" b="b"/>
                <a:pathLst>
                  <a:path w="25109" h="53412" extrusionOk="0">
                    <a:moveTo>
                      <a:pt x="4775" y="1"/>
                    </a:moveTo>
                    <a:lnTo>
                      <a:pt x="4718" y="58"/>
                    </a:lnTo>
                    <a:lnTo>
                      <a:pt x="23320" y="19497"/>
                    </a:lnTo>
                    <a:lnTo>
                      <a:pt x="19231" y="33591"/>
                    </a:lnTo>
                    <a:lnTo>
                      <a:pt x="19231" y="33610"/>
                    </a:lnTo>
                    <a:lnTo>
                      <a:pt x="25013" y="40800"/>
                    </a:lnTo>
                    <a:lnTo>
                      <a:pt x="21932" y="53278"/>
                    </a:lnTo>
                    <a:lnTo>
                      <a:pt x="12117" y="46259"/>
                    </a:lnTo>
                    <a:lnTo>
                      <a:pt x="58" y="33915"/>
                    </a:lnTo>
                    <a:lnTo>
                      <a:pt x="1" y="33972"/>
                    </a:lnTo>
                    <a:lnTo>
                      <a:pt x="12060" y="46316"/>
                    </a:lnTo>
                    <a:lnTo>
                      <a:pt x="21932" y="53373"/>
                    </a:lnTo>
                    <a:lnTo>
                      <a:pt x="21989" y="53411"/>
                    </a:lnTo>
                    <a:lnTo>
                      <a:pt x="25108" y="40800"/>
                    </a:lnTo>
                    <a:lnTo>
                      <a:pt x="25108" y="40781"/>
                    </a:lnTo>
                    <a:lnTo>
                      <a:pt x="19326" y="33591"/>
                    </a:lnTo>
                    <a:lnTo>
                      <a:pt x="23415" y="19497"/>
                    </a:lnTo>
                    <a:lnTo>
                      <a:pt x="23415" y="19478"/>
                    </a:lnTo>
                    <a:lnTo>
                      <a:pt x="4775"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a:off x="1089300" y="2533400"/>
                <a:ext cx="2779925" cy="1506950"/>
              </a:xfrm>
              <a:custGeom>
                <a:avLst/>
                <a:gdLst/>
                <a:ahLst/>
                <a:cxnLst/>
                <a:rect l="l" t="t" r="r" b="b"/>
                <a:pathLst>
                  <a:path w="111197" h="60278" extrusionOk="0">
                    <a:moveTo>
                      <a:pt x="111139" y="1"/>
                    </a:moveTo>
                    <a:lnTo>
                      <a:pt x="100468" y="13886"/>
                    </a:lnTo>
                    <a:lnTo>
                      <a:pt x="82551" y="16777"/>
                    </a:lnTo>
                    <a:lnTo>
                      <a:pt x="72736" y="3253"/>
                    </a:lnTo>
                    <a:lnTo>
                      <a:pt x="74448" y="13943"/>
                    </a:lnTo>
                    <a:lnTo>
                      <a:pt x="74448" y="13943"/>
                    </a:lnTo>
                    <a:lnTo>
                      <a:pt x="49264" y="6335"/>
                    </a:lnTo>
                    <a:lnTo>
                      <a:pt x="49207" y="6335"/>
                    </a:lnTo>
                    <a:lnTo>
                      <a:pt x="50063" y="24975"/>
                    </a:lnTo>
                    <a:lnTo>
                      <a:pt x="43330" y="30073"/>
                    </a:lnTo>
                    <a:lnTo>
                      <a:pt x="56473" y="37624"/>
                    </a:lnTo>
                    <a:lnTo>
                      <a:pt x="27466" y="33744"/>
                    </a:lnTo>
                    <a:lnTo>
                      <a:pt x="15826" y="22959"/>
                    </a:lnTo>
                    <a:lnTo>
                      <a:pt x="0" y="60240"/>
                    </a:lnTo>
                    <a:lnTo>
                      <a:pt x="76" y="60278"/>
                    </a:lnTo>
                    <a:lnTo>
                      <a:pt x="15845" y="23092"/>
                    </a:lnTo>
                    <a:lnTo>
                      <a:pt x="27409" y="33820"/>
                    </a:lnTo>
                    <a:lnTo>
                      <a:pt x="27428" y="33820"/>
                    </a:lnTo>
                    <a:lnTo>
                      <a:pt x="56854" y="37757"/>
                    </a:lnTo>
                    <a:lnTo>
                      <a:pt x="56854" y="37757"/>
                    </a:lnTo>
                    <a:lnTo>
                      <a:pt x="43482" y="30073"/>
                    </a:lnTo>
                    <a:lnTo>
                      <a:pt x="50120" y="25032"/>
                    </a:lnTo>
                    <a:lnTo>
                      <a:pt x="50139" y="25013"/>
                    </a:lnTo>
                    <a:lnTo>
                      <a:pt x="49302" y="6430"/>
                    </a:lnTo>
                    <a:lnTo>
                      <a:pt x="74486" y="14038"/>
                    </a:lnTo>
                    <a:lnTo>
                      <a:pt x="74543" y="14057"/>
                    </a:lnTo>
                    <a:lnTo>
                      <a:pt x="72869" y="3577"/>
                    </a:lnTo>
                    <a:lnTo>
                      <a:pt x="72869" y="3577"/>
                    </a:lnTo>
                    <a:lnTo>
                      <a:pt x="82513" y="16834"/>
                    </a:lnTo>
                    <a:lnTo>
                      <a:pt x="82532" y="16853"/>
                    </a:lnTo>
                    <a:lnTo>
                      <a:pt x="100487" y="13962"/>
                    </a:lnTo>
                    <a:lnTo>
                      <a:pt x="100506" y="13962"/>
                    </a:lnTo>
                    <a:lnTo>
                      <a:pt x="111196" y="58"/>
                    </a:lnTo>
                    <a:lnTo>
                      <a:pt x="111139"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a:off x="956150" y="2963275"/>
                <a:ext cx="529275" cy="146500"/>
              </a:xfrm>
              <a:custGeom>
                <a:avLst/>
                <a:gdLst/>
                <a:ahLst/>
                <a:cxnLst/>
                <a:rect l="l" t="t" r="r" b="b"/>
                <a:pathLst>
                  <a:path w="21171" h="5860" extrusionOk="0">
                    <a:moveTo>
                      <a:pt x="19" y="1"/>
                    </a:moveTo>
                    <a:lnTo>
                      <a:pt x="0" y="77"/>
                    </a:lnTo>
                    <a:lnTo>
                      <a:pt x="21152" y="5859"/>
                    </a:lnTo>
                    <a:lnTo>
                      <a:pt x="21171" y="5783"/>
                    </a:lnTo>
                    <a:lnTo>
                      <a:pt x="19"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3"/>
              <p:cNvSpPr/>
              <p:nvPr/>
            </p:nvSpPr>
            <p:spPr>
              <a:xfrm>
                <a:off x="1471625" y="1863875"/>
                <a:ext cx="49950" cy="398975"/>
              </a:xfrm>
              <a:custGeom>
                <a:avLst/>
                <a:gdLst/>
                <a:ahLst/>
                <a:cxnLst/>
                <a:rect l="l" t="t" r="r" b="b"/>
                <a:pathLst>
                  <a:path w="1998" h="15959" extrusionOk="0">
                    <a:moveTo>
                      <a:pt x="76" y="1"/>
                    </a:moveTo>
                    <a:lnTo>
                      <a:pt x="0" y="39"/>
                    </a:lnTo>
                    <a:cubicBezTo>
                      <a:pt x="571" y="1351"/>
                      <a:pt x="1902" y="15807"/>
                      <a:pt x="1902" y="15959"/>
                    </a:cubicBezTo>
                    <a:lnTo>
                      <a:pt x="1997" y="15959"/>
                    </a:lnTo>
                    <a:cubicBezTo>
                      <a:pt x="1940" y="15350"/>
                      <a:pt x="647" y="1332"/>
                      <a:pt x="76" y="1"/>
                    </a:cubicBez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3"/>
              <p:cNvSpPr/>
              <p:nvPr/>
            </p:nvSpPr>
            <p:spPr>
              <a:xfrm>
                <a:off x="3986650" y="3038400"/>
                <a:ext cx="748975" cy="816975"/>
              </a:xfrm>
              <a:custGeom>
                <a:avLst/>
                <a:gdLst/>
                <a:ahLst/>
                <a:cxnLst/>
                <a:rect l="l" t="t" r="r" b="b"/>
                <a:pathLst>
                  <a:path w="29959" h="32679" extrusionOk="0">
                    <a:moveTo>
                      <a:pt x="15350" y="1"/>
                    </a:moveTo>
                    <a:lnTo>
                      <a:pt x="0" y="8674"/>
                    </a:lnTo>
                    <a:lnTo>
                      <a:pt x="28741" y="32679"/>
                    </a:lnTo>
                    <a:lnTo>
                      <a:pt x="28798" y="32622"/>
                    </a:lnTo>
                    <a:lnTo>
                      <a:pt x="133" y="8674"/>
                    </a:lnTo>
                    <a:lnTo>
                      <a:pt x="15350" y="96"/>
                    </a:lnTo>
                    <a:lnTo>
                      <a:pt x="29901" y="12402"/>
                    </a:lnTo>
                    <a:lnTo>
                      <a:pt x="29958" y="12326"/>
                    </a:lnTo>
                    <a:lnTo>
                      <a:pt x="15369" y="20"/>
                    </a:lnTo>
                    <a:lnTo>
                      <a:pt x="15350"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3981425" y="3085975"/>
                <a:ext cx="781300" cy="348100"/>
              </a:xfrm>
              <a:custGeom>
                <a:avLst/>
                <a:gdLst/>
                <a:ahLst/>
                <a:cxnLst/>
                <a:rect l="l" t="t" r="r" b="b"/>
                <a:pathLst>
                  <a:path w="31252" h="13924" extrusionOk="0">
                    <a:moveTo>
                      <a:pt x="26629" y="0"/>
                    </a:moveTo>
                    <a:lnTo>
                      <a:pt x="19382" y="5668"/>
                    </a:lnTo>
                    <a:lnTo>
                      <a:pt x="0" y="6752"/>
                    </a:lnTo>
                    <a:lnTo>
                      <a:pt x="31232" y="13923"/>
                    </a:lnTo>
                    <a:lnTo>
                      <a:pt x="31251" y="13847"/>
                    </a:lnTo>
                    <a:lnTo>
                      <a:pt x="571" y="6790"/>
                    </a:lnTo>
                    <a:lnTo>
                      <a:pt x="19401" y="5744"/>
                    </a:lnTo>
                    <a:lnTo>
                      <a:pt x="26686" y="76"/>
                    </a:lnTo>
                    <a:lnTo>
                      <a:pt x="26629"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3"/>
              <p:cNvSpPr/>
              <p:nvPr/>
            </p:nvSpPr>
            <p:spPr>
              <a:xfrm>
                <a:off x="2909600" y="1822500"/>
                <a:ext cx="1483175" cy="867850"/>
              </a:xfrm>
              <a:custGeom>
                <a:avLst/>
                <a:gdLst/>
                <a:ahLst/>
                <a:cxnLst/>
                <a:rect l="l" t="t" r="r" b="b"/>
                <a:pathLst>
                  <a:path w="59327" h="34714" extrusionOk="0">
                    <a:moveTo>
                      <a:pt x="59326" y="1"/>
                    </a:moveTo>
                    <a:lnTo>
                      <a:pt x="45460" y="17100"/>
                    </a:lnTo>
                    <a:lnTo>
                      <a:pt x="45517" y="17138"/>
                    </a:lnTo>
                    <a:lnTo>
                      <a:pt x="59003" y="514"/>
                    </a:lnTo>
                    <a:lnTo>
                      <a:pt x="49188" y="22654"/>
                    </a:lnTo>
                    <a:lnTo>
                      <a:pt x="31194" y="26459"/>
                    </a:lnTo>
                    <a:lnTo>
                      <a:pt x="31175" y="26459"/>
                    </a:lnTo>
                    <a:lnTo>
                      <a:pt x="21988" y="34638"/>
                    </a:lnTo>
                    <a:lnTo>
                      <a:pt x="0" y="31823"/>
                    </a:lnTo>
                    <a:lnTo>
                      <a:pt x="0" y="31899"/>
                    </a:lnTo>
                    <a:lnTo>
                      <a:pt x="21988" y="34714"/>
                    </a:lnTo>
                    <a:lnTo>
                      <a:pt x="22007" y="34714"/>
                    </a:lnTo>
                    <a:lnTo>
                      <a:pt x="31213" y="26535"/>
                    </a:lnTo>
                    <a:lnTo>
                      <a:pt x="49226" y="22731"/>
                    </a:lnTo>
                    <a:lnTo>
                      <a:pt x="49245" y="22731"/>
                    </a:lnTo>
                    <a:lnTo>
                      <a:pt x="59326" y="1"/>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3"/>
              <p:cNvSpPr/>
              <p:nvPr/>
            </p:nvSpPr>
            <p:spPr>
              <a:xfrm>
                <a:off x="975650" y="2705075"/>
                <a:ext cx="3754250" cy="772750"/>
              </a:xfrm>
              <a:custGeom>
                <a:avLst/>
                <a:gdLst/>
                <a:ahLst/>
                <a:cxnLst/>
                <a:rect l="l" t="t" r="r" b="b"/>
                <a:pathLst>
                  <a:path w="150170" h="30910" extrusionOk="0">
                    <a:moveTo>
                      <a:pt x="121239" y="0"/>
                    </a:moveTo>
                    <a:lnTo>
                      <a:pt x="126185" y="15255"/>
                    </a:lnTo>
                    <a:lnTo>
                      <a:pt x="98928" y="21646"/>
                    </a:lnTo>
                    <a:lnTo>
                      <a:pt x="71271" y="26230"/>
                    </a:lnTo>
                    <a:lnTo>
                      <a:pt x="61209" y="30738"/>
                    </a:lnTo>
                    <a:lnTo>
                      <a:pt x="20410" y="16073"/>
                    </a:lnTo>
                    <a:lnTo>
                      <a:pt x="20372" y="16073"/>
                    </a:lnTo>
                    <a:lnTo>
                      <a:pt x="0" y="28893"/>
                    </a:lnTo>
                    <a:lnTo>
                      <a:pt x="31993" y="26991"/>
                    </a:lnTo>
                    <a:lnTo>
                      <a:pt x="31993" y="26839"/>
                    </a:lnTo>
                    <a:lnTo>
                      <a:pt x="609" y="28703"/>
                    </a:lnTo>
                    <a:lnTo>
                      <a:pt x="20391" y="16244"/>
                    </a:lnTo>
                    <a:lnTo>
                      <a:pt x="61190" y="30890"/>
                    </a:lnTo>
                    <a:lnTo>
                      <a:pt x="61209" y="30909"/>
                    </a:lnTo>
                    <a:lnTo>
                      <a:pt x="71309" y="26382"/>
                    </a:lnTo>
                    <a:lnTo>
                      <a:pt x="98947" y="21798"/>
                    </a:lnTo>
                    <a:lnTo>
                      <a:pt x="126394" y="15369"/>
                    </a:lnTo>
                    <a:lnTo>
                      <a:pt x="121467" y="153"/>
                    </a:lnTo>
                    <a:lnTo>
                      <a:pt x="150170" y="1142"/>
                    </a:lnTo>
                    <a:lnTo>
                      <a:pt x="150170" y="989"/>
                    </a:lnTo>
                    <a:lnTo>
                      <a:pt x="121239" y="0"/>
                    </a:lnTo>
                    <a:close/>
                  </a:path>
                </a:pathLst>
              </a:custGeom>
              <a:gradFill>
                <a:gsLst>
                  <a:gs pos="0">
                    <a:srgbClr val="FFFFFF">
                      <a:alpha val="14901"/>
                      <a:alpha val="15000"/>
                    </a:srgbClr>
                  </a:gs>
                  <a:gs pos="100000">
                    <a:srgbClr val="FFFFFF">
                      <a:alpha val="0"/>
                      <a:alpha val="150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 name="Google Shape;525;p13"/>
            <p:cNvGrpSpPr/>
            <p:nvPr/>
          </p:nvGrpSpPr>
          <p:grpSpPr>
            <a:xfrm flipH="1">
              <a:off x="7844121" y="152395"/>
              <a:ext cx="2639750" cy="6061075"/>
              <a:chOff x="-956979" y="288458"/>
              <a:chExt cx="2639750" cy="6061075"/>
            </a:xfrm>
          </p:grpSpPr>
          <p:sp>
            <p:nvSpPr>
              <p:cNvPr id="526" name="Google Shape;526;p13"/>
              <p:cNvSpPr/>
              <p:nvPr/>
            </p:nvSpPr>
            <p:spPr>
              <a:xfrm rot="-2700000">
                <a:off x="-1250442" y="3285690"/>
                <a:ext cx="3051731" cy="434022"/>
              </a:xfrm>
              <a:prstGeom prst="roundRect">
                <a:avLst>
                  <a:gd name="adj" fmla="val 50000"/>
                </a:avLst>
              </a:prstGeom>
              <a:gradFill>
                <a:gsLst>
                  <a:gs pos="0">
                    <a:schemeClr val="dk2"/>
                  </a:gs>
                  <a:gs pos="100000">
                    <a:schemeClr val="lt1"/>
                  </a:gs>
                </a:gsLst>
                <a:lin ang="10800025"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sp>
            <p:nvSpPr>
              <p:cNvPr id="527" name="Google Shape;527;p13"/>
              <p:cNvSpPr/>
              <p:nvPr/>
            </p:nvSpPr>
            <p:spPr>
              <a:xfrm rot="-2700000">
                <a:off x="-984744" y="3741412"/>
                <a:ext cx="3051731" cy="177342"/>
              </a:xfrm>
              <a:prstGeom prst="roundRect">
                <a:avLst>
                  <a:gd name="adj" fmla="val 50000"/>
                </a:avLst>
              </a:prstGeom>
              <a:gradFill>
                <a:gsLst>
                  <a:gs pos="0">
                    <a:schemeClr val="dk2"/>
                  </a:gs>
                  <a:gs pos="100000">
                    <a:schemeClr val="lt1"/>
                  </a:gs>
                </a:gsLst>
                <a:lin ang="10800025"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sp>
            <p:nvSpPr>
              <p:cNvPr id="528" name="Google Shape;528;p13"/>
              <p:cNvSpPr/>
              <p:nvPr/>
            </p:nvSpPr>
            <p:spPr>
              <a:xfrm rot="-2700000">
                <a:off x="-1341194" y="1341437"/>
                <a:ext cx="3051731" cy="177342"/>
              </a:xfrm>
              <a:prstGeom prst="roundRect">
                <a:avLst>
                  <a:gd name="adj" fmla="val 50000"/>
                </a:avLst>
              </a:prstGeom>
              <a:gradFill>
                <a:gsLst>
                  <a:gs pos="0">
                    <a:schemeClr val="dk2"/>
                  </a:gs>
                  <a:gs pos="100000">
                    <a:schemeClr val="lt1"/>
                  </a:gs>
                </a:gsLst>
                <a:lin ang="10800025"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sp>
            <p:nvSpPr>
              <p:cNvPr id="529" name="Google Shape;529;p13"/>
              <p:cNvSpPr/>
              <p:nvPr/>
            </p:nvSpPr>
            <p:spPr>
              <a:xfrm rot="-2700000">
                <a:off x="-1080719" y="5119212"/>
                <a:ext cx="3051731" cy="177342"/>
              </a:xfrm>
              <a:prstGeom prst="roundRect">
                <a:avLst>
                  <a:gd name="adj" fmla="val 50000"/>
                </a:avLst>
              </a:prstGeom>
              <a:gradFill>
                <a:gsLst>
                  <a:gs pos="0">
                    <a:schemeClr val="dk2"/>
                  </a:gs>
                  <a:gs pos="100000">
                    <a:schemeClr val="lt1"/>
                  </a:gs>
                </a:gsLst>
                <a:lin ang="10800025"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grpSp>
      </p:grpSp>
      <p:grpSp>
        <p:nvGrpSpPr>
          <p:cNvPr id="530" name="Google Shape;530;p13"/>
          <p:cNvGrpSpPr/>
          <p:nvPr/>
        </p:nvGrpSpPr>
        <p:grpSpPr>
          <a:xfrm>
            <a:off x="156402" y="-789503"/>
            <a:ext cx="9036866" cy="5792732"/>
            <a:chOff x="156402" y="-789503"/>
            <a:chExt cx="9036866" cy="5792732"/>
          </a:xfrm>
        </p:grpSpPr>
        <p:grpSp>
          <p:nvGrpSpPr>
            <p:cNvPr id="531" name="Google Shape;531;p13"/>
            <p:cNvGrpSpPr/>
            <p:nvPr/>
          </p:nvGrpSpPr>
          <p:grpSpPr>
            <a:xfrm>
              <a:off x="8125983" y="-789503"/>
              <a:ext cx="895331" cy="1328992"/>
              <a:chOff x="8362468" y="1951783"/>
              <a:chExt cx="593681" cy="881236"/>
            </a:xfrm>
          </p:grpSpPr>
          <p:sp>
            <p:nvSpPr>
              <p:cNvPr id="532" name="Google Shape;532;p13"/>
              <p:cNvSpPr/>
              <p:nvPr/>
            </p:nvSpPr>
            <p:spPr>
              <a:xfrm flipH="1">
                <a:off x="8434357" y="1951783"/>
                <a:ext cx="521793" cy="847142"/>
              </a:xfrm>
              <a:custGeom>
                <a:avLst/>
                <a:gdLst/>
                <a:ahLst/>
                <a:cxnLst/>
                <a:rect l="l" t="t" r="r" b="b"/>
                <a:pathLst>
                  <a:path w="16070" h="26090" extrusionOk="0">
                    <a:moveTo>
                      <a:pt x="571" y="0"/>
                    </a:moveTo>
                    <a:cubicBezTo>
                      <a:pt x="252" y="0"/>
                      <a:pt x="1" y="274"/>
                      <a:pt x="1" y="571"/>
                    </a:cubicBezTo>
                    <a:lnTo>
                      <a:pt x="1" y="20383"/>
                    </a:lnTo>
                    <a:cubicBezTo>
                      <a:pt x="1" y="23533"/>
                      <a:pt x="2557" y="26089"/>
                      <a:pt x="5707" y="26089"/>
                    </a:cubicBezTo>
                    <a:lnTo>
                      <a:pt x="15499" y="26089"/>
                    </a:lnTo>
                    <a:cubicBezTo>
                      <a:pt x="15819" y="26089"/>
                      <a:pt x="16070" y="25838"/>
                      <a:pt x="16070" y="25519"/>
                    </a:cubicBezTo>
                    <a:cubicBezTo>
                      <a:pt x="16070" y="25199"/>
                      <a:pt x="15819" y="24948"/>
                      <a:pt x="15499" y="24948"/>
                    </a:cubicBezTo>
                    <a:lnTo>
                      <a:pt x="5707" y="24948"/>
                    </a:lnTo>
                    <a:cubicBezTo>
                      <a:pt x="3196" y="24948"/>
                      <a:pt x="1142" y="22894"/>
                      <a:pt x="1142" y="20383"/>
                    </a:cubicBezTo>
                    <a:lnTo>
                      <a:pt x="1142" y="571"/>
                    </a:lnTo>
                    <a:cubicBezTo>
                      <a:pt x="1142" y="274"/>
                      <a:pt x="891" y="0"/>
                      <a:pt x="5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3"/>
              <p:cNvSpPr/>
              <p:nvPr/>
            </p:nvSpPr>
            <p:spPr>
              <a:xfrm flipH="1">
                <a:off x="8362468" y="2727751"/>
                <a:ext cx="105268" cy="105268"/>
              </a:xfrm>
              <a:custGeom>
                <a:avLst/>
                <a:gdLst/>
                <a:ahLst/>
                <a:cxnLst/>
                <a:rect l="l" t="t" r="r" b="b"/>
                <a:pathLst>
                  <a:path w="3242" h="3242" extrusionOk="0">
                    <a:moveTo>
                      <a:pt x="1621" y="0"/>
                    </a:moveTo>
                    <a:cubicBezTo>
                      <a:pt x="708" y="0"/>
                      <a:pt x="1" y="731"/>
                      <a:pt x="1" y="1621"/>
                    </a:cubicBezTo>
                    <a:cubicBezTo>
                      <a:pt x="1" y="2534"/>
                      <a:pt x="708" y="3241"/>
                      <a:pt x="1621" y="3241"/>
                    </a:cubicBezTo>
                    <a:cubicBezTo>
                      <a:pt x="2511" y="3241"/>
                      <a:pt x="3242" y="2534"/>
                      <a:pt x="3242" y="1621"/>
                    </a:cubicBezTo>
                    <a:cubicBezTo>
                      <a:pt x="3242" y="731"/>
                      <a:pt x="2511" y="0"/>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13"/>
            <p:cNvGrpSpPr/>
            <p:nvPr/>
          </p:nvGrpSpPr>
          <p:grpSpPr>
            <a:xfrm flipH="1">
              <a:off x="8839981" y="884926"/>
              <a:ext cx="353287" cy="933362"/>
              <a:chOff x="8302431" y="1111330"/>
              <a:chExt cx="285346" cy="753805"/>
            </a:xfrm>
          </p:grpSpPr>
          <p:sp>
            <p:nvSpPr>
              <p:cNvPr id="535" name="Google Shape;535;p13"/>
              <p:cNvSpPr/>
              <p:nvPr/>
            </p:nvSpPr>
            <p:spPr>
              <a:xfrm flipH="1">
                <a:off x="8482510" y="1759835"/>
                <a:ext cx="105268" cy="105300"/>
              </a:xfrm>
              <a:custGeom>
                <a:avLst/>
                <a:gdLst/>
                <a:ahLst/>
                <a:cxnLst/>
                <a:rect l="l" t="t" r="r" b="b"/>
                <a:pathLst>
                  <a:path w="3242" h="3243" extrusionOk="0">
                    <a:moveTo>
                      <a:pt x="1621" y="1"/>
                    </a:moveTo>
                    <a:cubicBezTo>
                      <a:pt x="730" y="1"/>
                      <a:pt x="0" y="708"/>
                      <a:pt x="0" y="1621"/>
                    </a:cubicBezTo>
                    <a:cubicBezTo>
                      <a:pt x="0" y="2512"/>
                      <a:pt x="730" y="3242"/>
                      <a:pt x="1621" y="3242"/>
                    </a:cubicBezTo>
                    <a:cubicBezTo>
                      <a:pt x="2511" y="3242"/>
                      <a:pt x="3241" y="2512"/>
                      <a:pt x="3241" y="1621"/>
                    </a:cubicBezTo>
                    <a:cubicBezTo>
                      <a:pt x="3241" y="708"/>
                      <a:pt x="2511" y="1"/>
                      <a:pt x="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flipH="1">
                <a:off x="8302431" y="1111330"/>
                <a:ext cx="250539" cy="690767"/>
              </a:xfrm>
              <a:custGeom>
                <a:avLst/>
                <a:gdLst/>
                <a:ahLst/>
                <a:cxnLst/>
                <a:rect l="l" t="t" r="r" b="b"/>
                <a:pathLst>
                  <a:path w="7716" h="21274" extrusionOk="0">
                    <a:moveTo>
                      <a:pt x="549" y="0"/>
                    </a:moveTo>
                    <a:cubicBezTo>
                      <a:pt x="252" y="0"/>
                      <a:pt x="1" y="251"/>
                      <a:pt x="1" y="548"/>
                    </a:cubicBezTo>
                    <a:lnTo>
                      <a:pt x="1" y="20726"/>
                    </a:lnTo>
                    <a:cubicBezTo>
                      <a:pt x="1" y="21022"/>
                      <a:pt x="252" y="21273"/>
                      <a:pt x="549" y="21273"/>
                    </a:cubicBezTo>
                    <a:cubicBezTo>
                      <a:pt x="845" y="21273"/>
                      <a:pt x="1096" y="21022"/>
                      <a:pt x="1096" y="20726"/>
                    </a:cubicBezTo>
                    <a:lnTo>
                      <a:pt x="1096" y="1073"/>
                    </a:lnTo>
                    <a:lnTo>
                      <a:pt x="7191" y="1073"/>
                    </a:lnTo>
                    <a:cubicBezTo>
                      <a:pt x="7488" y="1073"/>
                      <a:pt x="7716" y="845"/>
                      <a:pt x="7716" y="548"/>
                    </a:cubicBezTo>
                    <a:cubicBezTo>
                      <a:pt x="7716" y="251"/>
                      <a:pt x="7488" y="0"/>
                      <a:pt x="7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3"/>
            <p:cNvGrpSpPr/>
            <p:nvPr/>
          </p:nvGrpSpPr>
          <p:grpSpPr>
            <a:xfrm>
              <a:off x="156402" y="4378409"/>
              <a:ext cx="649810" cy="624820"/>
              <a:chOff x="6358627" y="3247271"/>
              <a:chExt cx="649810" cy="624820"/>
            </a:xfrm>
          </p:grpSpPr>
          <p:sp>
            <p:nvSpPr>
              <p:cNvPr id="538" name="Google Shape;538;p13"/>
              <p:cNvSpPr/>
              <p:nvPr/>
            </p:nvSpPr>
            <p:spPr>
              <a:xfrm flipH="1">
                <a:off x="6459207" y="3247271"/>
                <a:ext cx="261676" cy="473640"/>
              </a:xfrm>
              <a:custGeom>
                <a:avLst/>
                <a:gdLst/>
                <a:ahLst/>
                <a:cxnLst/>
                <a:rect l="l" t="t" r="r" b="b"/>
                <a:pathLst>
                  <a:path w="8059" h="14587" extrusionOk="0">
                    <a:moveTo>
                      <a:pt x="1" y="1"/>
                    </a:moveTo>
                    <a:lnTo>
                      <a:pt x="1" y="14586"/>
                    </a:lnTo>
                    <a:lnTo>
                      <a:pt x="8058" y="14586"/>
                    </a:lnTo>
                    <a:lnTo>
                      <a:pt x="8058" y="1"/>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flipH="1">
                <a:off x="6816442" y="3539274"/>
                <a:ext cx="191995" cy="332818"/>
              </a:xfrm>
              <a:custGeom>
                <a:avLst/>
                <a:gdLst/>
                <a:ahLst/>
                <a:cxnLst/>
                <a:rect l="l" t="t" r="r" b="b"/>
                <a:pathLst>
                  <a:path w="5913" h="10250" extrusionOk="0">
                    <a:moveTo>
                      <a:pt x="1" y="1"/>
                    </a:moveTo>
                    <a:lnTo>
                      <a:pt x="1" y="10249"/>
                    </a:lnTo>
                    <a:lnTo>
                      <a:pt x="5912" y="10249"/>
                    </a:lnTo>
                    <a:lnTo>
                      <a:pt x="59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flipH="1">
                <a:off x="6358627" y="3277399"/>
                <a:ext cx="153474" cy="153474"/>
              </a:xfrm>
              <a:custGeom>
                <a:avLst/>
                <a:gdLst/>
                <a:ahLst/>
                <a:cxnLst/>
                <a:rect l="l" t="t" r="r" b="b"/>
                <a:pathLst>
                  <a:path w="2854" h="2854" extrusionOk="0">
                    <a:moveTo>
                      <a:pt x="1" y="0"/>
                    </a:moveTo>
                    <a:lnTo>
                      <a:pt x="1" y="2854"/>
                    </a:lnTo>
                    <a:lnTo>
                      <a:pt x="2854" y="2854"/>
                    </a:lnTo>
                    <a:lnTo>
                      <a:pt x="2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1" name="Google Shape;54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42" name="Google Shape;542;p13"/>
          <p:cNvSpPr txBox="1">
            <a:spLocks noGrp="1"/>
          </p:cNvSpPr>
          <p:nvPr>
            <p:ph type="title" idx="2" hasCustomPrompt="1"/>
          </p:nvPr>
        </p:nvSpPr>
        <p:spPr>
          <a:xfrm>
            <a:off x="815787" y="1575650"/>
            <a:ext cx="7524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3" name="Google Shape;543;p13"/>
          <p:cNvSpPr txBox="1">
            <a:spLocks noGrp="1"/>
          </p:cNvSpPr>
          <p:nvPr>
            <p:ph type="title" idx="3" hasCustomPrompt="1"/>
          </p:nvPr>
        </p:nvSpPr>
        <p:spPr>
          <a:xfrm>
            <a:off x="815787" y="3161463"/>
            <a:ext cx="7524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4" name="Google Shape;544;p13"/>
          <p:cNvSpPr txBox="1">
            <a:spLocks noGrp="1"/>
          </p:cNvSpPr>
          <p:nvPr>
            <p:ph type="title" idx="4" hasCustomPrompt="1"/>
          </p:nvPr>
        </p:nvSpPr>
        <p:spPr>
          <a:xfrm>
            <a:off x="3490523" y="1575650"/>
            <a:ext cx="7524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5" name="Google Shape;545;p13"/>
          <p:cNvSpPr txBox="1">
            <a:spLocks noGrp="1"/>
          </p:cNvSpPr>
          <p:nvPr>
            <p:ph type="title" idx="5" hasCustomPrompt="1"/>
          </p:nvPr>
        </p:nvSpPr>
        <p:spPr>
          <a:xfrm>
            <a:off x="3490523" y="3161463"/>
            <a:ext cx="7524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6" name="Google Shape;546;p13"/>
          <p:cNvSpPr txBox="1">
            <a:spLocks noGrp="1"/>
          </p:cNvSpPr>
          <p:nvPr>
            <p:ph type="title" idx="6" hasCustomPrompt="1"/>
          </p:nvPr>
        </p:nvSpPr>
        <p:spPr>
          <a:xfrm>
            <a:off x="6165260" y="1575650"/>
            <a:ext cx="7524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7" name="Google Shape;547;p13"/>
          <p:cNvSpPr txBox="1">
            <a:spLocks noGrp="1"/>
          </p:cNvSpPr>
          <p:nvPr>
            <p:ph type="title" idx="7" hasCustomPrompt="1"/>
          </p:nvPr>
        </p:nvSpPr>
        <p:spPr>
          <a:xfrm>
            <a:off x="6165260" y="3161463"/>
            <a:ext cx="7524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8" name="Google Shape;548;p13"/>
          <p:cNvSpPr txBox="1">
            <a:spLocks noGrp="1"/>
          </p:cNvSpPr>
          <p:nvPr>
            <p:ph type="subTitle" idx="1"/>
          </p:nvPr>
        </p:nvSpPr>
        <p:spPr>
          <a:xfrm>
            <a:off x="720000" y="2159644"/>
            <a:ext cx="23613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b="1">
                <a:solidFill>
                  <a:schemeClr val="dk1"/>
                </a:solidFill>
                <a:latin typeface="League Spartan"/>
                <a:ea typeface="League Spartan"/>
                <a:cs typeface="League Spartan"/>
                <a:sym typeface="League Spartan"/>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49" name="Google Shape;549;p13"/>
          <p:cNvSpPr txBox="1">
            <a:spLocks noGrp="1"/>
          </p:cNvSpPr>
          <p:nvPr>
            <p:ph type="subTitle" idx="8"/>
          </p:nvPr>
        </p:nvSpPr>
        <p:spPr>
          <a:xfrm>
            <a:off x="3394737" y="2159644"/>
            <a:ext cx="23613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b="1">
                <a:solidFill>
                  <a:schemeClr val="dk1"/>
                </a:solidFill>
                <a:latin typeface="League Spartan"/>
                <a:ea typeface="League Spartan"/>
                <a:cs typeface="League Spartan"/>
                <a:sym typeface="League Spartan"/>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50" name="Google Shape;550;p13"/>
          <p:cNvSpPr txBox="1">
            <a:spLocks noGrp="1"/>
          </p:cNvSpPr>
          <p:nvPr>
            <p:ph type="subTitle" idx="9"/>
          </p:nvPr>
        </p:nvSpPr>
        <p:spPr>
          <a:xfrm>
            <a:off x="6069473" y="2159644"/>
            <a:ext cx="23613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b="1">
                <a:solidFill>
                  <a:schemeClr val="dk1"/>
                </a:solidFill>
                <a:latin typeface="League Spartan"/>
                <a:ea typeface="League Spartan"/>
                <a:cs typeface="League Spartan"/>
                <a:sym typeface="League Spartan"/>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51" name="Google Shape;551;p13"/>
          <p:cNvSpPr txBox="1">
            <a:spLocks noGrp="1"/>
          </p:cNvSpPr>
          <p:nvPr>
            <p:ph type="subTitle" idx="13"/>
          </p:nvPr>
        </p:nvSpPr>
        <p:spPr>
          <a:xfrm>
            <a:off x="720000" y="3745524"/>
            <a:ext cx="23613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b="1">
                <a:solidFill>
                  <a:schemeClr val="dk1"/>
                </a:solidFill>
                <a:latin typeface="League Spartan"/>
                <a:ea typeface="League Spartan"/>
                <a:cs typeface="League Spartan"/>
                <a:sym typeface="League Spartan"/>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52" name="Google Shape;552;p13"/>
          <p:cNvSpPr txBox="1">
            <a:spLocks noGrp="1"/>
          </p:cNvSpPr>
          <p:nvPr>
            <p:ph type="subTitle" idx="14"/>
          </p:nvPr>
        </p:nvSpPr>
        <p:spPr>
          <a:xfrm>
            <a:off x="3394737" y="3745524"/>
            <a:ext cx="23613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b="1">
                <a:solidFill>
                  <a:schemeClr val="dk1"/>
                </a:solidFill>
                <a:latin typeface="League Spartan"/>
                <a:ea typeface="League Spartan"/>
                <a:cs typeface="League Spartan"/>
                <a:sym typeface="League Spartan"/>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53" name="Google Shape;553;p13"/>
          <p:cNvSpPr txBox="1">
            <a:spLocks noGrp="1"/>
          </p:cNvSpPr>
          <p:nvPr>
            <p:ph type="subTitle" idx="15"/>
          </p:nvPr>
        </p:nvSpPr>
        <p:spPr>
          <a:xfrm>
            <a:off x="6069473" y="3745524"/>
            <a:ext cx="23613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b="1">
                <a:solidFill>
                  <a:schemeClr val="dk1"/>
                </a:solidFill>
                <a:latin typeface="League Spartan"/>
                <a:ea typeface="League Spartan"/>
                <a:cs typeface="League Spartan"/>
                <a:sym typeface="League Spartan"/>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10800025"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League Spartan"/>
              <a:buNone/>
              <a:defRPr sz="3000" b="1">
                <a:solidFill>
                  <a:schemeClr val="dk1"/>
                </a:solidFill>
                <a:latin typeface="League Spartan"/>
                <a:ea typeface="League Spartan"/>
                <a:cs typeface="League Spartan"/>
                <a:sym typeface="League Spartan"/>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1pPr>
            <a:lvl2pPr marL="914400" lvl="1"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2pPr>
            <a:lvl3pPr marL="1371600" lvl="2"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3pPr>
            <a:lvl4pPr marL="1828800" lvl="3"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4pPr>
            <a:lvl5pPr marL="2286000" lvl="4"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5pPr>
            <a:lvl6pPr marL="2743200" lvl="5"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6pPr>
            <a:lvl7pPr marL="3200400" lvl="6"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7pPr>
            <a:lvl8pPr marL="3657600" lvl="7"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8pPr>
            <a:lvl9pPr marL="4114800" lvl="8"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6" r:id="rId7"/>
    <p:sldLayoutId id="2147483658" r:id="rId8"/>
    <p:sldLayoutId id="2147483659" r:id="rId9"/>
    <p:sldLayoutId id="2147483660" r:id="rId10"/>
    <p:sldLayoutId id="2147483666" r:id="rId11"/>
    <p:sldLayoutId id="2147483667" r:id="rId12"/>
    <p:sldLayoutId id="2147483668"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guide id="5" orient="horz" pos="1620">
          <p15:clr>
            <a:srgbClr val="E46962"/>
          </p15:clr>
        </p15:guide>
        <p15:guide id="6" pos="2880">
          <p15:clr>
            <a:srgbClr val="E46962"/>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5"/>
        <p:cNvGrpSpPr/>
        <p:nvPr/>
      </p:nvGrpSpPr>
      <p:grpSpPr>
        <a:xfrm>
          <a:off x="0" y="0"/>
          <a:ext cx="0" cy="0"/>
          <a:chOff x="0" y="0"/>
          <a:chExt cx="0" cy="0"/>
        </a:xfrm>
      </p:grpSpPr>
      <p:sp>
        <p:nvSpPr>
          <p:cNvPr id="1116" name="Google Shape;1116;p26"/>
          <p:cNvSpPr txBox="1">
            <a:spLocks noGrp="1"/>
          </p:cNvSpPr>
          <p:nvPr>
            <p:ph type="ctrTitle"/>
          </p:nvPr>
        </p:nvSpPr>
        <p:spPr>
          <a:xfrm flipH="1">
            <a:off x="689002" y="1299826"/>
            <a:ext cx="4895100" cy="181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 </a:t>
            </a:r>
            <a:r>
              <a:rPr lang="en-US" dirty="0"/>
              <a:t>Expense Tracker :</a:t>
            </a:r>
            <a:br>
              <a:rPr lang="en-US" dirty="0"/>
            </a:br>
            <a:endParaRPr lang="en-US" dirty="0"/>
          </a:p>
        </p:txBody>
      </p:sp>
      <p:sp>
        <p:nvSpPr>
          <p:cNvPr id="1117" name="Google Shape;1117;p26"/>
          <p:cNvSpPr txBox="1">
            <a:spLocks noGrp="1"/>
          </p:cNvSpPr>
          <p:nvPr>
            <p:ph type="subTitle" idx="1"/>
          </p:nvPr>
        </p:nvSpPr>
        <p:spPr>
          <a:xfrm flipH="1">
            <a:off x="2252282" y="2451482"/>
            <a:ext cx="3757800" cy="1077076"/>
          </a:xfrm>
          <a:prstGeom prst="rect">
            <a:avLst/>
          </a:prstGeom>
        </p:spPr>
        <p:txBody>
          <a:bodyPr spcFirstLastPara="1" wrap="square" lIns="91425" tIns="91425" rIns="91425" bIns="91425" anchor="t" anchorCtr="0">
            <a:noAutofit/>
          </a:bodyPr>
          <a:lstStyle/>
          <a:p>
            <a:pPr marL="0" marR="0" algn="ctr">
              <a:lnSpc>
                <a:spcPct val="15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A Java-based Financial </a:t>
            </a:r>
            <a:endParaRPr lang="en-US" sz="1800" dirty="0">
              <a:effectLst/>
              <a:latin typeface="Times New Roman" panose="02020603050405020304" pitchFamily="18" charset="0"/>
              <a:ea typeface="Times New Roman" panose="02020603050405020304" pitchFamily="18" charset="0"/>
            </a:endParaRPr>
          </a:p>
          <a:p>
            <a:pPr marL="0" marR="0" algn="ctr">
              <a:lnSpc>
                <a:spcPct val="15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Management Application</a:t>
            </a:r>
            <a:endParaRPr lang="en-US" sz="1800" dirty="0">
              <a:effectLst/>
              <a:latin typeface="Times New Roman" panose="02020603050405020304" pitchFamily="18" charset="0"/>
              <a:ea typeface="Times New Roman" panose="02020603050405020304" pitchFamily="18" charset="0"/>
            </a:endParaRPr>
          </a:p>
        </p:txBody>
      </p:sp>
      <p:grpSp>
        <p:nvGrpSpPr>
          <p:cNvPr id="1118" name="Google Shape;1118;p26"/>
          <p:cNvGrpSpPr/>
          <p:nvPr/>
        </p:nvGrpSpPr>
        <p:grpSpPr>
          <a:xfrm>
            <a:off x="6136065" y="594724"/>
            <a:ext cx="3489636" cy="3954054"/>
            <a:chOff x="6136065" y="771849"/>
            <a:chExt cx="3489636" cy="3954054"/>
          </a:xfrm>
        </p:grpSpPr>
        <p:sp>
          <p:nvSpPr>
            <p:cNvPr id="1119" name="Google Shape;1119;p26"/>
            <p:cNvSpPr/>
            <p:nvPr/>
          </p:nvSpPr>
          <p:spPr>
            <a:xfrm flipH="1">
              <a:off x="8249542" y="1496001"/>
              <a:ext cx="1376159" cy="472843"/>
            </a:xfrm>
            <a:custGeom>
              <a:avLst/>
              <a:gdLst/>
              <a:ahLst/>
              <a:cxnLst/>
              <a:rect l="l" t="t" r="r" b="b"/>
              <a:pathLst>
                <a:path w="52681" h="18101" extrusionOk="0">
                  <a:moveTo>
                    <a:pt x="26249" y="0"/>
                  </a:moveTo>
                  <a:cubicBezTo>
                    <a:pt x="20200" y="0"/>
                    <a:pt x="15133" y="4155"/>
                    <a:pt x="13741" y="9770"/>
                  </a:cubicBezTo>
                  <a:cubicBezTo>
                    <a:pt x="12326" y="8788"/>
                    <a:pt x="10614" y="8218"/>
                    <a:pt x="8765" y="8218"/>
                  </a:cubicBezTo>
                  <a:cubicBezTo>
                    <a:pt x="3926" y="8218"/>
                    <a:pt x="0" y="12144"/>
                    <a:pt x="0" y="17005"/>
                  </a:cubicBezTo>
                  <a:cubicBezTo>
                    <a:pt x="0" y="17371"/>
                    <a:pt x="23" y="17736"/>
                    <a:pt x="69" y="18101"/>
                  </a:cubicBezTo>
                  <a:lnTo>
                    <a:pt x="52612" y="18101"/>
                  </a:lnTo>
                  <a:cubicBezTo>
                    <a:pt x="52658" y="17736"/>
                    <a:pt x="52681" y="17371"/>
                    <a:pt x="52681" y="17005"/>
                  </a:cubicBezTo>
                  <a:cubicBezTo>
                    <a:pt x="52681" y="12144"/>
                    <a:pt x="48755" y="8218"/>
                    <a:pt x="43916" y="8218"/>
                  </a:cubicBezTo>
                  <a:cubicBezTo>
                    <a:pt x="41999" y="8218"/>
                    <a:pt x="40218" y="8834"/>
                    <a:pt x="38780" y="9884"/>
                  </a:cubicBezTo>
                  <a:cubicBezTo>
                    <a:pt x="37434" y="4200"/>
                    <a:pt x="32344" y="0"/>
                    <a:pt x="26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6"/>
            <p:cNvSpPr/>
            <p:nvPr/>
          </p:nvSpPr>
          <p:spPr>
            <a:xfrm flipH="1">
              <a:off x="6351017" y="2667714"/>
              <a:ext cx="783404" cy="269046"/>
            </a:xfrm>
            <a:custGeom>
              <a:avLst/>
              <a:gdLst/>
              <a:ahLst/>
              <a:cxnLst/>
              <a:rect l="l" t="t" r="r" b="b"/>
              <a:pathLst>
                <a:path w="24127" h="8286" extrusionOk="0">
                  <a:moveTo>
                    <a:pt x="12029" y="0"/>
                  </a:moveTo>
                  <a:cubicBezTo>
                    <a:pt x="9268" y="0"/>
                    <a:pt x="6939" y="1918"/>
                    <a:pt x="6300" y="4474"/>
                  </a:cubicBezTo>
                  <a:cubicBezTo>
                    <a:pt x="5661" y="4040"/>
                    <a:pt x="4862" y="3767"/>
                    <a:pt x="4018" y="3767"/>
                  </a:cubicBezTo>
                  <a:cubicBezTo>
                    <a:pt x="1804" y="3767"/>
                    <a:pt x="0" y="5570"/>
                    <a:pt x="0" y="7784"/>
                  </a:cubicBezTo>
                  <a:cubicBezTo>
                    <a:pt x="0" y="7966"/>
                    <a:pt x="23" y="8126"/>
                    <a:pt x="46" y="8286"/>
                  </a:cubicBezTo>
                  <a:lnTo>
                    <a:pt x="24104" y="8286"/>
                  </a:lnTo>
                  <a:cubicBezTo>
                    <a:pt x="24127" y="8126"/>
                    <a:pt x="24127" y="7966"/>
                    <a:pt x="24127" y="7784"/>
                  </a:cubicBezTo>
                  <a:cubicBezTo>
                    <a:pt x="24127" y="5570"/>
                    <a:pt x="22346" y="3767"/>
                    <a:pt x="20110" y="3767"/>
                  </a:cubicBezTo>
                  <a:cubicBezTo>
                    <a:pt x="19242" y="3767"/>
                    <a:pt x="18420" y="4040"/>
                    <a:pt x="17781" y="4520"/>
                  </a:cubicBezTo>
                  <a:cubicBezTo>
                    <a:pt x="17142" y="1941"/>
                    <a:pt x="14814" y="0"/>
                    <a:pt x="120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6"/>
            <p:cNvSpPr/>
            <p:nvPr/>
          </p:nvSpPr>
          <p:spPr>
            <a:xfrm flipH="1">
              <a:off x="7119582" y="2350515"/>
              <a:ext cx="1782441" cy="1782441"/>
            </a:xfrm>
            <a:custGeom>
              <a:avLst/>
              <a:gdLst/>
              <a:ahLst/>
              <a:cxnLst/>
              <a:rect l="l" t="t" r="r" b="b"/>
              <a:pathLst>
                <a:path w="54895" h="54895" extrusionOk="0">
                  <a:moveTo>
                    <a:pt x="27436" y="0"/>
                  </a:moveTo>
                  <a:cubicBezTo>
                    <a:pt x="12280" y="0"/>
                    <a:pt x="0" y="12280"/>
                    <a:pt x="0" y="27436"/>
                  </a:cubicBezTo>
                  <a:cubicBezTo>
                    <a:pt x="0" y="42592"/>
                    <a:pt x="12280" y="54895"/>
                    <a:pt x="27436" y="54895"/>
                  </a:cubicBezTo>
                  <a:cubicBezTo>
                    <a:pt x="42592" y="54895"/>
                    <a:pt x="54895" y="42592"/>
                    <a:pt x="54895" y="27436"/>
                  </a:cubicBezTo>
                  <a:cubicBezTo>
                    <a:pt x="54895" y="12280"/>
                    <a:pt x="42592" y="0"/>
                    <a:pt x="274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6"/>
            <p:cNvSpPr/>
            <p:nvPr/>
          </p:nvSpPr>
          <p:spPr>
            <a:xfrm flipH="1">
              <a:off x="7413792" y="2643979"/>
              <a:ext cx="1194766" cy="1194766"/>
            </a:xfrm>
            <a:custGeom>
              <a:avLst/>
              <a:gdLst/>
              <a:ahLst/>
              <a:cxnLst/>
              <a:rect l="l" t="t" r="r" b="b"/>
              <a:pathLst>
                <a:path w="36796" h="36796" extrusionOk="0">
                  <a:moveTo>
                    <a:pt x="18398" y="1"/>
                  </a:moveTo>
                  <a:cubicBezTo>
                    <a:pt x="8241" y="1"/>
                    <a:pt x="1" y="8241"/>
                    <a:pt x="1" y="18398"/>
                  </a:cubicBezTo>
                  <a:cubicBezTo>
                    <a:pt x="1" y="28555"/>
                    <a:pt x="8241" y="36795"/>
                    <a:pt x="18398" y="36795"/>
                  </a:cubicBezTo>
                  <a:cubicBezTo>
                    <a:pt x="28555" y="36795"/>
                    <a:pt x="36795" y="28555"/>
                    <a:pt x="36795" y="18398"/>
                  </a:cubicBezTo>
                  <a:cubicBezTo>
                    <a:pt x="36795" y="8241"/>
                    <a:pt x="28555" y="1"/>
                    <a:pt x="18398" y="1"/>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6"/>
            <p:cNvSpPr/>
            <p:nvPr/>
          </p:nvSpPr>
          <p:spPr>
            <a:xfrm flipH="1">
              <a:off x="7689495" y="2802595"/>
              <a:ext cx="630015" cy="630015"/>
            </a:xfrm>
            <a:custGeom>
              <a:avLst/>
              <a:gdLst/>
              <a:ahLst/>
              <a:cxnLst/>
              <a:rect l="l" t="t" r="r" b="b"/>
              <a:pathLst>
                <a:path w="19403" h="19403" extrusionOk="0">
                  <a:moveTo>
                    <a:pt x="9702" y="1"/>
                  </a:moveTo>
                  <a:cubicBezTo>
                    <a:pt x="4338" y="1"/>
                    <a:pt x="1" y="4337"/>
                    <a:pt x="1" y="9701"/>
                  </a:cubicBezTo>
                  <a:cubicBezTo>
                    <a:pt x="1" y="15065"/>
                    <a:pt x="4338" y="19402"/>
                    <a:pt x="9702" y="19402"/>
                  </a:cubicBezTo>
                  <a:cubicBezTo>
                    <a:pt x="15065" y="19402"/>
                    <a:pt x="19402" y="15065"/>
                    <a:pt x="19402" y="9701"/>
                  </a:cubicBezTo>
                  <a:cubicBezTo>
                    <a:pt x="19402" y="4337"/>
                    <a:pt x="15065" y="1"/>
                    <a:pt x="97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6"/>
            <p:cNvSpPr/>
            <p:nvPr/>
          </p:nvSpPr>
          <p:spPr>
            <a:xfrm flipH="1">
              <a:off x="7517566" y="2225992"/>
              <a:ext cx="973873" cy="1782473"/>
            </a:xfrm>
            <a:custGeom>
              <a:avLst/>
              <a:gdLst/>
              <a:ahLst/>
              <a:cxnLst/>
              <a:rect l="l" t="t" r="r" b="b"/>
              <a:pathLst>
                <a:path w="29993" h="54896" extrusionOk="0">
                  <a:moveTo>
                    <a:pt x="1826" y="1"/>
                  </a:moveTo>
                  <a:cubicBezTo>
                    <a:pt x="822" y="1"/>
                    <a:pt x="0" y="845"/>
                    <a:pt x="0" y="1849"/>
                  </a:cubicBezTo>
                  <a:lnTo>
                    <a:pt x="0" y="53069"/>
                  </a:lnTo>
                  <a:cubicBezTo>
                    <a:pt x="0" y="54074"/>
                    <a:pt x="822" y="54895"/>
                    <a:pt x="1826" y="54895"/>
                  </a:cubicBezTo>
                  <a:lnTo>
                    <a:pt x="28167" y="54895"/>
                  </a:lnTo>
                  <a:cubicBezTo>
                    <a:pt x="29171" y="54895"/>
                    <a:pt x="29993" y="54074"/>
                    <a:pt x="29993" y="53069"/>
                  </a:cubicBezTo>
                  <a:lnTo>
                    <a:pt x="29993" y="1849"/>
                  </a:lnTo>
                  <a:cubicBezTo>
                    <a:pt x="29993" y="845"/>
                    <a:pt x="29171" y="1"/>
                    <a:pt x="28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6"/>
            <p:cNvSpPr/>
            <p:nvPr/>
          </p:nvSpPr>
          <p:spPr>
            <a:xfrm flipH="1">
              <a:off x="7517566" y="2225992"/>
              <a:ext cx="973873" cy="1782473"/>
            </a:xfrm>
            <a:custGeom>
              <a:avLst/>
              <a:gdLst/>
              <a:ahLst/>
              <a:cxnLst/>
              <a:rect l="l" t="t" r="r" b="b"/>
              <a:pathLst>
                <a:path w="29993" h="54896" extrusionOk="0">
                  <a:moveTo>
                    <a:pt x="1826" y="1"/>
                  </a:moveTo>
                  <a:cubicBezTo>
                    <a:pt x="822" y="1"/>
                    <a:pt x="0" y="845"/>
                    <a:pt x="0" y="1849"/>
                  </a:cubicBezTo>
                  <a:lnTo>
                    <a:pt x="0" y="53069"/>
                  </a:lnTo>
                  <a:cubicBezTo>
                    <a:pt x="0" y="54074"/>
                    <a:pt x="822" y="54895"/>
                    <a:pt x="1826" y="54895"/>
                  </a:cubicBezTo>
                  <a:lnTo>
                    <a:pt x="28167" y="54895"/>
                  </a:lnTo>
                  <a:cubicBezTo>
                    <a:pt x="29171" y="54895"/>
                    <a:pt x="29993" y="54074"/>
                    <a:pt x="29993" y="53069"/>
                  </a:cubicBezTo>
                  <a:lnTo>
                    <a:pt x="29993" y="1849"/>
                  </a:lnTo>
                  <a:cubicBezTo>
                    <a:pt x="29993" y="845"/>
                    <a:pt x="29171" y="1"/>
                    <a:pt x="28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6"/>
            <p:cNvSpPr/>
            <p:nvPr/>
          </p:nvSpPr>
          <p:spPr>
            <a:xfrm flipH="1">
              <a:off x="7517566" y="2225992"/>
              <a:ext cx="973873" cy="178650"/>
            </a:xfrm>
            <a:custGeom>
              <a:avLst/>
              <a:gdLst/>
              <a:ahLst/>
              <a:cxnLst/>
              <a:rect l="l" t="t" r="r" b="b"/>
              <a:pathLst>
                <a:path w="29993" h="5502" extrusionOk="0">
                  <a:moveTo>
                    <a:pt x="1826" y="1"/>
                  </a:moveTo>
                  <a:cubicBezTo>
                    <a:pt x="822" y="1"/>
                    <a:pt x="0" y="845"/>
                    <a:pt x="0" y="1849"/>
                  </a:cubicBezTo>
                  <a:lnTo>
                    <a:pt x="0" y="5501"/>
                  </a:lnTo>
                  <a:lnTo>
                    <a:pt x="29993" y="5501"/>
                  </a:lnTo>
                  <a:lnTo>
                    <a:pt x="29993" y="1849"/>
                  </a:lnTo>
                  <a:cubicBezTo>
                    <a:pt x="29993" y="845"/>
                    <a:pt x="29171" y="1"/>
                    <a:pt x="28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6"/>
            <p:cNvSpPr/>
            <p:nvPr/>
          </p:nvSpPr>
          <p:spPr>
            <a:xfrm flipH="1">
              <a:off x="7517566" y="3808320"/>
              <a:ext cx="973873" cy="200145"/>
            </a:xfrm>
            <a:custGeom>
              <a:avLst/>
              <a:gdLst/>
              <a:ahLst/>
              <a:cxnLst/>
              <a:rect l="l" t="t" r="r" b="b"/>
              <a:pathLst>
                <a:path w="29993" h="6164" extrusionOk="0">
                  <a:moveTo>
                    <a:pt x="0" y="0"/>
                  </a:moveTo>
                  <a:lnTo>
                    <a:pt x="0" y="4337"/>
                  </a:lnTo>
                  <a:cubicBezTo>
                    <a:pt x="0" y="5342"/>
                    <a:pt x="822" y="6163"/>
                    <a:pt x="1826" y="6163"/>
                  </a:cubicBezTo>
                  <a:lnTo>
                    <a:pt x="28167" y="6163"/>
                  </a:lnTo>
                  <a:cubicBezTo>
                    <a:pt x="29171" y="6163"/>
                    <a:pt x="29993" y="5342"/>
                    <a:pt x="29993" y="4337"/>
                  </a:cubicBezTo>
                  <a:lnTo>
                    <a:pt x="299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6"/>
            <p:cNvSpPr/>
            <p:nvPr/>
          </p:nvSpPr>
          <p:spPr>
            <a:xfrm flipH="1">
              <a:off x="7861456" y="2315674"/>
              <a:ext cx="289080" cy="49679"/>
            </a:xfrm>
            <a:custGeom>
              <a:avLst/>
              <a:gdLst/>
              <a:ahLst/>
              <a:cxnLst/>
              <a:rect l="l" t="t" r="r" b="b"/>
              <a:pathLst>
                <a:path w="8903" h="1530" extrusionOk="0">
                  <a:moveTo>
                    <a:pt x="754" y="0"/>
                  </a:moveTo>
                  <a:cubicBezTo>
                    <a:pt x="343" y="0"/>
                    <a:pt x="1" y="343"/>
                    <a:pt x="1" y="754"/>
                  </a:cubicBezTo>
                  <a:cubicBezTo>
                    <a:pt x="1" y="1187"/>
                    <a:pt x="343" y="1530"/>
                    <a:pt x="754" y="1530"/>
                  </a:cubicBezTo>
                  <a:lnTo>
                    <a:pt x="8150" y="1530"/>
                  </a:lnTo>
                  <a:cubicBezTo>
                    <a:pt x="8560" y="1530"/>
                    <a:pt x="8903" y="1187"/>
                    <a:pt x="8903" y="754"/>
                  </a:cubicBezTo>
                  <a:cubicBezTo>
                    <a:pt x="8903" y="343"/>
                    <a:pt x="8560" y="0"/>
                    <a:pt x="81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6"/>
            <p:cNvSpPr/>
            <p:nvPr/>
          </p:nvSpPr>
          <p:spPr>
            <a:xfrm flipH="1">
              <a:off x="7757682" y="2315674"/>
              <a:ext cx="44516" cy="44484"/>
            </a:xfrm>
            <a:custGeom>
              <a:avLst/>
              <a:gdLst/>
              <a:ahLst/>
              <a:cxnLst/>
              <a:rect l="l" t="t" r="r" b="b"/>
              <a:pathLst>
                <a:path w="1371" h="1370" extrusionOk="0">
                  <a:moveTo>
                    <a:pt x="686" y="0"/>
                  </a:moveTo>
                  <a:cubicBezTo>
                    <a:pt x="298" y="0"/>
                    <a:pt x="1" y="297"/>
                    <a:pt x="1" y="685"/>
                  </a:cubicBezTo>
                  <a:cubicBezTo>
                    <a:pt x="1" y="1073"/>
                    <a:pt x="298" y="1370"/>
                    <a:pt x="686" y="1370"/>
                  </a:cubicBezTo>
                  <a:cubicBezTo>
                    <a:pt x="1074" y="1370"/>
                    <a:pt x="1370" y="1073"/>
                    <a:pt x="1370" y="685"/>
                  </a:cubicBezTo>
                  <a:cubicBezTo>
                    <a:pt x="1370" y="297"/>
                    <a:pt x="1074" y="0"/>
                    <a:pt x="6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6"/>
            <p:cNvSpPr/>
            <p:nvPr/>
          </p:nvSpPr>
          <p:spPr>
            <a:xfrm flipH="1">
              <a:off x="7949645" y="3860954"/>
              <a:ext cx="109716" cy="108969"/>
            </a:xfrm>
            <a:custGeom>
              <a:avLst/>
              <a:gdLst/>
              <a:ahLst/>
              <a:cxnLst/>
              <a:rect l="l" t="t" r="r" b="b"/>
              <a:pathLst>
                <a:path w="3379" h="3356" extrusionOk="0">
                  <a:moveTo>
                    <a:pt x="1690" y="0"/>
                  </a:moveTo>
                  <a:cubicBezTo>
                    <a:pt x="754" y="0"/>
                    <a:pt x="0" y="753"/>
                    <a:pt x="0" y="1689"/>
                  </a:cubicBezTo>
                  <a:cubicBezTo>
                    <a:pt x="0" y="2602"/>
                    <a:pt x="754" y="3355"/>
                    <a:pt x="1690" y="3355"/>
                  </a:cubicBezTo>
                  <a:cubicBezTo>
                    <a:pt x="2625" y="3355"/>
                    <a:pt x="3379" y="2602"/>
                    <a:pt x="3379" y="1689"/>
                  </a:cubicBezTo>
                  <a:cubicBezTo>
                    <a:pt x="3379" y="753"/>
                    <a:pt x="2625" y="0"/>
                    <a:pt x="16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6"/>
            <p:cNvSpPr/>
            <p:nvPr/>
          </p:nvSpPr>
          <p:spPr>
            <a:xfrm flipH="1">
              <a:off x="7857008" y="3714937"/>
              <a:ext cx="294990" cy="37828"/>
            </a:xfrm>
            <a:custGeom>
              <a:avLst/>
              <a:gdLst/>
              <a:ahLst/>
              <a:cxnLst/>
              <a:rect l="l" t="t" r="r" b="b"/>
              <a:pathLst>
                <a:path w="9085" h="1165" extrusionOk="0">
                  <a:moveTo>
                    <a:pt x="571" y="0"/>
                  </a:moveTo>
                  <a:cubicBezTo>
                    <a:pt x="251" y="0"/>
                    <a:pt x="0" y="274"/>
                    <a:pt x="0" y="571"/>
                  </a:cubicBezTo>
                  <a:cubicBezTo>
                    <a:pt x="0" y="891"/>
                    <a:pt x="251" y="1165"/>
                    <a:pt x="571" y="1165"/>
                  </a:cubicBezTo>
                  <a:lnTo>
                    <a:pt x="8514" y="1165"/>
                  </a:lnTo>
                  <a:cubicBezTo>
                    <a:pt x="8834" y="1165"/>
                    <a:pt x="9085" y="891"/>
                    <a:pt x="9085" y="571"/>
                  </a:cubicBezTo>
                  <a:cubicBezTo>
                    <a:pt x="9085" y="274"/>
                    <a:pt x="8834" y="0"/>
                    <a:pt x="85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6"/>
            <p:cNvSpPr/>
            <p:nvPr/>
          </p:nvSpPr>
          <p:spPr>
            <a:xfrm flipH="1">
              <a:off x="8434357" y="1951783"/>
              <a:ext cx="521793" cy="847142"/>
            </a:xfrm>
            <a:custGeom>
              <a:avLst/>
              <a:gdLst/>
              <a:ahLst/>
              <a:cxnLst/>
              <a:rect l="l" t="t" r="r" b="b"/>
              <a:pathLst>
                <a:path w="16070" h="26090" extrusionOk="0">
                  <a:moveTo>
                    <a:pt x="571" y="0"/>
                  </a:moveTo>
                  <a:cubicBezTo>
                    <a:pt x="252" y="0"/>
                    <a:pt x="1" y="274"/>
                    <a:pt x="1" y="571"/>
                  </a:cubicBezTo>
                  <a:lnTo>
                    <a:pt x="1" y="20383"/>
                  </a:lnTo>
                  <a:cubicBezTo>
                    <a:pt x="1" y="23533"/>
                    <a:pt x="2557" y="26089"/>
                    <a:pt x="5707" y="26089"/>
                  </a:cubicBezTo>
                  <a:lnTo>
                    <a:pt x="15499" y="26089"/>
                  </a:lnTo>
                  <a:cubicBezTo>
                    <a:pt x="15819" y="26089"/>
                    <a:pt x="16070" y="25838"/>
                    <a:pt x="16070" y="25519"/>
                  </a:cubicBezTo>
                  <a:cubicBezTo>
                    <a:pt x="16070" y="25199"/>
                    <a:pt x="15819" y="24948"/>
                    <a:pt x="15499" y="24948"/>
                  </a:cubicBezTo>
                  <a:lnTo>
                    <a:pt x="5707" y="24948"/>
                  </a:lnTo>
                  <a:cubicBezTo>
                    <a:pt x="3196" y="24948"/>
                    <a:pt x="1142" y="22894"/>
                    <a:pt x="1142" y="20383"/>
                  </a:cubicBezTo>
                  <a:lnTo>
                    <a:pt x="1142" y="571"/>
                  </a:lnTo>
                  <a:cubicBezTo>
                    <a:pt x="1142" y="274"/>
                    <a:pt x="891" y="0"/>
                    <a:pt x="5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6"/>
            <p:cNvSpPr/>
            <p:nvPr/>
          </p:nvSpPr>
          <p:spPr>
            <a:xfrm flipH="1">
              <a:off x="8884229" y="2225992"/>
              <a:ext cx="106015" cy="106015"/>
            </a:xfrm>
            <a:custGeom>
              <a:avLst/>
              <a:gdLst/>
              <a:ahLst/>
              <a:cxnLst/>
              <a:rect l="l" t="t" r="r" b="b"/>
              <a:pathLst>
                <a:path w="3265" h="3265" extrusionOk="0">
                  <a:moveTo>
                    <a:pt x="1621" y="1"/>
                  </a:moveTo>
                  <a:cubicBezTo>
                    <a:pt x="731" y="1"/>
                    <a:pt x="1" y="731"/>
                    <a:pt x="1" y="1644"/>
                  </a:cubicBezTo>
                  <a:cubicBezTo>
                    <a:pt x="1" y="2534"/>
                    <a:pt x="731" y="3265"/>
                    <a:pt x="1621" y="3265"/>
                  </a:cubicBezTo>
                  <a:cubicBezTo>
                    <a:pt x="2534" y="3265"/>
                    <a:pt x="3265" y="2534"/>
                    <a:pt x="3265" y="1644"/>
                  </a:cubicBezTo>
                  <a:cubicBezTo>
                    <a:pt x="3265" y="731"/>
                    <a:pt x="2534" y="1"/>
                    <a:pt x="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6"/>
            <p:cNvSpPr/>
            <p:nvPr/>
          </p:nvSpPr>
          <p:spPr>
            <a:xfrm flipH="1">
              <a:off x="8482510" y="1333652"/>
              <a:ext cx="105268" cy="105300"/>
            </a:xfrm>
            <a:custGeom>
              <a:avLst/>
              <a:gdLst/>
              <a:ahLst/>
              <a:cxnLst/>
              <a:rect l="l" t="t" r="r" b="b"/>
              <a:pathLst>
                <a:path w="3242" h="3243" extrusionOk="0">
                  <a:moveTo>
                    <a:pt x="1621" y="1"/>
                  </a:moveTo>
                  <a:cubicBezTo>
                    <a:pt x="730" y="1"/>
                    <a:pt x="0" y="708"/>
                    <a:pt x="0" y="1621"/>
                  </a:cubicBezTo>
                  <a:cubicBezTo>
                    <a:pt x="0" y="2512"/>
                    <a:pt x="730" y="3242"/>
                    <a:pt x="1621" y="3242"/>
                  </a:cubicBezTo>
                  <a:cubicBezTo>
                    <a:pt x="2511" y="3242"/>
                    <a:pt x="3241" y="2512"/>
                    <a:pt x="3241" y="1621"/>
                  </a:cubicBezTo>
                  <a:cubicBezTo>
                    <a:pt x="3241" y="708"/>
                    <a:pt x="2511" y="1"/>
                    <a:pt x="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6"/>
            <p:cNvSpPr/>
            <p:nvPr/>
          </p:nvSpPr>
          <p:spPr>
            <a:xfrm flipH="1">
              <a:off x="6699355" y="2404610"/>
              <a:ext cx="105268" cy="105268"/>
            </a:xfrm>
            <a:custGeom>
              <a:avLst/>
              <a:gdLst/>
              <a:ahLst/>
              <a:cxnLst/>
              <a:rect l="l" t="t" r="r" b="b"/>
              <a:pathLst>
                <a:path w="3242" h="3242" extrusionOk="0">
                  <a:moveTo>
                    <a:pt x="1621" y="0"/>
                  </a:moveTo>
                  <a:cubicBezTo>
                    <a:pt x="731" y="0"/>
                    <a:pt x="1" y="731"/>
                    <a:pt x="1" y="1621"/>
                  </a:cubicBezTo>
                  <a:cubicBezTo>
                    <a:pt x="1" y="2534"/>
                    <a:pt x="731" y="3242"/>
                    <a:pt x="1621" y="3242"/>
                  </a:cubicBezTo>
                  <a:cubicBezTo>
                    <a:pt x="2511" y="3242"/>
                    <a:pt x="3242" y="2534"/>
                    <a:pt x="3242" y="1621"/>
                  </a:cubicBezTo>
                  <a:cubicBezTo>
                    <a:pt x="3242" y="731"/>
                    <a:pt x="2511" y="0"/>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6"/>
            <p:cNvSpPr/>
            <p:nvPr/>
          </p:nvSpPr>
          <p:spPr>
            <a:xfrm flipH="1">
              <a:off x="8887184" y="1195778"/>
              <a:ext cx="106015" cy="105300"/>
            </a:xfrm>
            <a:custGeom>
              <a:avLst/>
              <a:gdLst/>
              <a:ahLst/>
              <a:cxnLst/>
              <a:rect l="l" t="t" r="r" b="b"/>
              <a:pathLst>
                <a:path w="3265" h="3243" extrusionOk="0">
                  <a:moveTo>
                    <a:pt x="1621" y="1"/>
                  </a:moveTo>
                  <a:cubicBezTo>
                    <a:pt x="731" y="1"/>
                    <a:pt x="1" y="731"/>
                    <a:pt x="1" y="1621"/>
                  </a:cubicBezTo>
                  <a:cubicBezTo>
                    <a:pt x="1" y="2512"/>
                    <a:pt x="731" y="3242"/>
                    <a:pt x="1621" y="3242"/>
                  </a:cubicBezTo>
                  <a:cubicBezTo>
                    <a:pt x="2534" y="3242"/>
                    <a:pt x="3265" y="2512"/>
                    <a:pt x="3265" y="1621"/>
                  </a:cubicBezTo>
                  <a:cubicBezTo>
                    <a:pt x="3265" y="731"/>
                    <a:pt x="2534" y="1"/>
                    <a:pt x="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6"/>
            <p:cNvSpPr/>
            <p:nvPr/>
          </p:nvSpPr>
          <p:spPr>
            <a:xfrm flipH="1">
              <a:off x="8362468" y="2727751"/>
              <a:ext cx="105268" cy="105268"/>
            </a:xfrm>
            <a:custGeom>
              <a:avLst/>
              <a:gdLst/>
              <a:ahLst/>
              <a:cxnLst/>
              <a:rect l="l" t="t" r="r" b="b"/>
              <a:pathLst>
                <a:path w="3242" h="3242" extrusionOk="0">
                  <a:moveTo>
                    <a:pt x="1621" y="0"/>
                  </a:moveTo>
                  <a:cubicBezTo>
                    <a:pt x="708" y="0"/>
                    <a:pt x="1" y="731"/>
                    <a:pt x="1" y="1621"/>
                  </a:cubicBezTo>
                  <a:cubicBezTo>
                    <a:pt x="1" y="2534"/>
                    <a:pt x="708" y="3241"/>
                    <a:pt x="1621" y="3241"/>
                  </a:cubicBezTo>
                  <a:cubicBezTo>
                    <a:pt x="2511" y="3241"/>
                    <a:pt x="3242" y="2534"/>
                    <a:pt x="3242" y="1621"/>
                  </a:cubicBezTo>
                  <a:cubicBezTo>
                    <a:pt x="3242" y="731"/>
                    <a:pt x="2511" y="0"/>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6"/>
            <p:cNvSpPr/>
            <p:nvPr/>
          </p:nvSpPr>
          <p:spPr>
            <a:xfrm flipH="1">
              <a:off x="7524223" y="3238374"/>
              <a:ext cx="105268" cy="106015"/>
            </a:xfrm>
            <a:custGeom>
              <a:avLst/>
              <a:gdLst/>
              <a:ahLst/>
              <a:cxnLst/>
              <a:rect l="l" t="t" r="r" b="b"/>
              <a:pathLst>
                <a:path w="3242" h="3265" extrusionOk="0">
                  <a:moveTo>
                    <a:pt x="1621" y="1"/>
                  </a:moveTo>
                  <a:cubicBezTo>
                    <a:pt x="731" y="1"/>
                    <a:pt x="0" y="731"/>
                    <a:pt x="0" y="1644"/>
                  </a:cubicBezTo>
                  <a:cubicBezTo>
                    <a:pt x="0" y="2534"/>
                    <a:pt x="731" y="3265"/>
                    <a:pt x="1621" y="3265"/>
                  </a:cubicBezTo>
                  <a:cubicBezTo>
                    <a:pt x="2534" y="3265"/>
                    <a:pt x="3241" y="2534"/>
                    <a:pt x="3241" y="1644"/>
                  </a:cubicBezTo>
                  <a:cubicBezTo>
                    <a:pt x="3241" y="731"/>
                    <a:pt x="2534" y="1"/>
                    <a:pt x="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6"/>
            <p:cNvSpPr/>
            <p:nvPr/>
          </p:nvSpPr>
          <p:spPr>
            <a:xfrm flipH="1">
              <a:off x="8922024" y="1031269"/>
              <a:ext cx="334279" cy="522540"/>
            </a:xfrm>
            <a:custGeom>
              <a:avLst/>
              <a:gdLst/>
              <a:ahLst/>
              <a:cxnLst/>
              <a:rect l="l" t="t" r="r" b="b"/>
              <a:pathLst>
                <a:path w="10295" h="16093" extrusionOk="0">
                  <a:moveTo>
                    <a:pt x="571" y="0"/>
                  </a:moveTo>
                  <a:cubicBezTo>
                    <a:pt x="252" y="0"/>
                    <a:pt x="1" y="274"/>
                    <a:pt x="1" y="571"/>
                  </a:cubicBezTo>
                  <a:cubicBezTo>
                    <a:pt x="1" y="890"/>
                    <a:pt x="252" y="1142"/>
                    <a:pt x="571" y="1142"/>
                  </a:cubicBezTo>
                  <a:lnTo>
                    <a:pt x="9154" y="1142"/>
                  </a:lnTo>
                  <a:lnTo>
                    <a:pt x="9154" y="15521"/>
                  </a:lnTo>
                  <a:cubicBezTo>
                    <a:pt x="9154" y="15841"/>
                    <a:pt x="9405" y="16092"/>
                    <a:pt x="9724" y="16092"/>
                  </a:cubicBezTo>
                  <a:cubicBezTo>
                    <a:pt x="10044" y="16092"/>
                    <a:pt x="10295" y="15841"/>
                    <a:pt x="10295" y="15521"/>
                  </a:cubicBezTo>
                  <a:lnTo>
                    <a:pt x="10295" y="571"/>
                  </a:lnTo>
                  <a:cubicBezTo>
                    <a:pt x="10295" y="274"/>
                    <a:pt x="10044" y="0"/>
                    <a:pt x="9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6"/>
            <p:cNvSpPr/>
            <p:nvPr/>
          </p:nvSpPr>
          <p:spPr>
            <a:xfrm flipH="1">
              <a:off x="8302431" y="1111330"/>
              <a:ext cx="250539" cy="690767"/>
            </a:xfrm>
            <a:custGeom>
              <a:avLst/>
              <a:gdLst/>
              <a:ahLst/>
              <a:cxnLst/>
              <a:rect l="l" t="t" r="r" b="b"/>
              <a:pathLst>
                <a:path w="7716" h="21274" extrusionOk="0">
                  <a:moveTo>
                    <a:pt x="549" y="0"/>
                  </a:moveTo>
                  <a:cubicBezTo>
                    <a:pt x="252" y="0"/>
                    <a:pt x="1" y="251"/>
                    <a:pt x="1" y="548"/>
                  </a:cubicBezTo>
                  <a:lnTo>
                    <a:pt x="1" y="20726"/>
                  </a:lnTo>
                  <a:cubicBezTo>
                    <a:pt x="1" y="21022"/>
                    <a:pt x="252" y="21273"/>
                    <a:pt x="549" y="21273"/>
                  </a:cubicBezTo>
                  <a:cubicBezTo>
                    <a:pt x="845" y="21273"/>
                    <a:pt x="1096" y="21022"/>
                    <a:pt x="1096" y="20726"/>
                  </a:cubicBezTo>
                  <a:lnTo>
                    <a:pt x="1096" y="1073"/>
                  </a:lnTo>
                  <a:lnTo>
                    <a:pt x="7191" y="1073"/>
                  </a:lnTo>
                  <a:cubicBezTo>
                    <a:pt x="7488" y="1073"/>
                    <a:pt x="7716" y="845"/>
                    <a:pt x="7716" y="548"/>
                  </a:cubicBezTo>
                  <a:cubicBezTo>
                    <a:pt x="7716" y="251"/>
                    <a:pt x="7488" y="0"/>
                    <a:pt x="7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6"/>
            <p:cNvSpPr/>
            <p:nvPr/>
          </p:nvSpPr>
          <p:spPr>
            <a:xfrm flipH="1">
              <a:off x="7695437" y="935667"/>
              <a:ext cx="691514" cy="450651"/>
            </a:xfrm>
            <a:custGeom>
              <a:avLst/>
              <a:gdLst/>
              <a:ahLst/>
              <a:cxnLst/>
              <a:rect l="l" t="t" r="r" b="b"/>
              <a:pathLst>
                <a:path w="21297" h="13879" extrusionOk="0">
                  <a:moveTo>
                    <a:pt x="1986" y="1"/>
                  </a:moveTo>
                  <a:cubicBezTo>
                    <a:pt x="891" y="1"/>
                    <a:pt x="1" y="891"/>
                    <a:pt x="1" y="1987"/>
                  </a:cubicBezTo>
                  <a:lnTo>
                    <a:pt x="1" y="11893"/>
                  </a:lnTo>
                  <a:cubicBezTo>
                    <a:pt x="1" y="12988"/>
                    <a:pt x="891" y="13878"/>
                    <a:pt x="2831" y="13878"/>
                  </a:cubicBezTo>
                  <a:lnTo>
                    <a:pt x="20178" y="13878"/>
                  </a:lnTo>
                  <a:cubicBezTo>
                    <a:pt x="20429" y="13878"/>
                    <a:pt x="21297" y="12988"/>
                    <a:pt x="21297" y="11893"/>
                  </a:cubicBezTo>
                  <a:lnTo>
                    <a:pt x="21297" y="1987"/>
                  </a:lnTo>
                  <a:cubicBezTo>
                    <a:pt x="21297" y="891"/>
                    <a:pt x="20429" y="1"/>
                    <a:pt x="19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6"/>
            <p:cNvSpPr/>
            <p:nvPr/>
          </p:nvSpPr>
          <p:spPr>
            <a:xfrm flipH="1">
              <a:off x="8210509" y="1010543"/>
              <a:ext cx="88968" cy="311290"/>
            </a:xfrm>
            <a:custGeom>
              <a:avLst/>
              <a:gdLst/>
              <a:ahLst/>
              <a:cxnLst/>
              <a:rect l="l" t="t" r="r" b="b"/>
              <a:pathLst>
                <a:path w="2740" h="9587" extrusionOk="0">
                  <a:moveTo>
                    <a:pt x="0" y="0"/>
                  </a:moveTo>
                  <a:lnTo>
                    <a:pt x="0" y="9587"/>
                  </a:lnTo>
                  <a:lnTo>
                    <a:pt x="2739" y="9587"/>
                  </a:lnTo>
                  <a:lnTo>
                    <a:pt x="2739" y="0"/>
                  </a:ln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6"/>
            <p:cNvSpPr/>
            <p:nvPr/>
          </p:nvSpPr>
          <p:spPr>
            <a:xfrm flipH="1">
              <a:off x="8210509" y="1098731"/>
              <a:ext cx="88968" cy="223101"/>
            </a:xfrm>
            <a:custGeom>
              <a:avLst/>
              <a:gdLst/>
              <a:ahLst/>
              <a:cxnLst/>
              <a:rect l="l" t="t" r="r" b="b"/>
              <a:pathLst>
                <a:path w="2740" h="6871" extrusionOk="0">
                  <a:moveTo>
                    <a:pt x="0" y="0"/>
                  </a:moveTo>
                  <a:lnTo>
                    <a:pt x="0" y="6871"/>
                  </a:lnTo>
                  <a:lnTo>
                    <a:pt x="2739" y="6871"/>
                  </a:lnTo>
                  <a:lnTo>
                    <a:pt x="2739" y="0"/>
                  </a:ln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6"/>
            <p:cNvSpPr/>
            <p:nvPr/>
          </p:nvSpPr>
          <p:spPr>
            <a:xfrm flipH="1">
              <a:off x="8066732" y="1010543"/>
              <a:ext cx="88253" cy="311290"/>
            </a:xfrm>
            <a:custGeom>
              <a:avLst/>
              <a:gdLst/>
              <a:ahLst/>
              <a:cxnLst/>
              <a:rect l="l" t="t" r="r" b="b"/>
              <a:pathLst>
                <a:path w="2718" h="9587" extrusionOk="0">
                  <a:moveTo>
                    <a:pt x="1" y="0"/>
                  </a:moveTo>
                  <a:lnTo>
                    <a:pt x="1" y="9587"/>
                  </a:lnTo>
                  <a:lnTo>
                    <a:pt x="2717" y="9587"/>
                  </a:lnTo>
                  <a:lnTo>
                    <a:pt x="2717" y="0"/>
                  </a:ln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6"/>
            <p:cNvSpPr/>
            <p:nvPr/>
          </p:nvSpPr>
          <p:spPr>
            <a:xfrm flipH="1">
              <a:off x="8066732" y="1147631"/>
              <a:ext cx="88253" cy="174202"/>
            </a:xfrm>
            <a:custGeom>
              <a:avLst/>
              <a:gdLst/>
              <a:ahLst/>
              <a:cxnLst/>
              <a:rect l="l" t="t" r="r" b="b"/>
              <a:pathLst>
                <a:path w="2718" h="5365" extrusionOk="0">
                  <a:moveTo>
                    <a:pt x="1" y="1"/>
                  </a:moveTo>
                  <a:lnTo>
                    <a:pt x="1" y="5365"/>
                  </a:lnTo>
                  <a:lnTo>
                    <a:pt x="2717" y="5365"/>
                  </a:lnTo>
                  <a:lnTo>
                    <a:pt x="2717" y="1"/>
                  </a:ln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6"/>
            <p:cNvSpPr/>
            <p:nvPr/>
          </p:nvSpPr>
          <p:spPr>
            <a:xfrm flipH="1">
              <a:off x="7922208" y="1010543"/>
              <a:ext cx="88968" cy="311290"/>
            </a:xfrm>
            <a:custGeom>
              <a:avLst/>
              <a:gdLst/>
              <a:ahLst/>
              <a:cxnLst/>
              <a:rect l="l" t="t" r="r" b="b"/>
              <a:pathLst>
                <a:path w="2740" h="9587" extrusionOk="0">
                  <a:moveTo>
                    <a:pt x="0" y="0"/>
                  </a:moveTo>
                  <a:lnTo>
                    <a:pt x="0" y="9587"/>
                  </a:lnTo>
                  <a:lnTo>
                    <a:pt x="2739" y="9587"/>
                  </a:lnTo>
                  <a:lnTo>
                    <a:pt x="2739" y="0"/>
                  </a:ln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6"/>
            <p:cNvSpPr/>
            <p:nvPr/>
          </p:nvSpPr>
          <p:spPr>
            <a:xfrm flipH="1">
              <a:off x="7922208" y="1263257"/>
              <a:ext cx="88968" cy="58576"/>
            </a:xfrm>
            <a:custGeom>
              <a:avLst/>
              <a:gdLst/>
              <a:ahLst/>
              <a:cxnLst/>
              <a:rect l="l" t="t" r="r" b="b"/>
              <a:pathLst>
                <a:path w="2740" h="1804" extrusionOk="0">
                  <a:moveTo>
                    <a:pt x="0" y="0"/>
                  </a:moveTo>
                  <a:lnTo>
                    <a:pt x="0" y="1804"/>
                  </a:lnTo>
                  <a:lnTo>
                    <a:pt x="2739" y="1804"/>
                  </a:lnTo>
                  <a:lnTo>
                    <a:pt x="2739" y="0"/>
                  </a:ln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6"/>
            <p:cNvSpPr/>
            <p:nvPr/>
          </p:nvSpPr>
          <p:spPr>
            <a:xfrm flipH="1">
              <a:off x="7778430" y="1010543"/>
              <a:ext cx="88221" cy="311290"/>
            </a:xfrm>
            <a:custGeom>
              <a:avLst/>
              <a:gdLst/>
              <a:ahLst/>
              <a:cxnLst/>
              <a:rect l="l" t="t" r="r" b="b"/>
              <a:pathLst>
                <a:path w="2717" h="9587" extrusionOk="0">
                  <a:moveTo>
                    <a:pt x="0" y="0"/>
                  </a:moveTo>
                  <a:lnTo>
                    <a:pt x="0" y="9587"/>
                  </a:lnTo>
                  <a:lnTo>
                    <a:pt x="2716" y="9587"/>
                  </a:lnTo>
                  <a:lnTo>
                    <a:pt x="2716" y="0"/>
                  </a:ln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6"/>
            <p:cNvSpPr/>
            <p:nvPr/>
          </p:nvSpPr>
          <p:spPr>
            <a:xfrm flipH="1">
              <a:off x="7778430" y="1052039"/>
              <a:ext cx="88221" cy="269793"/>
            </a:xfrm>
            <a:custGeom>
              <a:avLst/>
              <a:gdLst/>
              <a:ahLst/>
              <a:cxnLst/>
              <a:rect l="l" t="t" r="r" b="b"/>
              <a:pathLst>
                <a:path w="2717" h="8309" extrusionOk="0">
                  <a:moveTo>
                    <a:pt x="0" y="0"/>
                  </a:moveTo>
                  <a:lnTo>
                    <a:pt x="0" y="8309"/>
                  </a:lnTo>
                  <a:lnTo>
                    <a:pt x="2716" y="8309"/>
                  </a:lnTo>
                  <a:lnTo>
                    <a:pt x="2716" y="0"/>
                  </a:ln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6"/>
            <p:cNvSpPr/>
            <p:nvPr/>
          </p:nvSpPr>
          <p:spPr>
            <a:xfrm flipH="1">
              <a:off x="6733448" y="2069617"/>
              <a:ext cx="802658" cy="1240679"/>
            </a:xfrm>
            <a:custGeom>
              <a:avLst/>
              <a:gdLst/>
              <a:ahLst/>
              <a:cxnLst/>
              <a:rect l="l" t="t" r="r" b="b"/>
              <a:pathLst>
                <a:path w="24720" h="38210" extrusionOk="0">
                  <a:moveTo>
                    <a:pt x="24149" y="0"/>
                  </a:moveTo>
                  <a:cubicBezTo>
                    <a:pt x="23830" y="0"/>
                    <a:pt x="23579" y="251"/>
                    <a:pt x="23579" y="571"/>
                  </a:cubicBezTo>
                  <a:lnTo>
                    <a:pt x="23579" y="31979"/>
                  </a:lnTo>
                  <a:cubicBezTo>
                    <a:pt x="23579" y="34786"/>
                    <a:pt x="21296" y="37069"/>
                    <a:pt x="18489" y="37069"/>
                  </a:cubicBezTo>
                  <a:lnTo>
                    <a:pt x="571" y="37069"/>
                  </a:lnTo>
                  <a:cubicBezTo>
                    <a:pt x="251" y="37069"/>
                    <a:pt x="0" y="37320"/>
                    <a:pt x="0" y="37639"/>
                  </a:cubicBezTo>
                  <a:cubicBezTo>
                    <a:pt x="0" y="37936"/>
                    <a:pt x="251" y="38210"/>
                    <a:pt x="571" y="38210"/>
                  </a:cubicBezTo>
                  <a:lnTo>
                    <a:pt x="18489" y="38210"/>
                  </a:lnTo>
                  <a:cubicBezTo>
                    <a:pt x="21935" y="38210"/>
                    <a:pt x="24720" y="35402"/>
                    <a:pt x="24720" y="31979"/>
                  </a:cubicBezTo>
                  <a:lnTo>
                    <a:pt x="24720" y="571"/>
                  </a:lnTo>
                  <a:cubicBezTo>
                    <a:pt x="24720" y="251"/>
                    <a:pt x="24469" y="0"/>
                    <a:pt x="24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6"/>
            <p:cNvSpPr/>
            <p:nvPr/>
          </p:nvSpPr>
          <p:spPr>
            <a:xfrm flipH="1">
              <a:off x="7866645" y="4252263"/>
              <a:ext cx="260929" cy="473640"/>
            </a:xfrm>
            <a:custGeom>
              <a:avLst/>
              <a:gdLst/>
              <a:ahLst/>
              <a:cxnLst/>
              <a:rect l="l" t="t" r="r" b="b"/>
              <a:pathLst>
                <a:path w="8036" h="14587" extrusionOk="0">
                  <a:moveTo>
                    <a:pt x="1" y="1"/>
                  </a:moveTo>
                  <a:lnTo>
                    <a:pt x="1" y="14586"/>
                  </a:lnTo>
                  <a:lnTo>
                    <a:pt x="8035" y="14586"/>
                  </a:lnTo>
                  <a:lnTo>
                    <a:pt x="8035" y="1"/>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6"/>
            <p:cNvSpPr/>
            <p:nvPr/>
          </p:nvSpPr>
          <p:spPr>
            <a:xfrm flipH="1">
              <a:off x="8993166" y="3585966"/>
              <a:ext cx="191995" cy="332818"/>
            </a:xfrm>
            <a:custGeom>
              <a:avLst/>
              <a:gdLst/>
              <a:ahLst/>
              <a:cxnLst/>
              <a:rect l="l" t="t" r="r" b="b"/>
              <a:pathLst>
                <a:path w="5913" h="10250" extrusionOk="0">
                  <a:moveTo>
                    <a:pt x="1" y="1"/>
                  </a:moveTo>
                  <a:lnTo>
                    <a:pt x="1" y="10249"/>
                  </a:lnTo>
                  <a:lnTo>
                    <a:pt x="5913" y="10249"/>
                  </a:lnTo>
                  <a:lnTo>
                    <a:pt x="59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6"/>
            <p:cNvSpPr/>
            <p:nvPr/>
          </p:nvSpPr>
          <p:spPr>
            <a:xfrm flipH="1">
              <a:off x="8913127" y="4132923"/>
              <a:ext cx="192709" cy="332818"/>
            </a:xfrm>
            <a:custGeom>
              <a:avLst/>
              <a:gdLst/>
              <a:ahLst/>
              <a:cxnLst/>
              <a:rect l="l" t="t" r="r" b="b"/>
              <a:pathLst>
                <a:path w="5935" h="10250" extrusionOk="0">
                  <a:moveTo>
                    <a:pt x="0" y="1"/>
                  </a:moveTo>
                  <a:lnTo>
                    <a:pt x="0" y="10249"/>
                  </a:lnTo>
                  <a:lnTo>
                    <a:pt x="5935" y="10249"/>
                  </a:lnTo>
                  <a:lnTo>
                    <a:pt x="5935" y="1"/>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6"/>
            <p:cNvSpPr/>
            <p:nvPr/>
          </p:nvSpPr>
          <p:spPr>
            <a:xfrm flipH="1">
              <a:off x="8069712" y="4335289"/>
              <a:ext cx="153453" cy="154168"/>
            </a:xfrm>
            <a:custGeom>
              <a:avLst/>
              <a:gdLst/>
              <a:ahLst/>
              <a:cxnLst/>
              <a:rect l="l" t="t" r="r" b="b"/>
              <a:pathLst>
                <a:path w="4726" h="4748" extrusionOk="0">
                  <a:moveTo>
                    <a:pt x="0" y="0"/>
                  </a:moveTo>
                  <a:lnTo>
                    <a:pt x="0" y="4748"/>
                  </a:lnTo>
                  <a:lnTo>
                    <a:pt x="4725" y="4748"/>
                  </a:lnTo>
                  <a:lnTo>
                    <a:pt x="47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6"/>
            <p:cNvSpPr/>
            <p:nvPr/>
          </p:nvSpPr>
          <p:spPr>
            <a:xfrm flipH="1">
              <a:off x="8916829" y="3714937"/>
              <a:ext cx="92669" cy="93416"/>
            </a:xfrm>
            <a:custGeom>
              <a:avLst/>
              <a:gdLst/>
              <a:ahLst/>
              <a:cxnLst/>
              <a:rect l="l" t="t" r="r" b="b"/>
              <a:pathLst>
                <a:path w="2854" h="2877" extrusionOk="0">
                  <a:moveTo>
                    <a:pt x="0" y="0"/>
                  </a:moveTo>
                  <a:lnTo>
                    <a:pt x="0" y="2876"/>
                  </a:lnTo>
                  <a:lnTo>
                    <a:pt x="2854" y="2876"/>
                  </a:lnTo>
                  <a:lnTo>
                    <a:pt x="2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6"/>
            <p:cNvSpPr/>
            <p:nvPr/>
          </p:nvSpPr>
          <p:spPr>
            <a:xfrm flipH="1">
              <a:off x="9129540" y="2672909"/>
              <a:ext cx="108223" cy="107476"/>
            </a:xfrm>
            <a:custGeom>
              <a:avLst/>
              <a:gdLst/>
              <a:ahLst/>
              <a:cxnLst/>
              <a:rect l="l" t="t" r="r" b="b"/>
              <a:pathLst>
                <a:path w="3333" h="3310" extrusionOk="0">
                  <a:moveTo>
                    <a:pt x="0" y="0"/>
                  </a:moveTo>
                  <a:lnTo>
                    <a:pt x="0" y="3310"/>
                  </a:lnTo>
                  <a:lnTo>
                    <a:pt x="3333" y="3310"/>
                  </a:lnTo>
                  <a:lnTo>
                    <a:pt x="33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6"/>
            <p:cNvSpPr/>
            <p:nvPr/>
          </p:nvSpPr>
          <p:spPr>
            <a:xfrm flipH="1">
              <a:off x="6459207" y="3247271"/>
              <a:ext cx="261676" cy="473640"/>
            </a:xfrm>
            <a:custGeom>
              <a:avLst/>
              <a:gdLst/>
              <a:ahLst/>
              <a:cxnLst/>
              <a:rect l="l" t="t" r="r" b="b"/>
              <a:pathLst>
                <a:path w="8059" h="14587" extrusionOk="0">
                  <a:moveTo>
                    <a:pt x="1" y="1"/>
                  </a:moveTo>
                  <a:lnTo>
                    <a:pt x="1" y="14586"/>
                  </a:lnTo>
                  <a:lnTo>
                    <a:pt x="8058" y="14586"/>
                  </a:lnTo>
                  <a:lnTo>
                    <a:pt x="8058" y="1"/>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6"/>
            <p:cNvSpPr/>
            <p:nvPr/>
          </p:nvSpPr>
          <p:spPr>
            <a:xfrm flipH="1">
              <a:off x="6136065" y="3620059"/>
              <a:ext cx="191995" cy="332818"/>
            </a:xfrm>
            <a:custGeom>
              <a:avLst/>
              <a:gdLst/>
              <a:ahLst/>
              <a:cxnLst/>
              <a:rect l="l" t="t" r="r" b="b"/>
              <a:pathLst>
                <a:path w="5913" h="10250" extrusionOk="0">
                  <a:moveTo>
                    <a:pt x="0" y="1"/>
                  </a:moveTo>
                  <a:lnTo>
                    <a:pt x="0" y="10249"/>
                  </a:lnTo>
                  <a:lnTo>
                    <a:pt x="5912" y="10249"/>
                  </a:lnTo>
                  <a:lnTo>
                    <a:pt x="59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6"/>
            <p:cNvSpPr/>
            <p:nvPr/>
          </p:nvSpPr>
          <p:spPr>
            <a:xfrm flipH="1">
              <a:off x="6816442" y="3539274"/>
              <a:ext cx="191995" cy="332818"/>
            </a:xfrm>
            <a:custGeom>
              <a:avLst/>
              <a:gdLst/>
              <a:ahLst/>
              <a:cxnLst/>
              <a:rect l="l" t="t" r="r" b="b"/>
              <a:pathLst>
                <a:path w="5913" h="10250" extrusionOk="0">
                  <a:moveTo>
                    <a:pt x="1" y="1"/>
                  </a:moveTo>
                  <a:lnTo>
                    <a:pt x="1" y="10249"/>
                  </a:lnTo>
                  <a:lnTo>
                    <a:pt x="5912" y="10249"/>
                  </a:lnTo>
                  <a:lnTo>
                    <a:pt x="59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6"/>
            <p:cNvSpPr/>
            <p:nvPr/>
          </p:nvSpPr>
          <p:spPr>
            <a:xfrm flipH="1">
              <a:off x="6895734" y="4085517"/>
              <a:ext cx="191995" cy="333532"/>
            </a:xfrm>
            <a:custGeom>
              <a:avLst/>
              <a:gdLst/>
              <a:ahLst/>
              <a:cxnLst/>
              <a:rect l="l" t="t" r="r" b="b"/>
              <a:pathLst>
                <a:path w="5913" h="10272" extrusionOk="0">
                  <a:moveTo>
                    <a:pt x="0" y="0"/>
                  </a:moveTo>
                  <a:lnTo>
                    <a:pt x="0" y="10271"/>
                  </a:lnTo>
                  <a:lnTo>
                    <a:pt x="5912" y="10271"/>
                  </a:lnTo>
                  <a:lnTo>
                    <a:pt x="5912" y="0"/>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6"/>
            <p:cNvSpPr/>
            <p:nvPr/>
          </p:nvSpPr>
          <p:spPr>
            <a:xfrm flipH="1">
              <a:off x="7517566" y="3016799"/>
              <a:ext cx="973873" cy="734471"/>
            </a:xfrm>
            <a:custGeom>
              <a:avLst/>
              <a:gdLst/>
              <a:ahLst/>
              <a:cxnLst/>
              <a:rect l="l" t="t" r="r" b="b"/>
              <a:pathLst>
                <a:path w="29993" h="22620" extrusionOk="0">
                  <a:moveTo>
                    <a:pt x="29993" y="0"/>
                  </a:moveTo>
                  <a:lnTo>
                    <a:pt x="0" y="19013"/>
                  </a:lnTo>
                  <a:lnTo>
                    <a:pt x="0" y="22620"/>
                  </a:lnTo>
                  <a:lnTo>
                    <a:pt x="29993" y="3584"/>
                  </a:lnTo>
                  <a:lnTo>
                    <a:pt x="29993" y="0"/>
                  </a:lnTo>
                  <a:close/>
                </a:path>
              </a:pathLst>
            </a:custGeom>
            <a:gradFill>
              <a:gsLst>
                <a:gs pos="0">
                  <a:schemeClr val="dk2"/>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6"/>
            <p:cNvSpPr/>
            <p:nvPr/>
          </p:nvSpPr>
          <p:spPr>
            <a:xfrm flipH="1">
              <a:off x="6508139" y="3919498"/>
              <a:ext cx="192709" cy="332785"/>
            </a:xfrm>
            <a:custGeom>
              <a:avLst/>
              <a:gdLst/>
              <a:ahLst/>
              <a:cxnLst/>
              <a:rect l="l" t="t" r="r" b="b"/>
              <a:pathLst>
                <a:path w="5935" h="10249" extrusionOk="0">
                  <a:moveTo>
                    <a:pt x="0" y="0"/>
                  </a:moveTo>
                  <a:lnTo>
                    <a:pt x="0" y="10249"/>
                  </a:lnTo>
                  <a:lnTo>
                    <a:pt x="5935" y="10249"/>
                  </a:lnTo>
                  <a:lnTo>
                    <a:pt x="5935" y="0"/>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6"/>
            <p:cNvSpPr/>
            <p:nvPr/>
          </p:nvSpPr>
          <p:spPr>
            <a:xfrm flipH="1">
              <a:off x="6992104" y="3668245"/>
              <a:ext cx="92669" cy="92669"/>
            </a:xfrm>
            <a:custGeom>
              <a:avLst/>
              <a:gdLst/>
              <a:ahLst/>
              <a:cxnLst/>
              <a:rect l="l" t="t" r="r" b="b"/>
              <a:pathLst>
                <a:path w="2854" h="2854" extrusionOk="0">
                  <a:moveTo>
                    <a:pt x="1" y="0"/>
                  </a:moveTo>
                  <a:lnTo>
                    <a:pt x="1" y="2854"/>
                  </a:lnTo>
                  <a:lnTo>
                    <a:pt x="2854" y="2854"/>
                  </a:lnTo>
                  <a:lnTo>
                    <a:pt x="2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6"/>
            <p:cNvSpPr/>
            <p:nvPr/>
          </p:nvSpPr>
          <p:spPr>
            <a:xfrm flipH="1">
              <a:off x="7456036" y="1791674"/>
              <a:ext cx="48965" cy="48965"/>
            </a:xfrm>
            <a:custGeom>
              <a:avLst/>
              <a:gdLst/>
              <a:ahLst/>
              <a:cxnLst/>
              <a:rect l="l" t="t" r="r" b="b"/>
              <a:pathLst>
                <a:path w="1508" h="1508" extrusionOk="0">
                  <a:moveTo>
                    <a:pt x="1" y="1"/>
                  </a:moveTo>
                  <a:lnTo>
                    <a:pt x="1" y="1507"/>
                  </a:lnTo>
                  <a:lnTo>
                    <a:pt x="1507" y="1507"/>
                  </a:lnTo>
                  <a:lnTo>
                    <a:pt x="15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6"/>
            <p:cNvSpPr/>
            <p:nvPr/>
          </p:nvSpPr>
          <p:spPr>
            <a:xfrm flipH="1">
              <a:off x="7517566" y="2526892"/>
              <a:ext cx="973873" cy="1026507"/>
            </a:xfrm>
            <a:custGeom>
              <a:avLst/>
              <a:gdLst/>
              <a:ahLst/>
              <a:cxnLst/>
              <a:rect l="l" t="t" r="r" b="b"/>
              <a:pathLst>
                <a:path w="29993" h="31614" extrusionOk="0">
                  <a:moveTo>
                    <a:pt x="29993" y="1"/>
                  </a:moveTo>
                  <a:lnTo>
                    <a:pt x="0" y="19037"/>
                  </a:lnTo>
                  <a:lnTo>
                    <a:pt x="0" y="31614"/>
                  </a:lnTo>
                  <a:lnTo>
                    <a:pt x="29993" y="12577"/>
                  </a:lnTo>
                  <a:close/>
                </a:path>
              </a:pathLst>
            </a:custGeom>
            <a:gradFill>
              <a:gsLst>
                <a:gs pos="0">
                  <a:schemeClr val="dk2"/>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6"/>
            <p:cNvSpPr/>
            <p:nvPr/>
          </p:nvSpPr>
          <p:spPr>
            <a:xfrm>
              <a:off x="6211276" y="1110848"/>
              <a:ext cx="901920" cy="503847"/>
            </a:xfrm>
            <a:custGeom>
              <a:avLst/>
              <a:gdLst/>
              <a:ahLst/>
              <a:cxnLst/>
              <a:rect l="l" t="t" r="r" b="b"/>
              <a:pathLst>
                <a:path w="17736" h="9908" extrusionOk="0">
                  <a:moveTo>
                    <a:pt x="14425" y="1"/>
                  </a:moveTo>
                  <a:cubicBezTo>
                    <a:pt x="13900" y="1"/>
                    <a:pt x="13900" y="1005"/>
                    <a:pt x="14425" y="1005"/>
                  </a:cubicBezTo>
                  <a:lnTo>
                    <a:pt x="15886" y="1005"/>
                  </a:lnTo>
                  <a:cubicBezTo>
                    <a:pt x="13284" y="3059"/>
                    <a:pt x="10659" y="5136"/>
                    <a:pt x="8034" y="7190"/>
                  </a:cubicBezTo>
                  <a:lnTo>
                    <a:pt x="8034" y="4451"/>
                  </a:lnTo>
                  <a:cubicBezTo>
                    <a:pt x="8034" y="4156"/>
                    <a:pt x="7836" y="3954"/>
                    <a:pt x="7631" y="3954"/>
                  </a:cubicBezTo>
                  <a:cubicBezTo>
                    <a:pt x="7567" y="3954"/>
                    <a:pt x="7501" y="3974"/>
                    <a:pt x="7441" y="4018"/>
                  </a:cubicBezTo>
                  <a:cubicBezTo>
                    <a:pt x="5090" y="5661"/>
                    <a:pt x="2739" y="7327"/>
                    <a:pt x="388" y="8971"/>
                  </a:cubicBezTo>
                  <a:cubicBezTo>
                    <a:pt x="0" y="9242"/>
                    <a:pt x="238" y="9908"/>
                    <a:pt x="583" y="9908"/>
                  </a:cubicBezTo>
                  <a:cubicBezTo>
                    <a:pt x="645" y="9908"/>
                    <a:pt x="710" y="9887"/>
                    <a:pt x="776" y="9838"/>
                  </a:cubicBezTo>
                  <a:cubicBezTo>
                    <a:pt x="2921" y="8332"/>
                    <a:pt x="5090" y="6825"/>
                    <a:pt x="7235" y="5319"/>
                  </a:cubicBezTo>
                  <a:lnTo>
                    <a:pt x="7235" y="8103"/>
                  </a:lnTo>
                  <a:cubicBezTo>
                    <a:pt x="7235" y="8382"/>
                    <a:pt x="7435" y="8608"/>
                    <a:pt x="7641" y="8608"/>
                  </a:cubicBezTo>
                  <a:cubicBezTo>
                    <a:pt x="7705" y="8608"/>
                    <a:pt x="7769" y="8586"/>
                    <a:pt x="7829" y="8537"/>
                  </a:cubicBezTo>
                  <a:cubicBezTo>
                    <a:pt x="10705" y="6277"/>
                    <a:pt x="13581" y="4018"/>
                    <a:pt x="16457" y="1758"/>
                  </a:cubicBezTo>
                  <a:lnTo>
                    <a:pt x="16457" y="1758"/>
                  </a:lnTo>
                  <a:cubicBezTo>
                    <a:pt x="16229" y="2466"/>
                    <a:pt x="16023" y="3173"/>
                    <a:pt x="15795" y="3881"/>
                  </a:cubicBezTo>
                  <a:cubicBezTo>
                    <a:pt x="15685" y="4253"/>
                    <a:pt x="15924" y="4492"/>
                    <a:pt x="16171" y="4492"/>
                  </a:cubicBezTo>
                  <a:cubicBezTo>
                    <a:pt x="16333" y="4492"/>
                    <a:pt x="16499" y="4390"/>
                    <a:pt x="16571" y="4155"/>
                  </a:cubicBezTo>
                  <a:cubicBezTo>
                    <a:pt x="16936" y="2991"/>
                    <a:pt x="17279" y="1804"/>
                    <a:pt x="17644" y="640"/>
                  </a:cubicBezTo>
                  <a:cubicBezTo>
                    <a:pt x="17735" y="320"/>
                    <a:pt x="17507" y="1"/>
                    <a:pt x="172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6"/>
            <p:cNvSpPr/>
            <p:nvPr/>
          </p:nvSpPr>
          <p:spPr>
            <a:xfrm>
              <a:off x="6517925" y="1727100"/>
              <a:ext cx="455860" cy="457059"/>
            </a:xfrm>
            <a:custGeom>
              <a:avLst/>
              <a:gdLst/>
              <a:ahLst/>
              <a:cxnLst/>
              <a:rect l="l" t="t" r="r" b="b"/>
              <a:pathLst>
                <a:path w="8743" h="8766" extrusionOk="0">
                  <a:moveTo>
                    <a:pt x="4383" y="2625"/>
                  </a:moveTo>
                  <a:cubicBezTo>
                    <a:pt x="5341" y="2625"/>
                    <a:pt x="6140" y="3424"/>
                    <a:pt x="6140" y="4383"/>
                  </a:cubicBezTo>
                  <a:cubicBezTo>
                    <a:pt x="6140" y="5364"/>
                    <a:pt x="5341" y="6140"/>
                    <a:pt x="4383" y="6140"/>
                  </a:cubicBezTo>
                  <a:cubicBezTo>
                    <a:pt x="3401" y="6140"/>
                    <a:pt x="2625" y="5364"/>
                    <a:pt x="2625" y="4383"/>
                  </a:cubicBezTo>
                  <a:cubicBezTo>
                    <a:pt x="2625" y="3424"/>
                    <a:pt x="3401" y="2625"/>
                    <a:pt x="4383" y="2625"/>
                  </a:cubicBezTo>
                  <a:close/>
                  <a:moveTo>
                    <a:pt x="4086" y="0"/>
                  </a:moveTo>
                  <a:cubicBezTo>
                    <a:pt x="3858" y="0"/>
                    <a:pt x="3698" y="183"/>
                    <a:pt x="3698" y="411"/>
                  </a:cubicBezTo>
                  <a:lnTo>
                    <a:pt x="3698" y="776"/>
                  </a:lnTo>
                  <a:cubicBezTo>
                    <a:pt x="3173" y="868"/>
                    <a:pt x="2716" y="1050"/>
                    <a:pt x="2305" y="1347"/>
                  </a:cubicBezTo>
                  <a:lnTo>
                    <a:pt x="2054" y="1073"/>
                  </a:lnTo>
                  <a:cubicBezTo>
                    <a:pt x="1975" y="1005"/>
                    <a:pt x="1872" y="970"/>
                    <a:pt x="1769" y="970"/>
                  </a:cubicBezTo>
                  <a:cubicBezTo>
                    <a:pt x="1666" y="970"/>
                    <a:pt x="1564" y="1005"/>
                    <a:pt x="1484" y="1073"/>
                  </a:cubicBezTo>
                  <a:lnTo>
                    <a:pt x="1073" y="1507"/>
                  </a:lnTo>
                  <a:cubicBezTo>
                    <a:pt x="913" y="1644"/>
                    <a:pt x="913" y="1895"/>
                    <a:pt x="1073" y="2055"/>
                  </a:cubicBezTo>
                  <a:lnTo>
                    <a:pt x="1324" y="2306"/>
                  </a:lnTo>
                  <a:cubicBezTo>
                    <a:pt x="1050" y="2717"/>
                    <a:pt x="867" y="3196"/>
                    <a:pt x="753" y="3698"/>
                  </a:cubicBezTo>
                  <a:lnTo>
                    <a:pt x="388" y="3698"/>
                  </a:lnTo>
                  <a:cubicBezTo>
                    <a:pt x="183" y="3698"/>
                    <a:pt x="0" y="3881"/>
                    <a:pt x="0" y="4086"/>
                  </a:cubicBezTo>
                  <a:lnTo>
                    <a:pt x="0" y="4679"/>
                  </a:lnTo>
                  <a:cubicBezTo>
                    <a:pt x="0" y="4908"/>
                    <a:pt x="183" y="5068"/>
                    <a:pt x="388" y="5068"/>
                  </a:cubicBezTo>
                  <a:lnTo>
                    <a:pt x="753" y="5068"/>
                  </a:lnTo>
                  <a:cubicBezTo>
                    <a:pt x="867" y="5570"/>
                    <a:pt x="1050" y="6049"/>
                    <a:pt x="1324" y="6460"/>
                  </a:cubicBezTo>
                  <a:lnTo>
                    <a:pt x="1073" y="6711"/>
                  </a:lnTo>
                  <a:cubicBezTo>
                    <a:pt x="913" y="6871"/>
                    <a:pt x="913" y="7122"/>
                    <a:pt x="1073" y="7259"/>
                  </a:cubicBezTo>
                  <a:lnTo>
                    <a:pt x="1484" y="7692"/>
                  </a:lnTo>
                  <a:cubicBezTo>
                    <a:pt x="1564" y="7761"/>
                    <a:pt x="1666" y="7795"/>
                    <a:pt x="1769" y="7795"/>
                  </a:cubicBezTo>
                  <a:cubicBezTo>
                    <a:pt x="1872" y="7795"/>
                    <a:pt x="1975" y="7761"/>
                    <a:pt x="2054" y="7692"/>
                  </a:cubicBezTo>
                  <a:lnTo>
                    <a:pt x="2305" y="7441"/>
                  </a:lnTo>
                  <a:cubicBezTo>
                    <a:pt x="2716" y="7715"/>
                    <a:pt x="3173" y="7898"/>
                    <a:pt x="3698" y="8012"/>
                  </a:cubicBezTo>
                  <a:lnTo>
                    <a:pt x="3698" y="8354"/>
                  </a:lnTo>
                  <a:cubicBezTo>
                    <a:pt x="3698" y="8583"/>
                    <a:pt x="3858" y="8765"/>
                    <a:pt x="4086" y="8765"/>
                  </a:cubicBezTo>
                  <a:lnTo>
                    <a:pt x="4679" y="8765"/>
                  </a:lnTo>
                  <a:cubicBezTo>
                    <a:pt x="4885" y="8765"/>
                    <a:pt x="5067" y="8583"/>
                    <a:pt x="5067" y="8354"/>
                  </a:cubicBezTo>
                  <a:lnTo>
                    <a:pt x="5067" y="8012"/>
                  </a:lnTo>
                  <a:cubicBezTo>
                    <a:pt x="5569" y="7898"/>
                    <a:pt x="6049" y="7715"/>
                    <a:pt x="6460" y="7441"/>
                  </a:cubicBezTo>
                  <a:lnTo>
                    <a:pt x="6711" y="7692"/>
                  </a:lnTo>
                  <a:cubicBezTo>
                    <a:pt x="6779" y="7761"/>
                    <a:pt x="6876" y="7795"/>
                    <a:pt x="6976" y="7795"/>
                  </a:cubicBezTo>
                  <a:cubicBezTo>
                    <a:pt x="7076" y="7795"/>
                    <a:pt x="7179" y="7761"/>
                    <a:pt x="7259" y="7692"/>
                  </a:cubicBezTo>
                  <a:lnTo>
                    <a:pt x="7669" y="7259"/>
                  </a:lnTo>
                  <a:cubicBezTo>
                    <a:pt x="7829" y="7122"/>
                    <a:pt x="7829" y="6871"/>
                    <a:pt x="7669" y="6711"/>
                  </a:cubicBezTo>
                  <a:lnTo>
                    <a:pt x="7418" y="6460"/>
                  </a:lnTo>
                  <a:cubicBezTo>
                    <a:pt x="7692" y="6049"/>
                    <a:pt x="7898" y="5570"/>
                    <a:pt x="7989" y="5068"/>
                  </a:cubicBezTo>
                  <a:lnTo>
                    <a:pt x="8354" y="5068"/>
                  </a:lnTo>
                  <a:cubicBezTo>
                    <a:pt x="8582" y="5068"/>
                    <a:pt x="8742" y="4908"/>
                    <a:pt x="8742" y="4679"/>
                  </a:cubicBezTo>
                  <a:lnTo>
                    <a:pt x="8742" y="4086"/>
                  </a:lnTo>
                  <a:cubicBezTo>
                    <a:pt x="8742" y="3881"/>
                    <a:pt x="8582" y="3698"/>
                    <a:pt x="8354" y="3698"/>
                  </a:cubicBezTo>
                  <a:lnTo>
                    <a:pt x="7989" y="3698"/>
                  </a:lnTo>
                  <a:cubicBezTo>
                    <a:pt x="7898" y="3196"/>
                    <a:pt x="7692" y="2717"/>
                    <a:pt x="7418" y="2306"/>
                  </a:cubicBezTo>
                  <a:lnTo>
                    <a:pt x="7669" y="2055"/>
                  </a:lnTo>
                  <a:cubicBezTo>
                    <a:pt x="7829" y="1895"/>
                    <a:pt x="7829" y="1644"/>
                    <a:pt x="7669" y="1507"/>
                  </a:cubicBezTo>
                  <a:lnTo>
                    <a:pt x="7259" y="1073"/>
                  </a:lnTo>
                  <a:cubicBezTo>
                    <a:pt x="7179" y="1005"/>
                    <a:pt x="7076" y="970"/>
                    <a:pt x="6976" y="970"/>
                  </a:cubicBezTo>
                  <a:cubicBezTo>
                    <a:pt x="6876" y="970"/>
                    <a:pt x="6779" y="1005"/>
                    <a:pt x="6711" y="1073"/>
                  </a:cubicBezTo>
                  <a:lnTo>
                    <a:pt x="6460" y="1347"/>
                  </a:lnTo>
                  <a:cubicBezTo>
                    <a:pt x="6049" y="1050"/>
                    <a:pt x="5569" y="868"/>
                    <a:pt x="5067" y="776"/>
                  </a:cubicBezTo>
                  <a:lnTo>
                    <a:pt x="5067" y="411"/>
                  </a:lnTo>
                  <a:cubicBezTo>
                    <a:pt x="5067" y="183"/>
                    <a:pt x="4885" y="0"/>
                    <a:pt x="46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6"/>
            <p:cNvSpPr/>
            <p:nvPr/>
          </p:nvSpPr>
          <p:spPr>
            <a:xfrm flipH="1">
              <a:off x="6358627" y="3277399"/>
              <a:ext cx="153474" cy="153474"/>
            </a:xfrm>
            <a:custGeom>
              <a:avLst/>
              <a:gdLst/>
              <a:ahLst/>
              <a:cxnLst/>
              <a:rect l="l" t="t" r="r" b="b"/>
              <a:pathLst>
                <a:path w="2854" h="2854" extrusionOk="0">
                  <a:moveTo>
                    <a:pt x="1" y="0"/>
                  </a:moveTo>
                  <a:lnTo>
                    <a:pt x="1" y="2854"/>
                  </a:lnTo>
                  <a:lnTo>
                    <a:pt x="2854" y="2854"/>
                  </a:lnTo>
                  <a:lnTo>
                    <a:pt x="2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6"/>
            <p:cNvSpPr/>
            <p:nvPr/>
          </p:nvSpPr>
          <p:spPr>
            <a:xfrm flipH="1">
              <a:off x="8587786" y="771849"/>
              <a:ext cx="48965" cy="48965"/>
            </a:xfrm>
            <a:custGeom>
              <a:avLst/>
              <a:gdLst/>
              <a:ahLst/>
              <a:cxnLst/>
              <a:rect l="l" t="t" r="r" b="b"/>
              <a:pathLst>
                <a:path w="1508" h="1508" extrusionOk="0">
                  <a:moveTo>
                    <a:pt x="1" y="1"/>
                  </a:moveTo>
                  <a:lnTo>
                    <a:pt x="1" y="1507"/>
                  </a:lnTo>
                  <a:lnTo>
                    <a:pt x="1507" y="1507"/>
                  </a:lnTo>
                  <a:lnTo>
                    <a:pt x="15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5"/>
        <p:cNvGrpSpPr/>
        <p:nvPr/>
      </p:nvGrpSpPr>
      <p:grpSpPr>
        <a:xfrm>
          <a:off x="0" y="0"/>
          <a:ext cx="0" cy="0"/>
          <a:chOff x="0" y="0"/>
          <a:chExt cx="0" cy="0"/>
        </a:xfrm>
      </p:grpSpPr>
      <p:sp>
        <p:nvSpPr>
          <p:cNvPr id="1226" name="Google Shape;1226;p31"/>
          <p:cNvSpPr txBox="1">
            <a:spLocks noGrp="1"/>
          </p:cNvSpPr>
          <p:nvPr>
            <p:ph type="title"/>
          </p:nvPr>
        </p:nvSpPr>
        <p:spPr>
          <a:xfrm>
            <a:off x="713225" y="2571975"/>
            <a:ext cx="4383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a:t>
            </a:r>
            <a:endParaRPr dirty="0"/>
          </a:p>
        </p:txBody>
      </p:sp>
      <p:sp>
        <p:nvSpPr>
          <p:cNvPr id="1227" name="Google Shape;1227;p31"/>
          <p:cNvSpPr txBox="1">
            <a:spLocks noGrp="1"/>
          </p:cNvSpPr>
          <p:nvPr>
            <p:ph type="title" idx="2"/>
          </p:nvPr>
        </p:nvSpPr>
        <p:spPr>
          <a:xfrm>
            <a:off x="834975" y="1729950"/>
            <a:ext cx="1235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1228" name="Google Shape;1228;p31"/>
          <p:cNvGrpSpPr/>
          <p:nvPr/>
        </p:nvGrpSpPr>
        <p:grpSpPr>
          <a:xfrm>
            <a:off x="4742300" y="229196"/>
            <a:ext cx="4815026" cy="4436952"/>
            <a:chOff x="4742300" y="229196"/>
            <a:chExt cx="4815026" cy="4436952"/>
          </a:xfrm>
        </p:grpSpPr>
        <p:grpSp>
          <p:nvGrpSpPr>
            <p:cNvPr id="1229" name="Google Shape;1229;p31"/>
            <p:cNvGrpSpPr/>
            <p:nvPr/>
          </p:nvGrpSpPr>
          <p:grpSpPr>
            <a:xfrm>
              <a:off x="6094978" y="1796159"/>
              <a:ext cx="1994195" cy="1994195"/>
              <a:chOff x="7119582" y="2350515"/>
              <a:chExt cx="1782441" cy="1782441"/>
            </a:xfrm>
          </p:grpSpPr>
          <p:sp>
            <p:nvSpPr>
              <p:cNvPr id="1230" name="Google Shape;1230;p31"/>
              <p:cNvSpPr/>
              <p:nvPr/>
            </p:nvSpPr>
            <p:spPr>
              <a:xfrm flipH="1">
                <a:off x="7119582" y="2350515"/>
                <a:ext cx="1782441" cy="1782441"/>
              </a:xfrm>
              <a:custGeom>
                <a:avLst/>
                <a:gdLst/>
                <a:ahLst/>
                <a:cxnLst/>
                <a:rect l="l" t="t" r="r" b="b"/>
                <a:pathLst>
                  <a:path w="54895" h="54895" extrusionOk="0">
                    <a:moveTo>
                      <a:pt x="27436" y="0"/>
                    </a:moveTo>
                    <a:cubicBezTo>
                      <a:pt x="12280" y="0"/>
                      <a:pt x="0" y="12280"/>
                      <a:pt x="0" y="27436"/>
                    </a:cubicBezTo>
                    <a:cubicBezTo>
                      <a:pt x="0" y="42592"/>
                      <a:pt x="12280" y="54895"/>
                      <a:pt x="27436" y="54895"/>
                    </a:cubicBezTo>
                    <a:cubicBezTo>
                      <a:pt x="42592" y="54895"/>
                      <a:pt x="54895" y="42592"/>
                      <a:pt x="54895" y="27436"/>
                    </a:cubicBezTo>
                    <a:cubicBezTo>
                      <a:pt x="54895" y="12280"/>
                      <a:pt x="42592" y="0"/>
                      <a:pt x="274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1"/>
              <p:cNvSpPr/>
              <p:nvPr/>
            </p:nvSpPr>
            <p:spPr>
              <a:xfrm flipH="1">
                <a:off x="7413792" y="2643979"/>
                <a:ext cx="1194766" cy="1194766"/>
              </a:xfrm>
              <a:custGeom>
                <a:avLst/>
                <a:gdLst/>
                <a:ahLst/>
                <a:cxnLst/>
                <a:rect l="l" t="t" r="r" b="b"/>
                <a:pathLst>
                  <a:path w="36796" h="36796" extrusionOk="0">
                    <a:moveTo>
                      <a:pt x="18398" y="1"/>
                    </a:moveTo>
                    <a:cubicBezTo>
                      <a:pt x="8241" y="1"/>
                      <a:pt x="1" y="8241"/>
                      <a:pt x="1" y="18398"/>
                    </a:cubicBezTo>
                    <a:cubicBezTo>
                      <a:pt x="1" y="28555"/>
                      <a:pt x="8241" y="36795"/>
                      <a:pt x="18398" y="36795"/>
                    </a:cubicBezTo>
                    <a:cubicBezTo>
                      <a:pt x="28555" y="36795"/>
                      <a:pt x="36795" y="28555"/>
                      <a:pt x="36795" y="18398"/>
                    </a:cubicBezTo>
                    <a:cubicBezTo>
                      <a:pt x="36795" y="8241"/>
                      <a:pt x="28555" y="1"/>
                      <a:pt x="18398" y="1"/>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2" name="Google Shape;1232;p31"/>
            <p:cNvSpPr/>
            <p:nvPr/>
          </p:nvSpPr>
          <p:spPr>
            <a:xfrm>
              <a:off x="6161958" y="2171428"/>
              <a:ext cx="1776835" cy="1182115"/>
            </a:xfrm>
            <a:custGeom>
              <a:avLst/>
              <a:gdLst/>
              <a:ahLst/>
              <a:cxnLst/>
              <a:rect l="l" t="t" r="r" b="b"/>
              <a:pathLst>
                <a:path w="38804" h="25816" extrusionOk="0">
                  <a:moveTo>
                    <a:pt x="2146" y="0"/>
                  </a:moveTo>
                  <a:cubicBezTo>
                    <a:pt x="960" y="0"/>
                    <a:pt x="1" y="982"/>
                    <a:pt x="1" y="2168"/>
                  </a:cubicBezTo>
                  <a:lnTo>
                    <a:pt x="1" y="23670"/>
                  </a:lnTo>
                  <a:cubicBezTo>
                    <a:pt x="1" y="24857"/>
                    <a:pt x="960" y="25815"/>
                    <a:pt x="2146" y="25815"/>
                  </a:cubicBezTo>
                  <a:lnTo>
                    <a:pt x="36658" y="25815"/>
                  </a:lnTo>
                  <a:cubicBezTo>
                    <a:pt x="37845" y="25815"/>
                    <a:pt x="38804" y="24857"/>
                    <a:pt x="38804" y="23670"/>
                  </a:cubicBezTo>
                  <a:lnTo>
                    <a:pt x="38804" y="2168"/>
                  </a:lnTo>
                  <a:cubicBezTo>
                    <a:pt x="38804" y="982"/>
                    <a:pt x="37845" y="0"/>
                    <a:pt x="366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1"/>
            <p:cNvSpPr/>
            <p:nvPr/>
          </p:nvSpPr>
          <p:spPr>
            <a:xfrm>
              <a:off x="6226796" y="2256046"/>
              <a:ext cx="1648257" cy="1013882"/>
            </a:xfrm>
            <a:custGeom>
              <a:avLst/>
              <a:gdLst/>
              <a:ahLst/>
              <a:cxnLst/>
              <a:rect l="l" t="t" r="r" b="b"/>
              <a:pathLst>
                <a:path w="35996" h="22142" extrusionOk="0">
                  <a:moveTo>
                    <a:pt x="0" y="1"/>
                  </a:moveTo>
                  <a:lnTo>
                    <a:pt x="0" y="22141"/>
                  </a:lnTo>
                  <a:lnTo>
                    <a:pt x="35996" y="22141"/>
                  </a:lnTo>
                  <a:lnTo>
                    <a:pt x="35996" y="1"/>
                  </a:lnTo>
                  <a:close/>
                </a:path>
              </a:pathLst>
            </a:custGeom>
            <a:gradFill>
              <a:gsLst>
                <a:gs pos="0">
                  <a:schemeClr val="dk2"/>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1"/>
            <p:cNvSpPr/>
            <p:nvPr/>
          </p:nvSpPr>
          <p:spPr>
            <a:xfrm>
              <a:off x="6028209" y="3259419"/>
              <a:ext cx="2044386" cy="155778"/>
            </a:xfrm>
            <a:custGeom>
              <a:avLst/>
              <a:gdLst/>
              <a:ahLst/>
              <a:cxnLst/>
              <a:rect l="l" t="t" r="r" b="b"/>
              <a:pathLst>
                <a:path w="44647" h="3402" extrusionOk="0">
                  <a:moveTo>
                    <a:pt x="0" y="0"/>
                  </a:moveTo>
                  <a:lnTo>
                    <a:pt x="0" y="936"/>
                  </a:lnTo>
                  <a:cubicBezTo>
                    <a:pt x="0" y="2306"/>
                    <a:pt x="1119" y="3401"/>
                    <a:pt x="2488" y="3401"/>
                  </a:cubicBezTo>
                  <a:lnTo>
                    <a:pt x="42181" y="3401"/>
                  </a:lnTo>
                  <a:cubicBezTo>
                    <a:pt x="43528" y="3401"/>
                    <a:pt x="44647" y="2306"/>
                    <a:pt x="44647" y="936"/>
                  </a:cubicBezTo>
                  <a:lnTo>
                    <a:pt x="446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1"/>
            <p:cNvSpPr/>
            <p:nvPr/>
          </p:nvSpPr>
          <p:spPr>
            <a:xfrm>
              <a:off x="6737847" y="3259419"/>
              <a:ext cx="626087" cy="65892"/>
            </a:xfrm>
            <a:custGeom>
              <a:avLst/>
              <a:gdLst/>
              <a:ahLst/>
              <a:cxnLst/>
              <a:rect l="l" t="t" r="r" b="b"/>
              <a:pathLst>
                <a:path w="13673" h="1439" extrusionOk="0">
                  <a:moveTo>
                    <a:pt x="1" y="0"/>
                  </a:moveTo>
                  <a:lnTo>
                    <a:pt x="1" y="662"/>
                  </a:lnTo>
                  <a:cubicBezTo>
                    <a:pt x="1" y="1096"/>
                    <a:pt x="320" y="1438"/>
                    <a:pt x="754" y="1438"/>
                  </a:cubicBezTo>
                  <a:lnTo>
                    <a:pt x="12897" y="1438"/>
                  </a:lnTo>
                  <a:cubicBezTo>
                    <a:pt x="13331" y="1438"/>
                    <a:pt x="13673" y="1096"/>
                    <a:pt x="13673" y="662"/>
                  </a:cubicBezTo>
                  <a:lnTo>
                    <a:pt x="136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1"/>
            <p:cNvSpPr/>
            <p:nvPr/>
          </p:nvSpPr>
          <p:spPr>
            <a:xfrm>
              <a:off x="6226796" y="2256046"/>
              <a:ext cx="1648257" cy="1003442"/>
            </a:xfrm>
            <a:custGeom>
              <a:avLst/>
              <a:gdLst/>
              <a:ahLst/>
              <a:cxnLst/>
              <a:rect l="l" t="t" r="r" b="b"/>
              <a:pathLst>
                <a:path w="35996" h="21914" extrusionOk="0">
                  <a:moveTo>
                    <a:pt x="35996" y="1"/>
                  </a:moveTo>
                  <a:lnTo>
                    <a:pt x="0" y="21913"/>
                  </a:lnTo>
                  <a:lnTo>
                    <a:pt x="35996" y="21913"/>
                  </a:lnTo>
                  <a:lnTo>
                    <a:pt x="359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1"/>
            <p:cNvSpPr/>
            <p:nvPr/>
          </p:nvSpPr>
          <p:spPr>
            <a:xfrm>
              <a:off x="6847576" y="1635583"/>
              <a:ext cx="812131" cy="453687"/>
            </a:xfrm>
            <a:custGeom>
              <a:avLst/>
              <a:gdLst/>
              <a:ahLst/>
              <a:cxnLst/>
              <a:rect l="l" t="t" r="r" b="b"/>
              <a:pathLst>
                <a:path w="17736" h="9908" extrusionOk="0">
                  <a:moveTo>
                    <a:pt x="14425" y="1"/>
                  </a:moveTo>
                  <a:cubicBezTo>
                    <a:pt x="13900" y="1"/>
                    <a:pt x="13900" y="1005"/>
                    <a:pt x="14425" y="1005"/>
                  </a:cubicBezTo>
                  <a:lnTo>
                    <a:pt x="15886" y="1005"/>
                  </a:lnTo>
                  <a:cubicBezTo>
                    <a:pt x="13284" y="3059"/>
                    <a:pt x="10659" y="5136"/>
                    <a:pt x="8034" y="7190"/>
                  </a:cubicBezTo>
                  <a:lnTo>
                    <a:pt x="8034" y="4451"/>
                  </a:lnTo>
                  <a:cubicBezTo>
                    <a:pt x="8034" y="4156"/>
                    <a:pt x="7836" y="3954"/>
                    <a:pt x="7631" y="3954"/>
                  </a:cubicBezTo>
                  <a:cubicBezTo>
                    <a:pt x="7567" y="3954"/>
                    <a:pt x="7501" y="3974"/>
                    <a:pt x="7441" y="4018"/>
                  </a:cubicBezTo>
                  <a:cubicBezTo>
                    <a:pt x="5090" y="5661"/>
                    <a:pt x="2739" y="7327"/>
                    <a:pt x="388" y="8971"/>
                  </a:cubicBezTo>
                  <a:cubicBezTo>
                    <a:pt x="0" y="9242"/>
                    <a:pt x="238" y="9908"/>
                    <a:pt x="583" y="9908"/>
                  </a:cubicBezTo>
                  <a:cubicBezTo>
                    <a:pt x="645" y="9908"/>
                    <a:pt x="710" y="9887"/>
                    <a:pt x="776" y="9838"/>
                  </a:cubicBezTo>
                  <a:cubicBezTo>
                    <a:pt x="2921" y="8332"/>
                    <a:pt x="5090" y="6825"/>
                    <a:pt x="7235" y="5319"/>
                  </a:cubicBezTo>
                  <a:lnTo>
                    <a:pt x="7235" y="8103"/>
                  </a:lnTo>
                  <a:cubicBezTo>
                    <a:pt x="7235" y="8382"/>
                    <a:pt x="7435" y="8608"/>
                    <a:pt x="7641" y="8608"/>
                  </a:cubicBezTo>
                  <a:cubicBezTo>
                    <a:pt x="7705" y="8608"/>
                    <a:pt x="7769" y="8586"/>
                    <a:pt x="7829" y="8537"/>
                  </a:cubicBezTo>
                  <a:cubicBezTo>
                    <a:pt x="10705" y="6277"/>
                    <a:pt x="13581" y="4018"/>
                    <a:pt x="16457" y="1758"/>
                  </a:cubicBezTo>
                  <a:lnTo>
                    <a:pt x="16457" y="1758"/>
                  </a:lnTo>
                  <a:cubicBezTo>
                    <a:pt x="16229" y="2466"/>
                    <a:pt x="16023" y="3173"/>
                    <a:pt x="15795" y="3881"/>
                  </a:cubicBezTo>
                  <a:cubicBezTo>
                    <a:pt x="15685" y="4253"/>
                    <a:pt x="15924" y="4492"/>
                    <a:pt x="16171" y="4492"/>
                  </a:cubicBezTo>
                  <a:cubicBezTo>
                    <a:pt x="16333" y="4492"/>
                    <a:pt x="16499" y="4390"/>
                    <a:pt x="16571" y="4155"/>
                  </a:cubicBezTo>
                  <a:cubicBezTo>
                    <a:pt x="16936" y="2991"/>
                    <a:pt x="17279" y="1804"/>
                    <a:pt x="17644" y="640"/>
                  </a:cubicBezTo>
                  <a:cubicBezTo>
                    <a:pt x="17735" y="320"/>
                    <a:pt x="17507" y="1"/>
                    <a:pt x="17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1"/>
            <p:cNvSpPr/>
            <p:nvPr/>
          </p:nvSpPr>
          <p:spPr>
            <a:xfrm>
              <a:off x="6892657" y="1234191"/>
              <a:ext cx="400342" cy="401395"/>
            </a:xfrm>
            <a:custGeom>
              <a:avLst/>
              <a:gdLst/>
              <a:ahLst/>
              <a:cxnLst/>
              <a:rect l="l" t="t" r="r" b="b"/>
              <a:pathLst>
                <a:path w="8743" h="8766" extrusionOk="0">
                  <a:moveTo>
                    <a:pt x="4383" y="2625"/>
                  </a:moveTo>
                  <a:cubicBezTo>
                    <a:pt x="5341" y="2625"/>
                    <a:pt x="6140" y="3424"/>
                    <a:pt x="6140" y="4383"/>
                  </a:cubicBezTo>
                  <a:cubicBezTo>
                    <a:pt x="6140" y="5364"/>
                    <a:pt x="5341" y="6140"/>
                    <a:pt x="4383" y="6140"/>
                  </a:cubicBezTo>
                  <a:cubicBezTo>
                    <a:pt x="3401" y="6140"/>
                    <a:pt x="2625" y="5364"/>
                    <a:pt x="2625" y="4383"/>
                  </a:cubicBezTo>
                  <a:cubicBezTo>
                    <a:pt x="2625" y="3424"/>
                    <a:pt x="3401" y="2625"/>
                    <a:pt x="4383" y="2625"/>
                  </a:cubicBezTo>
                  <a:close/>
                  <a:moveTo>
                    <a:pt x="4086" y="0"/>
                  </a:moveTo>
                  <a:cubicBezTo>
                    <a:pt x="3858" y="0"/>
                    <a:pt x="3698" y="183"/>
                    <a:pt x="3698" y="411"/>
                  </a:cubicBezTo>
                  <a:lnTo>
                    <a:pt x="3698" y="776"/>
                  </a:lnTo>
                  <a:cubicBezTo>
                    <a:pt x="3173" y="868"/>
                    <a:pt x="2716" y="1050"/>
                    <a:pt x="2305" y="1347"/>
                  </a:cubicBezTo>
                  <a:lnTo>
                    <a:pt x="2054" y="1073"/>
                  </a:lnTo>
                  <a:cubicBezTo>
                    <a:pt x="1975" y="1005"/>
                    <a:pt x="1872" y="970"/>
                    <a:pt x="1769" y="970"/>
                  </a:cubicBezTo>
                  <a:cubicBezTo>
                    <a:pt x="1666" y="970"/>
                    <a:pt x="1564" y="1005"/>
                    <a:pt x="1484" y="1073"/>
                  </a:cubicBezTo>
                  <a:lnTo>
                    <a:pt x="1073" y="1507"/>
                  </a:lnTo>
                  <a:cubicBezTo>
                    <a:pt x="913" y="1644"/>
                    <a:pt x="913" y="1895"/>
                    <a:pt x="1073" y="2055"/>
                  </a:cubicBezTo>
                  <a:lnTo>
                    <a:pt x="1324" y="2306"/>
                  </a:lnTo>
                  <a:cubicBezTo>
                    <a:pt x="1050" y="2717"/>
                    <a:pt x="867" y="3196"/>
                    <a:pt x="753" y="3698"/>
                  </a:cubicBezTo>
                  <a:lnTo>
                    <a:pt x="388" y="3698"/>
                  </a:lnTo>
                  <a:cubicBezTo>
                    <a:pt x="183" y="3698"/>
                    <a:pt x="0" y="3881"/>
                    <a:pt x="0" y="4086"/>
                  </a:cubicBezTo>
                  <a:lnTo>
                    <a:pt x="0" y="4679"/>
                  </a:lnTo>
                  <a:cubicBezTo>
                    <a:pt x="0" y="4908"/>
                    <a:pt x="183" y="5068"/>
                    <a:pt x="388" y="5068"/>
                  </a:cubicBezTo>
                  <a:lnTo>
                    <a:pt x="753" y="5068"/>
                  </a:lnTo>
                  <a:cubicBezTo>
                    <a:pt x="867" y="5570"/>
                    <a:pt x="1050" y="6049"/>
                    <a:pt x="1324" y="6460"/>
                  </a:cubicBezTo>
                  <a:lnTo>
                    <a:pt x="1073" y="6711"/>
                  </a:lnTo>
                  <a:cubicBezTo>
                    <a:pt x="913" y="6871"/>
                    <a:pt x="913" y="7122"/>
                    <a:pt x="1073" y="7259"/>
                  </a:cubicBezTo>
                  <a:lnTo>
                    <a:pt x="1484" y="7692"/>
                  </a:lnTo>
                  <a:cubicBezTo>
                    <a:pt x="1564" y="7761"/>
                    <a:pt x="1666" y="7795"/>
                    <a:pt x="1769" y="7795"/>
                  </a:cubicBezTo>
                  <a:cubicBezTo>
                    <a:pt x="1872" y="7795"/>
                    <a:pt x="1975" y="7761"/>
                    <a:pt x="2054" y="7692"/>
                  </a:cubicBezTo>
                  <a:lnTo>
                    <a:pt x="2305" y="7441"/>
                  </a:lnTo>
                  <a:cubicBezTo>
                    <a:pt x="2716" y="7715"/>
                    <a:pt x="3173" y="7898"/>
                    <a:pt x="3698" y="8012"/>
                  </a:cubicBezTo>
                  <a:lnTo>
                    <a:pt x="3698" y="8354"/>
                  </a:lnTo>
                  <a:cubicBezTo>
                    <a:pt x="3698" y="8583"/>
                    <a:pt x="3858" y="8765"/>
                    <a:pt x="4086" y="8765"/>
                  </a:cubicBezTo>
                  <a:lnTo>
                    <a:pt x="4679" y="8765"/>
                  </a:lnTo>
                  <a:cubicBezTo>
                    <a:pt x="4885" y="8765"/>
                    <a:pt x="5067" y="8583"/>
                    <a:pt x="5067" y="8354"/>
                  </a:cubicBezTo>
                  <a:lnTo>
                    <a:pt x="5067" y="8012"/>
                  </a:lnTo>
                  <a:cubicBezTo>
                    <a:pt x="5569" y="7898"/>
                    <a:pt x="6049" y="7715"/>
                    <a:pt x="6460" y="7441"/>
                  </a:cubicBezTo>
                  <a:lnTo>
                    <a:pt x="6711" y="7692"/>
                  </a:lnTo>
                  <a:cubicBezTo>
                    <a:pt x="6779" y="7761"/>
                    <a:pt x="6876" y="7795"/>
                    <a:pt x="6976" y="7795"/>
                  </a:cubicBezTo>
                  <a:cubicBezTo>
                    <a:pt x="7076" y="7795"/>
                    <a:pt x="7179" y="7761"/>
                    <a:pt x="7259" y="7692"/>
                  </a:cubicBezTo>
                  <a:lnTo>
                    <a:pt x="7669" y="7259"/>
                  </a:lnTo>
                  <a:cubicBezTo>
                    <a:pt x="7829" y="7122"/>
                    <a:pt x="7829" y="6871"/>
                    <a:pt x="7669" y="6711"/>
                  </a:cubicBezTo>
                  <a:lnTo>
                    <a:pt x="7418" y="6460"/>
                  </a:lnTo>
                  <a:cubicBezTo>
                    <a:pt x="7692" y="6049"/>
                    <a:pt x="7898" y="5570"/>
                    <a:pt x="7989" y="5068"/>
                  </a:cubicBezTo>
                  <a:lnTo>
                    <a:pt x="8354" y="5068"/>
                  </a:lnTo>
                  <a:cubicBezTo>
                    <a:pt x="8582" y="5068"/>
                    <a:pt x="8742" y="4908"/>
                    <a:pt x="8742" y="4679"/>
                  </a:cubicBezTo>
                  <a:lnTo>
                    <a:pt x="8742" y="4086"/>
                  </a:lnTo>
                  <a:cubicBezTo>
                    <a:pt x="8742" y="3881"/>
                    <a:pt x="8582" y="3698"/>
                    <a:pt x="8354" y="3698"/>
                  </a:cubicBezTo>
                  <a:lnTo>
                    <a:pt x="7989" y="3698"/>
                  </a:lnTo>
                  <a:cubicBezTo>
                    <a:pt x="7898" y="3196"/>
                    <a:pt x="7692" y="2717"/>
                    <a:pt x="7418" y="2306"/>
                  </a:cubicBezTo>
                  <a:lnTo>
                    <a:pt x="7669" y="2055"/>
                  </a:lnTo>
                  <a:cubicBezTo>
                    <a:pt x="7829" y="1895"/>
                    <a:pt x="7829" y="1644"/>
                    <a:pt x="7669" y="1507"/>
                  </a:cubicBezTo>
                  <a:lnTo>
                    <a:pt x="7259" y="1073"/>
                  </a:lnTo>
                  <a:cubicBezTo>
                    <a:pt x="7179" y="1005"/>
                    <a:pt x="7076" y="970"/>
                    <a:pt x="6976" y="970"/>
                  </a:cubicBezTo>
                  <a:cubicBezTo>
                    <a:pt x="6876" y="970"/>
                    <a:pt x="6779" y="1005"/>
                    <a:pt x="6711" y="1073"/>
                  </a:cubicBezTo>
                  <a:lnTo>
                    <a:pt x="6460" y="1347"/>
                  </a:lnTo>
                  <a:cubicBezTo>
                    <a:pt x="6049" y="1050"/>
                    <a:pt x="5569" y="868"/>
                    <a:pt x="5067" y="776"/>
                  </a:cubicBezTo>
                  <a:lnTo>
                    <a:pt x="5067" y="411"/>
                  </a:lnTo>
                  <a:cubicBezTo>
                    <a:pt x="5067" y="183"/>
                    <a:pt x="4885" y="0"/>
                    <a:pt x="46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1"/>
            <p:cNvSpPr/>
            <p:nvPr/>
          </p:nvSpPr>
          <p:spPr>
            <a:xfrm>
              <a:off x="7319044" y="1119215"/>
              <a:ext cx="215350" cy="214297"/>
            </a:xfrm>
            <a:custGeom>
              <a:avLst/>
              <a:gdLst/>
              <a:ahLst/>
              <a:cxnLst/>
              <a:rect l="l" t="t" r="r" b="b"/>
              <a:pathLst>
                <a:path w="4703" h="4680" extrusionOk="0">
                  <a:moveTo>
                    <a:pt x="2352" y="1393"/>
                  </a:moveTo>
                  <a:cubicBezTo>
                    <a:pt x="2877" y="1393"/>
                    <a:pt x="3288" y="1827"/>
                    <a:pt x="3288" y="2352"/>
                  </a:cubicBezTo>
                  <a:cubicBezTo>
                    <a:pt x="3288" y="2854"/>
                    <a:pt x="2877" y="3287"/>
                    <a:pt x="2352" y="3287"/>
                  </a:cubicBezTo>
                  <a:cubicBezTo>
                    <a:pt x="1827" y="3287"/>
                    <a:pt x="1393" y="2854"/>
                    <a:pt x="1393" y="2352"/>
                  </a:cubicBezTo>
                  <a:cubicBezTo>
                    <a:pt x="1393" y="1827"/>
                    <a:pt x="1827" y="1393"/>
                    <a:pt x="2352" y="1393"/>
                  </a:cubicBezTo>
                  <a:close/>
                  <a:moveTo>
                    <a:pt x="2192" y="1"/>
                  </a:moveTo>
                  <a:cubicBezTo>
                    <a:pt x="2078" y="1"/>
                    <a:pt x="1987" y="92"/>
                    <a:pt x="1987" y="206"/>
                  </a:cubicBezTo>
                  <a:lnTo>
                    <a:pt x="1987" y="411"/>
                  </a:lnTo>
                  <a:cubicBezTo>
                    <a:pt x="1713" y="457"/>
                    <a:pt x="1462" y="548"/>
                    <a:pt x="1233" y="708"/>
                  </a:cubicBezTo>
                  <a:lnTo>
                    <a:pt x="1096" y="571"/>
                  </a:lnTo>
                  <a:cubicBezTo>
                    <a:pt x="1051" y="526"/>
                    <a:pt x="999" y="503"/>
                    <a:pt x="948" y="503"/>
                  </a:cubicBezTo>
                  <a:cubicBezTo>
                    <a:pt x="897" y="503"/>
                    <a:pt x="845" y="526"/>
                    <a:pt x="800" y="571"/>
                  </a:cubicBezTo>
                  <a:lnTo>
                    <a:pt x="571" y="799"/>
                  </a:lnTo>
                  <a:cubicBezTo>
                    <a:pt x="503" y="868"/>
                    <a:pt x="503" y="1005"/>
                    <a:pt x="571" y="1096"/>
                  </a:cubicBezTo>
                  <a:lnTo>
                    <a:pt x="708" y="1233"/>
                  </a:lnTo>
                  <a:cubicBezTo>
                    <a:pt x="571" y="1461"/>
                    <a:pt x="457" y="1712"/>
                    <a:pt x="412" y="1963"/>
                  </a:cubicBezTo>
                  <a:lnTo>
                    <a:pt x="206" y="1963"/>
                  </a:lnTo>
                  <a:cubicBezTo>
                    <a:pt x="92" y="1963"/>
                    <a:pt x="1" y="2078"/>
                    <a:pt x="1" y="2192"/>
                  </a:cubicBezTo>
                  <a:lnTo>
                    <a:pt x="1" y="2511"/>
                  </a:lnTo>
                  <a:cubicBezTo>
                    <a:pt x="1" y="2625"/>
                    <a:pt x="92" y="2717"/>
                    <a:pt x="206" y="2717"/>
                  </a:cubicBezTo>
                  <a:lnTo>
                    <a:pt x="412" y="2717"/>
                  </a:lnTo>
                  <a:cubicBezTo>
                    <a:pt x="457" y="2991"/>
                    <a:pt x="571" y="3242"/>
                    <a:pt x="708" y="3447"/>
                  </a:cubicBezTo>
                  <a:lnTo>
                    <a:pt x="571" y="3584"/>
                  </a:lnTo>
                  <a:cubicBezTo>
                    <a:pt x="503" y="3675"/>
                    <a:pt x="503" y="3812"/>
                    <a:pt x="571" y="3881"/>
                  </a:cubicBezTo>
                  <a:lnTo>
                    <a:pt x="800" y="4109"/>
                  </a:lnTo>
                  <a:cubicBezTo>
                    <a:pt x="845" y="4155"/>
                    <a:pt x="897" y="4178"/>
                    <a:pt x="948" y="4178"/>
                  </a:cubicBezTo>
                  <a:cubicBezTo>
                    <a:pt x="999" y="4178"/>
                    <a:pt x="1051" y="4155"/>
                    <a:pt x="1096" y="4109"/>
                  </a:cubicBezTo>
                  <a:lnTo>
                    <a:pt x="1233" y="3972"/>
                  </a:lnTo>
                  <a:cubicBezTo>
                    <a:pt x="1462" y="4132"/>
                    <a:pt x="1713" y="4223"/>
                    <a:pt x="1987" y="4292"/>
                  </a:cubicBezTo>
                  <a:lnTo>
                    <a:pt x="1987" y="4474"/>
                  </a:lnTo>
                  <a:cubicBezTo>
                    <a:pt x="1987" y="4588"/>
                    <a:pt x="2078" y="4680"/>
                    <a:pt x="2192" y="4680"/>
                  </a:cubicBezTo>
                  <a:lnTo>
                    <a:pt x="2512" y="4680"/>
                  </a:lnTo>
                  <a:cubicBezTo>
                    <a:pt x="2626" y="4680"/>
                    <a:pt x="2717" y="4588"/>
                    <a:pt x="2717" y="4474"/>
                  </a:cubicBezTo>
                  <a:lnTo>
                    <a:pt x="2717" y="4292"/>
                  </a:lnTo>
                  <a:cubicBezTo>
                    <a:pt x="2991" y="4223"/>
                    <a:pt x="3242" y="4132"/>
                    <a:pt x="3447" y="3972"/>
                  </a:cubicBezTo>
                  <a:lnTo>
                    <a:pt x="3584" y="4109"/>
                  </a:lnTo>
                  <a:cubicBezTo>
                    <a:pt x="3630" y="4155"/>
                    <a:pt x="3687" y="4178"/>
                    <a:pt x="3741" y="4178"/>
                  </a:cubicBezTo>
                  <a:cubicBezTo>
                    <a:pt x="3796" y="4178"/>
                    <a:pt x="3847" y="4155"/>
                    <a:pt x="3881" y="4109"/>
                  </a:cubicBezTo>
                  <a:lnTo>
                    <a:pt x="4109" y="3881"/>
                  </a:lnTo>
                  <a:cubicBezTo>
                    <a:pt x="4201" y="3812"/>
                    <a:pt x="4201" y="3675"/>
                    <a:pt x="4109" y="3584"/>
                  </a:cubicBezTo>
                  <a:lnTo>
                    <a:pt x="3972" y="3447"/>
                  </a:lnTo>
                  <a:cubicBezTo>
                    <a:pt x="4132" y="3242"/>
                    <a:pt x="4224" y="2991"/>
                    <a:pt x="4292" y="2717"/>
                  </a:cubicBezTo>
                  <a:lnTo>
                    <a:pt x="4475" y="2717"/>
                  </a:lnTo>
                  <a:cubicBezTo>
                    <a:pt x="4589" y="2717"/>
                    <a:pt x="4703" y="2625"/>
                    <a:pt x="4703" y="2511"/>
                  </a:cubicBezTo>
                  <a:lnTo>
                    <a:pt x="4703" y="2192"/>
                  </a:lnTo>
                  <a:cubicBezTo>
                    <a:pt x="4703" y="2078"/>
                    <a:pt x="4589" y="1963"/>
                    <a:pt x="4475" y="1963"/>
                  </a:cubicBezTo>
                  <a:lnTo>
                    <a:pt x="4292" y="1963"/>
                  </a:lnTo>
                  <a:cubicBezTo>
                    <a:pt x="4224" y="1712"/>
                    <a:pt x="4132" y="1461"/>
                    <a:pt x="3972" y="1233"/>
                  </a:cubicBezTo>
                  <a:lnTo>
                    <a:pt x="4109" y="1096"/>
                  </a:lnTo>
                  <a:cubicBezTo>
                    <a:pt x="4201" y="1005"/>
                    <a:pt x="4201" y="868"/>
                    <a:pt x="4109" y="799"/>
                  </a:cubicBezTo>
                  <a:lnTo>
                    <a:pt x="3881" y="571"/>
                  </a:lnTo>
                  <a:cubicBezTo>
                    <a:pt x="3847" y="526"/>
                    <a:pt x="3796" y="503"/>
                    <a:pt x="3741" y="503"/>
                  </a:cubicBezTo>
                  <a:cubicBezTo>
                    <a:pt x="3687" y="503"/>
                    <a:pt x="3630" y="526"/>
                    <a:pt x="3584" y="571"/>
                  </a:cubicBezTo>
                  <a:lnTo>
                    <a:pt x="3447" y="708"/>
                  </a:lnTo>
                  <a:cubicBezTo>
                    <a:pt x="3242" y="548"/>
                    <a:pt x="2991" y="457"/>
                    <a:pt x="2717" y="411"/>
                  </a:cubicBezTo>
                  <a:lnTo>
                    <a:pt x="2717" y="206"/>
                  </a:lnTo>
                  <a:cubicBezTo>
                    <a:pt x="2717" y="92"/>
                    <a:pt x="2626" y="1"/>
                    <a:pt x="25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0" name="Google Shape;1240;p31"/>
            <p:cNvGrpSpPr/>
            <p:nvPr/>
          </p:nvGrpSpPr>
          <p:grpSpPr>
            <a:xfrm>
              <a:off x="8181167" y="854144"/>
              <a:ext cx="1376159" cy="1801750"/>
              <a:chOff x="8249542" y="1031269"/>
              <a:chExt cx="1376159" cy="1801750"/>
            </a:xfrm>
          </p:grpSpPr>
          <p:sp>
            <p:nvSpPr>
              <p:cNvPr id="1241" name="Google Shape;1241;p31"/>
              <p:cNvSpPr/>
              <p:nvPr/>
            </p:nvSpPr>
            <p:spPr>
              <a:xfrm flipH="1">
                <a:off x="8249542" y="1496001"/>
                <a:ext cx="1376159" cy="472843"/>
              </a:xfrm>
              <a:custGeom>
                <a:avLst/>
                <a:gdLst/>
                <a:ahLst/>
                <a:cxnLst/>
                <a:rect l="l" t="t" r="r" b="b"/>
                <a:pathLst>
                  <a:path w="52681" h="18101" extrusionOk="0">
                    <a:moveTo>
                      <a:pt x="26249" y="0"/>
                    </a:moveTo>
                    <a:cubicBezTo>
                      <a:pt x="20200" y="0"/>
                      <a:pt x="15133" y="4155"/>
                      <a:pt x="13741" y="9770"/>
                    </a:cubicBezTo>
                    <a:cubicBezTo>
                      <a:pt x="12326" y="8788"/>
                      <a:pt x="10614" y="8218"/>
                      <a:pt x="8765" y="8218"/>
                    </a:cubicBezTo>
                    <a:cubicBezTo>
                      <a:pt x="3926" y="8218"/>
                      <a:pt x="0" y="12144"/>
                      <a:pt x="0" y="17005"/>
                    </a:cubicBezTo>
                    <a:cubicBezTo>
                      <a:pt x="0" y="17371"/>
                      <a:pt x="23" y="17736"/>
                      <a:pt x="69" y="18101"/>
                    </a:cubicBezTo>
                    <a:lnTo>
                      <a:pt x="52612" y="18101"/>
                    </a:lnTo>
                    <a:cubicBezTo>
                      <a:pt x="52658" y="17736"/>
                      <a:pt x="52681" y="17371"/>
                      <a:pt x="52681" y="17005"/>
                    </a:cubicBezTo>
                    <a:cubicBezTo>
                      <a:pt x="52681" y="12144"/>
                      <a:pt x="48755" y="8218"/>
                      <a:pt x="43916" y="8218"/>
                    </a:cubicBezTo>
                    <a:cubicBezTo>
                      <a:pt x="41999" y="8218"/>
                      <a:pt x="40218" y="8834"/>
                      <a:pt x="38780" y="9884"/>
                    </a:cubicBezTo>
                    <a:cubicBezTo>
                      <a:pt x="37434" y="4200"/>
                      <a:pt x="32344" y="0"/>
                      <a:pt x="26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1"/>
              <p:cNvSpPr/>
              <p:nvPr/>
            </p:nvSpPr>
            <p:spPr>
              <a:xfrm flipH="1">
                <a:off x="8434357" y="1951783"/>
                <a:ext cx="521793" cy="847142"/>
              </a:xfrm>
              <a:custGeom>
                <a:avLst/>
                <a:gdLst/>
                <a:ahLst/>
                <a:cxnLst/>
                <a:rect l="l" t="t" r="r" b="b"/>
                <a:pathLst>
                  <a:path w="16070" h="26090" extrusionOk="0">
                    <a:moveTo>
                      <a:pt x="571" y="0"/>
                    </a:moveTo>
                    <a:cubicBezTo>
                      <a:pt x="252" y="0"/>
                      <a:pt x="1" y="274"/>
                      <a:pt x="1" y="571"/>
                    </a:cubicBezTo>
                    <a:lnTo>
                      <a:pt x="1" y="20383"/>
                    </a:lnTo>
                    <a:cubicBezTo>
                      <a:pt x="1" y="23533"/>
                      <a:pt x="2557" y="26089"/>
                      <a:pt x="5707" y="26089"/>
                    </a:cubicBezTo>
                    <a:lnTo>
                      <a:pt x="15499" y="26089"/>
                    </a:lnTo>
                    <a:cubicBezTo>
                      <a:pt x="15819" y="26089"/>
                      <a:pt x="16070" y="25838"/>
                      <a:pt x="16070" y="25519"/>
                    </a:cubicBezTo>
                    <a:cubicBezTo>
                      <a:pt x="16070" y="25199"/>
                      <a:pt x="15819" y="24948"/>
                      <a:pt x="15499" y="24948"/>
                    </a:cubicBezTo>
                    <a:lnTo>
                      <a:pt x="5707" y="24948"/>
                    </a:lnTo>
                    <a:cubicBezTo>
                      <a:pt x="3196" y="24948"/>
                      <a:pt x="1142" y="22894"/>
                      <a:pt x="1142" y="20383"/>
                    </a:cubicBezTo>
                    <a:lnTo>
                      <a:pt x="1142" y="571"/>
                    </a:lnTo>
                    <a:cubicBezTo>
                      <a:pt x="1142" y="274"/>
                      <a:pt x="891" y="0"/>
                      <a:pt x="5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1"/>
              <p:cNvSpPr/>
              <p:nvPr/>
            </p:nvSpPr>
            <p:spPr>
              <a:xfrm flipH="1">
                <a:off x="8884229" y="2225992"/>
                <a:ext cx="106015" cy="106015"/>
              </a:xfrm>
              <a:custGeom>
                <a:avLst/>
                <a:gdLst/>
                <a:ahLst/>
                <a:cxnLst/>
                <a:rect l="l" t="t" r="r" b="b"/>
                <a:pathLst>
                  <a:path w="3265" h="3265" extrusionOk="0">
                    <a:moveTo>
                      <a:pt x="1621" y="1"/>
                    </a:moveTo>
                    <a:cubicBezTo>
                      <a:pt x="731" y="1"/>
                      <a:pt x="1" y="731"/>
                      <a:pt x="1" y="1644"/>
                    </a:cubicBezTo>
                    <a:cubicBezTo>
                      <a:pt x="1" y="2534"/>
                      <a:pt x="731" y="3265"/>
                      <a:pt x="1621" y="3265"/>
                    </a:cubicBezTo>
                    <a:cubicBezTo>
                      <a:pt x="2534" y="3265"/>
                      <a:pt x="3265" y="2534"/>
                      <a:pt x="3265" y="1644"/>
                    </a:cubicBezTo>
                    <a:cubicBezTo>
                      <a:pt x="3265" y="731"/>
                      <a:pt x="2534" y="1"/>
                      <a:pt x="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1"/>
              <p:cNvSpPr/>
              <p:nvPr/>
            </p:nvSpPr>
            <p:spPr>
              <a:xfrm flipH="1">
                <a:off x="8887184" y="1195778"/>
                <a:ext cx="106015" cy="105300"/>
              </a:xfrm>
              <a:custGeom>
                <a:avLst/>
                <a:gdLst/>
                <a:ahLst/>
                <a:cxnLst/>
                <a:rect l="l" t="t" r="r" b="b"/>
                <a:pathLst>
                  <a:path w="3265" h="3243" extrusionOk="0">
                    <a:moveTo>
                      <a:pt x="1621" y="1"/>
                    </a:moveTo>
                    <a:cubicBezTo>
                      <a:pt x="731" y="1"/>
                      <a:pt x="1" y="731"/>
                      <a:pt x="1" y="1621"/>
                    </a:cubicBezTo>
                    <a:cubicBezTo>
                      <a:pt x="1" y="2512"/>
                      <a:pt x="731" y="3242"/>
                      <a:pt x="1621" y="3242"/>
                    </a:cubicBezTo>
                    <a:cubicBezTo>
                      <a:pt x="2534" y="3242"/>
                      <a:pt x="3265" y="2512"/>
                      <a:pt x="3265" y="1621"/>
                    </a:cubicBezTo>
                    <a:cubicBezTo>
                      <a:pt x="3265" y="731"/>
                      <a:pt x="2534" y="1"/>
                      <a:pt x="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1"/>
              <p:cNvSpPr/>
              <p:nvPr/>
            </p:nvSpPr>
            <p:spPr>
              <a:xfrm flipH="1">
                <a:off x="8362468" y="2727751"/>
                <a:ext cx="105268" cy="105268"/>
              </a:xfrm>
              <a:custGeom>
                <a:avLst/>
                <a:gdLst/>
                <a:ahLst/>
                <a:cxnLst/>
                <a:rect l="l" t="t" r="r" b="b"/>
                <a:pathLst>
                  <a:path w="3242" h="3242" extrusionOk="0">
                    <a:moveTo>
                      <a:pt x="1621" y="0"/>
                    </a:moveTo>
                    <a:cubicBezTo>
                      <a:pt x="708" y="0"/>
                      <a:pt x="1" y="731"/>
                      <a:pt x="1" y="1621"/>
                    </a:cubicBezTo>
                    <a:cubicBezTo>
                      <a:pt x="1" y="2534"/>
                      <a:pt x="708" y="3241"/>
                      <a:pt x="1621" y="3241"/>
                    </a:cubicBezTo>
                    <a:cubicBezTo>
                      <a:pt x="2511" y="3241"/>
                      <a:pt x="3242" y="2534"/>
                      <a:pt x="3242" y="1621"/>
                    </a:cubicBezTo>
                    <a:cubicBezTo>
                      <a:pt x="3242" y="731"/>
                      <a:pt x="2511" y="0"/>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1"/>
              <p:cNvSpPr/>
              <p:nvPr/>
            </p:nvSpPr>
            <p:spPr>
              <a:xfrm flipH="1">
                <a:off x="8922024" y="1031269"/>
                <a:ext cx="334279" cy="522540"/>
              </a:xfrm>
              <a:custGeom>
                <a:avLst/>
                <a:gdLst/>
                <a:ahLst/>
                <a:cxnLst/>
                <a:rect l="l" t="t" r="r" b="b"/>
                <a:pathLst>
                  <a:path w="10295" h="16093" extrusionOk="0">
                    <a:moveTo>
                      <a:pt x="571" y="0"/>
                    </a:moveTo>
                    <a:cubicBezTo>
                      <a:pt x="252" y="0"/>
                      <a:pt x="1" y="274"/>
                      <a:pt x="1" y="571"/>
                    </a:cubicBezTo>
                    <a:cubicBezTo>
                      <a:pt x="1" y="890"/>
                      <a:pt x="252" y="1142"/>
                      <a:pt x="571" y="1142"/>
                    </a:cubicBezTo>
                    <a:lnTo>
                      <a:pt x="9154" y="1142"/>
                    </a:lnTo>
                    <a:lnTo>
                      <a:pt x="9154" y="15521"/>
                    </a:lnTo>
                    <a:cubicBezTo>
                      <a:pt x="9154" y="15841"/>
                      <a:pt x="9405" y="16092"/>
                      <a:pt x="9724" y="16092"/>
                    </a:cubicBezTo>
                    <a:cubicBezTo>
                      <a:pt x="10044" y="16092"/>
                      <a:pt x="10295" y="15841"/>
                      <a:pt x="10295" y="15521"/>
                    </a:cubicBezTo>
                    <a:lnTo>
                      <a:pt x="10295" y="571"/>
                    </a:lnTo>
                    <a:cubicBezTo>
                      <a:pt x="10295" y="274"/>
                      <a:pt x="10044" y="0"/>
                      <a:pt x="9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7" name="Google Shape;1247;p31"/>
            <p:cNvSpPr/>
            <p:nvPr/>
          </p:nvSpPr>
          <p:spPr>
            <a:xfrm>
              <a:off x="5876979" y="1264984"/>
              <a:ext cx="98472" cy="97809"/>
            </a:xfrm>
            <a:custGeom>
              <a:avLst/>
              <a:gdLst/>
              <a:ahLst/>
              <a:cxnLst/>
              <a:rect l="l" t="t" r="r" b="b"/>
              <a:pathLst>
                <a:path w="3265" h="3243" extrusionOk="0">
                  <a:moveTo>
                    <a:pt x="1621" y="1"/>
                  </a:moveTo>
                  <a:cubicBezTo>
                    <a:pt x="731" y="1"/>
                    <a:pt x="1" y="731"/>
                    <a:pt x="1" y="1621"/>
                  </a:cubicBezTo>
                  <a:cubicBezTo>
                    <a:pt x="1" y="2512"/>
                    <a:pt x="731" y="3242"/>
                    <a:pt x="1621" y="3242"/>
                  </a:cubicBezTo>
                  <a:cubicBezTo>
                    <a:pt x="2534" y="3242"/>
                    <a:pt x="3265" y="2512"/>
                    <a:pt x="3265" y="1621"/>
                  </a:cubicBezTo>
                  <a:cubicBezTo>
                    <a:pt x="3265" y="731"/>
                    <a:pt x="2534" y="1"/>
                    <a:pt x="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1"/>
            <p:cNvSpPr/>
            <p:nvPr/>
          </p:nvSpPr>
          <p:spPr>
            <a:xfrm>
              <a:off x="5632595" y="1058481"/>
              <a:ext cx="310497" cy="485365"/>
            </a:xfrm>
            <a:custGeom>
              <a:avLst/>
              <a:gdLst/>
              <a:ahLst/>
              <a:cxnLst/>
              <a:rect l="l" t="t" r="r" b="b"/>
              <a:pathLst>
                <a:path w="10295" h="16093" extrusionOk="0">
                  <a:moveTo>
                    <a:pt x="571" y="0"/>
                  </a:moveTo>
                  <a:cubicBezTo>
                    <a:pt x="252" y="0"/>
                    <a:pt x="1" y="274"/>
                    <a:pt x="1" y="571"/>
                  </a:cubicBezTo>
                  <a:cubicBezTo>
                    <a:pt x="1" y="890"/>
                    <a:pt x="252" y="1142"/>
                    <a:pt x="571" y="1142"/>
                  </a:cubicBezTo>
                  <a:lnTo>
                    <a:pt x="9154" y="1142"/>
                  </a:lnTo>
                  <a:lnTo>
                    <a:pt x="9154" y="15521"/>
                  </a:lnTo>
                  <a:cubicBezTo>
                    <a:pt x="9154" y="15841"/>
                    <a:pt x="9405" y="16092"/>
                    <a:pt x="9724" y="16092"/>
                  </a:cubicBezTo>
                  <a:cubicBezTo>
                    <a:pt x="10044" y="16092"/>
                    <a:pt x="10295" y="15841"/>
                    <a:pt x="10295" y="15521"/>
                  </a:cubicBezTo>
                  <a:lnTo>
                    <a:pt x="10295" y="571"/>
                  </a:lnTo>
                  <a:cubicBezTo>
                    <a:pt x="10295" y="274"/>
                    <a:pt x="10044" y="0"/>
                    <a:pt x="9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9" name="Google Shape;1249;p31"/>
            <p:cNvGrpSpPr/>
            <p:nvPr/>
          </p:nvGrpSpPr>
          <p:grpSpPr>
            <a:xfrm>
              <a:off x="4742300" y="905475"/>
              <a:ext cx="936257" cy="609262"/>
              <a:chOff x="5681625" y="304350"/>
              <a:chExt cx="936257" cy="609262"/>
            </a:xfrm>
          </p:grpSpPr>
          <p:sp>
            <p:nvSpPr>
              <p:cNvPr id="1250" name="Google Shape;1250;p31"/>
              <p:cNvSpPr/>
              <p:nvPr/>
            </p:nvSpPr>
            <p:spPr>
              <a:xfrm>
                <a:off x="5681625" y="304350"/>
                <a:ext cx="936257" cy="609262"/>
              </a:xfrm>
              <a:custGeom>
                <a:avLst/>
                <a:gdLst/>
                <a:ahLst/>
                <a:cxnLst/>
                <a:rect l="l" t="t" r="r" b="b"/>
                <a:pathLst>
                  <a:path w="31043" h="20201" extrusionOk="0">
                    <a:moveTo>
                      <a:pt x="2876" y="1"/>
                    </a:moveTo>
                    <a:cubicBezTo>
                      <a:pt x="1301" y="1"/>
                      <a:pt x="0" y="1279"/>
                      <a:pt x="0" y="2877"/>
                    </a:cubicBezTo>
                    <a:lnTo>
                      <a:pt x="0" y="17325"/>
                    </a:lnTo>
                    <a:cubicBezTo>
                      <a:pt x="0" y="18900"/>
                      <a:pt x="1301" y="20201"/>
                      <a:pt x="2876" y="20201"/>
                    </a:cubicBezTo>
                    <a:lnTo>
                      <a:pt x="28144" y="20201"/>
                    </a:lnTo>
                    <a:cubicBezTo>
                      <a:pt x="29742" y="20201"/>
                      <a:pt x="31043" y="18900"/>
                      <a:pt x="31043" y="17325"/>
                    </a:cubicBezTo>
                    <a:lnTo>
                      <a:pt x="31043" y="2877"/>
                    </a:lnTo>
                    <a:cubicBezTo>
                      <a:pt x="31043" y="1279"/>
                      <a:pt x="29742" y="1"/>
                      <a:pt x="28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1"/>
              <p:cNvSpPr/>
              <p:nvPr/>
            </p:nvSpPr>
            <p:spPr>
              <a:xfrm>
                <a:off x="5744267" y="403485"/>
                <a:ext cx="399982" cy="399982"/>
              </a:xfrm>
              <a:custGeom>
                <a:avLst/>
                <a:gdLst/>
                <a:ahLst/>
                <a:cxnLst/>
                <a:rect l="l" t="t" r="r" b="b"/>
                <a:pathLst>
                  <a:path w="13262" h="13262" extrusionOk="0">
                    <a:moveTo>
                      <a:pt x="6620" y="2077"/>
                    </a:moveTo>
                    <a:cubicBezTo>
                      <a:pt x="9130" y="2077"/>
                      <a:pt x="11185" y="4132"/>
                      <a:pt x="11185" y="6643"/>
                    </a:cubicBezTo>
                    <a:cubicBezTo>
                      <a:pt x="11185" y="9153"/>
                      <a:pt x="9130" y="11208"/>
                      <a:pt x="6620" y="11208"/>
                    </a:cubicBezTo>
                    <a:cubicBezTo>
                      <a:pt x="4109" y="11208"/>
                      <a:pt x="2055" y="9153"/>
                      <a:pt x="2055" y="6643"/>
                    </a:cubicBezTo>
                    <a:cubicBezTo>
                      <a:pt x="2055" y="4132"/>
                      <a:pt x="4109" y="2077"/>
                      <a:pt x="6620" y="2077"/>
                    </a:cubicBezTo>
                    <a:close/>
                    <a:moveTo>
                      <a:pt x="6620" y="0"/>
                    </a:moveTo>
                    <a:cubicBezTo>
                      <a:pt x="2968" y="0"/>
                      <a:pt x="0" y="2968"/>
                      <a:pt x="0" y="6643"/>
                    </a:cubicBezTo>
                    <a:cubicBezTo>
                      <a:pt x="0" y="10295"/>
                      <a:pt x="2968" y="13262"/>
                      <a:pt x="6620" y="13262"/>
                    </a:cubicBezTo>
                    <a:cubicBezTo>
                      <a:pt x="10272" y="13262"/>
                      <a:pt x="13262" y="10295"/>
                      <a:pt x="13262" y="6643"/>
                    </a:cubicBezTo>
                    <a:cubicBezTo>
                      <a:pt x="13262" y="2968"/>
                      <a:pt x="10272" y="0"/>
                      <a:pt x="6620" y="0"/>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1"/>
              <p:cNvSpPr/>
              <p:nvPr/>
            </p:nvSpPr>
            <p:spPr>
              <a:xfrm>
                <a:off x="5744267" y="403485"/>
                <a:ext cx="399288" cy="192783"/>
              </a:xfrm>
              <a:custGeom>
                <a:avLst/>
                <a:gdLst/>
                <a:ahLst/>
                <a:cxnLst/>
                <a:rect l="l" t="t" r="r" b="b"/>
                <a:pathLst>
                  <a:path w="13239" h="6392" extrusionOk="0">
                    <a:moveTo>
                      <a:pt x="6620" y="0"/>
                    </a:moveTo>
                    <a:cubicBezTo>
                      <a:pt x="3059" y="0"/>
                      <a:pt x="137" y="2854"/>
                      <a:pt x="0" y="6391"/>
                    </a:cubicBezTo>
                    <a:lnTo>
                      <a:pt x="2077" y="6391"/>
                    </a:lnTo>
                    <a:cubicBezTo>
                      <a:pt x="2214" y="3995"/>
                      <a:pt x="4200" y="2077"/>
                      <a:pt x="6620" y="2077"/>
                    </a:cubicBezTo>
                    <a:cubicBezTo>
                      <a:pt x="9062" y="2077"/>
                      <a:pt x="11048" y="3995"/>
                      <a:pt x="11185" y="6391"/>
                    </a:cubicBezTo>
                    <a:lnTo>
                      <a:pt x="13239" y="6391"/>
                    </a:lnTo>
                    <a:cubicBezTo>
                      <a:pt x="13102" y="2854"/>
                      <a:pt x="10203" y="0"/>
                      <a:pt x="6620" y="0"/>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1"/>
              <p:cNvSpPr/>
              <p:nvPr/>
            </p:nvSpPr>
            <p:spPr>
              <a:xfrm>
                <a:off x="5744267" y="403485"/>
                <a:ext cx="197608" cy="197608"/>
              </a:xfrm>
              <a:custGeom>
                <a:avLst/>
                <a:gdLst/>
                <a:ahLst/>
                <a:cxnLst/>
                <a:rect l="l" t="t" r="r" b="b"/>
                <a:pathLst>
                  <a:path w="6552" h="6552" extrusionOk="0">
                    <a:moveTo>
                      <a:pt x="6551" y="0"/>
                    </a:moveTo>
                    <a:cubicBezTo>
                      <a:pt x="2945" y="46"/>
                      <a:pt x="46" y="2968"/>
                      <a:pt x="0" y="6551"/>
                    </a:cubicBezTo>
                    <a:lnTo>
                      <a:pt x="2077" y="6551"/>
                    </a:lnTo>
                    <a:cubicBezTo>
                      <a:pt x="2100" y="4109"/>
                      <a:pt x="4086" y="2123"/>
                      <a:pt x="6551" y="2077"/>
                    </a:cubicBezTo>
                    <a:lnTo>
                      <a:pt x="6551" y="0"/>
                    </a:ln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1"/>
              <p:cNvSpPr/>
              <p:nvPr/>
            </p:nvSpPr>
            <p:spPr>
              <a:xfrm>
                <a:off x="6196540" y="435152"/>
                <a:ext cx="302233" cy="35830"/>
              </a:xfrm>
              <a:custGeom>
                <a:avLst/>
                <a:gdLst/>
                <a:ahLst/>
                <a:cxnLst/>
                <a:rect l="l" t="t" r="r" b="b"/>
                <a:pathLst>
                  <a:path w="10021" h="1188" extrusionOk="0">
                    <a:moveTo>
                      <a:pt x="617" y="0"/>
                    </a:moveTo>
                    <a:cubicBezTo>
                      <a:pt x="274" y="0"/>
                      <a:pt x="0" y="274"/>
                      <a:pt x="0" y="594"/>
                    </a:cubicBezTo>
                    <a:cubicBezTo>
                      <a:pt x="0" y="936"/>
                      <a:pt x="274" y="1187"/>
                      <a:pt x="617" y="1187"/>
                    </a:cubicBezTo>
                    <a:lnTo>
                      <a:pt x="9405" y="1187"/>
                    </a:lnTo>
                    <a:cubicBezTo>
                      <a:pt x="9747" y="1187"/>
                      <a:pt x="10021" y="936"/>
                      <a:pt x="10021" y="594"/>
                    </a:cubicBezTo>
                    <a:cubicBezTo>
                      <a:pt x="10021" y="274"/>
                      <a:pt x="9747" y="0"/>
                      <a:pt x="9405" y="0"/>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1"/>
              <p:cNvSpPr/>
              <p:nvPr/>
            </p:nvSpPr>
            <p:spPr>
              <a:xfrm>
                <a:off x="6196540" y="512934"/>
                <a:ext cx="302233" cy="36524"/>
              </a:xfrm>
              <a:custGeom>
                <a:avLst/>
                <a:gdLst/>
                <a:ahLst/>
                <a:cxnLst/>
                <a:rect l="l" t="t" r="r" b="b"/>
                <a:pathLst>
                  <a:path w="10021" h="1211" extrusionOk="0">
                    <a:moveTo>
                      <a:pt x="617" y="1"/>
                    </a:moveTo>
                    <a:cubicBezTo>
                      <a:pt x="274" y="1"/>
                      <a:pt x="0" y="274"/>
                      <a:pt x="0" y="594"/>
                    </a:cubicBezTo>
                    <a:cubicBezTo>
                      <a:pt x="0" y="936"/>
                      <a:pt x="274" y="1210"/>
                      <a:pt x="617" y="1210"/>
                    </a:cubicBezTo>
                    <a:lnTo>
                      <a:pt x="9405" y="1210"/>
                    </a:lnTo>
                    <a:cubicBezTo>
                      <a:pt x="9747" y="1210"/>
                      <a:pt x="10021" y="936"/>
                      <a:pt x="10021" y="594"/>
                    </a:cubicBezTo>
                    <a:cubicBezTo>
                      <a:pt x="10021" y="274"/>
                      <a:pt x="9747" y="1"/>
                      <a:pt x="9405" y="1"/>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1"/>
              <p:cNvSpPr/>
              <p:nvPr/>
            </p:nvSpPr>
            <p:spPr>
              <a:xfrm>
                <a:off x="6196540" y="590716"/>
                <a:ext cx="302233" cy="36524"/>
              </a:xfrm>
              <a:custGeom>
                <a:avLst/>
                <a:gdLst/>
                <a:ahLst/>
                <a:cxnLst/>
                <a:rect l="l" t="t" r="r" b="b"/>
                <a:pathLst>
                  <a:path w="10021" h="1211" extrusionOk="0">
                    <a:moveTo>
                      <a:pt x="617" y="1"/>
                    </a:moveTo>
                    <a:cubicBezTo>
                      <a:pt x="274" y="1"/>
                      <a:pt x="0" y="275"/>
                      <a:pt x="0" y="617"/>
                    </a:cubicBezTo>
                    <a:cubicBezTo>
                      <a:pt x="0" y="937"/>
                      <a:pt x="274" y="1211"/>
                      <a:pt x="617" y="1211"/>
                    </a:cubicBezTo>
                    <a:lnTo>
                      <a:pt x="9405" y="1211"/>
                    </a:lnTo>
                    <a:cubicBezTo>
                      <a:pt x="9747" y="1211"/>
                      <a:pt x="10021" y="937"/>
                      <a:pt x="10021" y="617"/>
                    </a:cubicBezTo>
                    <a:cubicBezTo>
                      <a:pt x="10021" y="275"/>
                      <a:pt x="9747" y="1"/>
                      <a:pt x="9405" y="1"/>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1"/>
              <p:cNvSpPr/>
              <p:nvPr/>
            </p:nvSpPr>
            <p:spPr>
              <a:xfrm>
                <a:off x="6196540" y="669191"/>
                <a:ext cx="302233" cy="35830"/>
              </a:xfrm>
              <a:custGeom>
                <a:avLst/>
                <a:gdLst/>
                <a:ahLst/>
                <a:cxnLst/>
                <a:rect l="l" t="t" r="r" b="b"/>
                <a:pathLst>
                  <a:path w="10021" h="1188" extrusionOk="0">
                    <a:moveTo>
                      <a:pt x="617" y="1"/>
                    </a:moveTo>
                    <a:cubicBezTo>
                      <a:pt x="274" y="1"/>
                      <a:pt x="0" y="252"/>
                      <a:pt x="0" y="594"/>
                    </a:cubicBezTo>
                    <a:cubicBezTo>
                      <a:pt x="0" y="914"/>
                      <a:pt x="274" y="1188"/>
                      <a:pt x="617" y="1188"/>
                    </a:cubicBezTo>
                    <a:lnTo>
                      <a:pt x="9405" y="1188"/>
                    </a:lnTo>
                    <a:cubicBezTo>
                      <a:pt x="9747" y="1188"/>
                      <a:pt x="10021" y="914"/>
                      <a:pt x="10021" y="594"/>
                    </a:cubicBezTo>
                    <a:cubicBezTo>
                      <a:pt x="10021" y="252"/>
                      <a:pt x="9747" y="1"/>
                      <a:pt x="9405" y="1"/>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8" name="Google Shape;1258;p31"/>
            <p:cNvGrpSpPr/>
            <p:nvPr/>
          </p:nvGrpSpPr>
          <p:grpSpPr>
            <a:xfrm>
              <a:off x="5540367" y="1399802"/>
              <a:ext cx="1202274" cy="1323750"/>
              <a:chOff x="6351017" y="2020639"/>
              <a:chExt cx="1202274" cy="1323750"/>
            </a:xfrm>
          </p:grpSpPr>
          <p:sp>
            <p:nvSpPr>
              <p:cNvPr id="1259" name="Google Shape;1259;p31"/>
              <p:cNvSpPr/>
              <p:nvPr/>
            </p:nvSpPr>
            <p:spPr>
              <a:xfrm flipH="1">
                <a:off x="6351017" y="2020639"/>
                <a:ext cx="783404" cy="269046"/>
              </a:xfrm>
              <a:custGeom>
                <a:avLst/>
                <a:gdLst/>
                <a:ahLst/>
                <a:cxnLst/>
                <a:rect l="l" t="t" r="r" b="b"/>
                <a:pathLst>
                  <a:path w="24127" h="8286" extrusionOk="0">
                    <a:moveTo>
                      <a:pt x="12029" y="0"/>
                    </a:moveTo>
                    <a:cubicBezTo>
                      <a:pt x="9268" y="0"/>
                      <a:pt x="6939" y="1918"/>
                      <a:pt x="6300" y="4474"/>
                    </a:cubicBezTo>
                    <a:cubicBezTo>
                      <a:pt x="5661" y="4040"/>
                      <a:pt x="4862" y="3767"/>
                      <a:pt x="4018" y="3767"/>
                    </a:cubicBezTo>
                    <a:cubicBezTo>
                      <a:pt x="1804" y="3767"/>
                      <a:pt x="0" y="5570"/>
                      <a:pt x="0" y="7784"/>
                    </a:cubicBezTo>
                    <a:cubicBezTo>
                      <a:pt x="0" y="7966"/>
                      <a:pt x="23" y="8126"/>
                      <a:pt x="46" y="8286"/>
                    </a:cubicBezTo>
                    <a:lnTo>
                      <a:pt x="24104" y="8286"/>
                    </a:lnTo>
                    <a:cubicBezTo>
                      <a:pt x="24127" y="8126"/>
                      <a:pt x="24127" y="7966"/>
                      <a:pt x="24127" y="7784"/>
                    </a:cubicBezTo>
                    <a:cubicBezTo>
                      <a:pt x="24127" y="5570"/>
                      <a:pt x="22346" y="3767"/>
                      <a:pt x="20110" y="3767"/>
                    </a:cubicBezTo>
                    <a:cubicBezTo>
                      <a:pt x="19242" y="3767"/>
                      <a:pt x="18420" y="4040"/>
                      <a:pt x="17781" y="4520"/>
                    </a:cubicBezTo>
                    <a:cubicBezTo>
                      <a:pt x="17142" y="1941"/>
                      <a:pt x="14814" y="0"/>
                      <a:pt x="120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1"/>
              <p:cNvSpPr/>
              <p:nvPr/>
            </p:nvSpPr>
            <p:spPr>
              <a:xfrm flipH="1">
                <a:off x="7448023" y="3238374"/>
                <a:ext cx="105268" cy="106015"/>
              </a:xfrm>
              <a:custGeom>
                <a:avLst/>
                <a:gdLst/>
                <a:ahLst/>
                <a:cxnLst/>
                <a:rect l="l" t="t" r="r" b="b"/>
                <a:pathLst>
                  <a:path w="3242" h="3265" extrusionOk="0">
                    <a:moveTo>
                      <a:pt x="1621" y="1"/>
                    </a:moveTo>
                    <a:cubicBezTo>
                      <a:pt x="731" y="1"/>
                      <a:pt x="0" y="731"/>
                      <a:pt x="0" y="1644"/>
                    </a:cubicBezTo>
                    <a:cubicBezTo>
                      <a:pt x="0" y="2534"/>
                      <a:pt x="731" y="3265"/>
                      <a:pt x="1621" y="3265"/>
                    </a:cubicBezTo>
                    <a:cubicBezTo>
                      <a:pt x="2534" y="3265"/>
                      <a:pt x="3241" y="2534"/>
                      <a:pt x="3241" y="1644"/>
                    </a:cubicBezTo>
                    <a:cubicBezTo>
                      <a:pt x="3241" y="731"/>
                      <a:pt x="2534" y="1"/>
                      <a:pt x="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1"/>
              <p:cNvSpPr/>
              <p:nvPr/>
            </p:nvSpPr>
            <p:spPr>
              <a:xfrm flipH="1">
                <a:off x="6721573" y="2069617"/>
                <a:ext cx="802658" cy="1240679"/>
              </a:xfrm>
              <a:custGeom>
                <a:avLst/>
                <a:gdLst/>
                <a:ahLst/>
                <a:cxnLst/>
                <a:rect l="l" t="t" r="r" b="b"/>
                <a:pathLst>
                  <a:path w="24720" h="38210" extrusionOk="0">
                    <a:moveTo>
                      <a:pt x="24149" y="0"/>
                    </a:moveTo>
                    <a:cubicBezTo>
                      <a:pt x="23830" y="0"/>
                      <a:pt x="23579" y="251"/>
                      <a:pt x="23579" y="571"/>
                    </a:cubicBezTo>
                    <a:lnTo>
                      <a:pt x="23579" y="31979"/>
                    </a:lnTo>
                    <a:cubicBezTo>
                      <a:pt x="23579" y="34786"/>
                      <a:pt x="21296" y="37069"/>
                      <a:pt x="18489" y="37069"/>
                    </a:cubicBezTo>
                    <a:lnTo>
                      <a:pt x="571" y="37069"/>
                    </a:lnTo>
                    <a:cubicBezTo>
                      <a:pt x="251" y="37069"/>
                      <a:pt x="0" y="37320"/>
                      <a:pt x="0" y="37639"/>
                    </a:cubicBezTo>
                    <a:cubicBezTo>
                      <a:pt x="0" y="37936"/>
                      <a:pt x="251" y="38210"/>
                      <a:pt x="571" y="38210"/>
                    </a:cubicBezTo>
                    <a:lnTo>
                      <a:pt x="18489" y="38210"/>
                    </a:lnTo>
                    <a:cubicBezTo>
                      <a:pt x="21935" y="38210"/>
                      <a:pt x="24720" y="35402"/>
                      <a:pt x="24720" y="31979"/>
                    </a:cubicBezTo>
                    <a:lnTo>
                      <a:pt x="24720" y="571"/>
                    </a:lnTo>
                    <a:cubicBezTo>
                      <a:pt x="24720" y="251"/>
                      <a:pt x="24469" y="0"/>
                      <a:pt x="24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 name="Google Shape;1262;p31"/>
            <p:cNvGrpSpPr/>
            <p:nvPr/>
          </p:nvGrpSpPr>
          <p:grpSpPr>
            <a:xfrm>
              <a:off x="5381215" y="229196"/>
              <a:ext cx="2914100" cy="4436952"/>
              <a:chOff x="5381215" y="229196"/>
              <a:chExt cx="2914100" cy="4436952"/>
            </a:xfrm>
          </p:grpSpPr>
          <p:grpSp>
            <p:nvGrpSpPr>
              <p:cNvPr id="1263" name="Google Shape;1263;p31"/>
              <p:cNvGrpSpPr/>
              <p:nvPr/>
            </p:nvGrpSpPr>
            <p:grpSpPr>
              <a:xfrm>
                <a:off x="5381215" y="1180824"/>
                <a:ext cx="2914100" cy="3485325"/>
                <a:chOff x="6136065" y="801074"/>
                <a:chExt cx="2914100" cy="3485325"/>
              </a:xfrm>
            </p:grpSpPr>
            <p:sp>
              <p:nvSpPr>
                <p:cNvPr id="1264" name="Google Shape;1264;p31"/>
                <p:cNvSpPr/>
                <p:nvPr/>
              </p:nvSpPr>
              <p:spPr>
                <a:xfrm flipH="1">
                  <a:off x="8693645" y="3430863"/>
                  <a:ext cx="260929" cy="473640"/>
                </a:xfrm>
                <a:custGeom>
                  <a:avLst/>
                  <a:gdLst/>
                  <a:ahLst/>
                  <a:cxnLst/>
                  <a:rect l="l" t="t" r="r" b="b"/>
                  <a:pathLst>
                    <a:path w="8036" h="14587" extrusionOk="0">
                      <a:moveTo>
                        <a:pt x="1" y="1"/>
                      </a:moveTo>
                      <a:lnTo>
                        <a:pt x="1" y="14586"/>
                      </a:lnTo>
                      <a:lnTo>
                        <a:pt x="8035" y="14586"/>
                      </a:lnTo>
                      <a:lnTo>
                        <a:pt x="8035" y="1"/>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1"/>
                <p:cNvSpPr/>
                <p:nvPr/>
              </p:nvSpPr>
              <p:spPr>
                <a:xfrm flipH="1">
                  <a:off x="8896712" y="3513889"/>
                  <a:ext cx="153453" cy="154168"/>
                </a:xfrm>
                <a:custGeom>
                  <a:avLst/>
                  <a:gdLst/>
                  <a:ahLst/>
                  <a:cxnLst/>
                  <a:rect l="l" t="t" r="r" b="b"/>
                  <a:pathLst>
                    <a:path w="4726" h="4748" extrusionOk="0">
                      <a:moveTo>
                        <a:pt x="0" y="0"/>
                      </a:moveTo>
                      <a:lnTo>
                        <a:pt x="0" y="4748"/>
                      </a:lnTo>
                      <a:lnTo>
                        <a:pt x="4725" y="4748"/>
                      </a:lnTo>
                      <a:lnTo>
                        <a:pt x="47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1"/>
                <p:cNvSpPr/>
                <p:nvPr/>
              </p:nvSpPr>
              <p:spPr>
                <a:xfrm flipH="1">
                  <a:off x="6459207" y="3247271"/>
                  <a:ext cx="261676" cy="473640"/>
                </a:xfrm>
                <a:custGeom>
                  <a:avLst/>
                  <a:gdLst/>
                  <a:ahLst/>
                  <a:cxnLst/>
                  <a:rect l="l" t="t" r="r" b="b"/>
                  <a:pathLst>
                    <a:path w="8059" h="14587" extrusionOk="0">
                      <a:moveTo>
                        <a:pt x="1" y="1"/>
                      </a:moveTo>
                      <a:lnTo>
                        <a:pt x="1" y="14586"/>
                      </a:lnTo>
                      <a:lnTo>
                        <a:pt x="8058" y="14586"/>
                      </a:lnTo>
                      <a:lnTo>
                        <a:pt x="8058" y="1"/>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1"/>
                <p:cNvSpPr/>
                <p:nvPr/>
              </p:nvSpPr>
              <p:spPr>
                <a:xfrm flipH="1">
                  <a:off x="6136065" y="3620059"/>
                  <a:ext cx="191995" cy="332818"/>
                </a:xfrm>
                <a:custGeom>
                  <a:avLst/>
                  <a:gdLst/>
                  <a:ahLst/>
                  <a:cxnLst/>
                  <a:rect l="l" t="t" r="r" b="b"/>
                  <a:pathLst>
                    <a:path w="5913" h="10250" extrusionOk="0">
                      <a:moveTo>
                        <a:pt x="0" y="1"/>
                      </a:moveTo>
                      <a:lnTo>
                        <a:pt x="0" y="10249"/>
                      </a:lnTo>
                      <a:lnTo>
                        <a:pt x="5912" y="10249"/>
                      </a:lnTo>
                      <a:lnTo>
                        <a:pt x="59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1"/>
                <p:cNvSpPr/>
                <p:nvPr/>
              </p:nvSpPr>
              <p:spPr>
                <a:xfrm flipH="1">
                  <a:off x="7376679" y="3853224"/>
                  <a:ext cx="191995" cy="332818"/>
                </a:xfrm>
                <a:custGeom>
                  <a:avLst/>
                  <a:gdLst/>
                  <a:ahLst/>
                  <a:cxnLst/>
                  <a:rect l="l" t="t" r="r" b="b"/>
                  <a:pathLst>
                    <a:path w="5913" h="10250" extrusionOk="0">
                      <a:moveTo>
                        <a:pt x="1" y="1"/>
                      </a:moveTo>
                      <a:lnTo>
                        <a:pt x="1" y="10249"/>
                      </a:lnTo>
                      <a:lnTo>
                        <a:pt x="5912" y="10249"/>
                      </a:lnTo>
                      <a:lnTo>
                        <a:pt x="59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1"/>
                <p:cNvSpPr/>
                <p:nvPr/>
              </p:nvSpPr>
              <p:spPr>
                <a:xfrm flipH="1">
                  <a:off x="7977859" y="3952867"/>
                  <a:ext cx="191995" cy="333532"/>
                </a:xfrm>
                <a:custGeom>
                  <a:avLst/>
                  <a:gdLst/>
                  <a:ahLst/>
                  <a:cxnLst/>
                  <a:rect l="l" t="t" r="r" b="b"/>
                  <a:pathLst>
                    <a:path w="5913" h="10272" extrusionOk="0">
                      <a:moveTo>
                        <a:pt x="0" y="0"/>
                      </a:moveTo>
                      <a:lnTo>
                        <a:pt x="0" y="10271"/>
                      </a:lnTo>
                      <a:lnTo>
                        <a:pt x="5912" y="10271"/>
                      </a:lnTo>
                      <a:lnTo>
                        <a:pt x="5912" y="0"/>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1"/>
                <p:cNvSpPr/>
                <p:nvPr/>
              </p:nvSpPr>
              <p:spPr>
                <a:xfrm flipH="1">
                  <a:off x="6508139" y="3919498"/>
                  <a:ext cx="192709" cy="332785"/>
                </a:xfrm>
                <a:custGeom>
                  <a:avLst/>
                  <a:gdLst/>
                  <a:ahLst/>
                  <a:cxnLst/>
                  <a:rect l="l" t="t" r="r" b="b"/>
                  <a:pathLst>
                    <a:path w="5935" h="10249" extrusionOk="0">
                      <a:moveTo>
                        <a:pt x="0" y="0"/>
                      </a:moveTo>
                      <a:lnTo>
                        <a:pt x="0" y="10249"/>
                      </a:lnTo>
                      <a:lnTo>
                        <a:pt x="5935" y="10249"/>
                      </a:lnTo>
                      <a:lnTo>
                        <a:pt x="5935" y="0"/>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1"/>
                <p:cNvSpPr/>
                <p:nvPr/>
              </p:nvSpPr>
              <p:spPr>
                <a:xfrm flipH="1">
                  <a:off x="7552342" y="3982195"/>
                  <a:ext cx="92669" cy="92669"/>
                </a:xfrm>
                <a:custGeom>
                  <a:avLst/>
                  <a:gdLst/>
                  <a:ahLst/>
                  <a:cxnLst/>
                  <a:rect l="l" t="t" r="r" b="b"/>
                  <a:pathLst>
                    <a:path w="2854" h="2854" extrusionOk="0">
                      <a:moveTo>
                        <a:pt x="1" y="0"/>
                      </a:moveTo>
                      <a:lnTo>
                        <a:pt x="1" y="2854"/>
                      </a:lnTo>
                      <a:lnTo>
                        <a:pt x="2854" y="2854"/>
                      </a:lnTo>
                      <a:lnTo>
                        <a:pt x="2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1"/>
                <p:cNvSpPr/>
                <p:nvPr/>
              </p:nvSpPr>
              <p:spPr>
                <a:xfrm flipH="1">
                  <a:off x="6922636" y="801074"/>
                  <a:ext cx="48965" cy="48965"/>
                </a:xfrm>
                <a:custGeom>
                  <a:avLst/>
                  <a:gdLst/>
                  <a:ahLst/>
                  <a:cxnLst/>
                  <a:rect l="l" t="t" r="r" b="b"/>
                  <a:pathLst>
                    <a:path w="1508" h="1508" extrusionOk="0">
                      <a:moveTo>
                        <a:pt x="1" y="1"/>
                      </a:moveTo>
                      <a:lnTo>
                        <a:pt x="1" y="1507"/>
                      </a:lnTo>
                      <a:lnTo>
                        <a:pt x="1507" y="1507"/>
                      </a:lnTo>
                      <a:lnTo>
                        <a:pt x="15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1"/>
                <p:cNvSpPr/>
                <p:nvPr/>
              </p:nvSpPr>
              <p:spPr>
                <a:xfrm flipH="1">
                  <a:off x="6358627" y="3277399"/>
                  <a:ext cx="153474" cy="153474"/>
                </a:xfrm>
                <a:custGeom>
                  <a:avLst/>
                  <a:gdLst/>
                  <a:ahLst/>
                  <a:cxnLst/>
                  <a:rect l="l" t="t" r="r" b="b"/>
                  <a:pathLst>
                    <a:path w="2854" h="2854" extrusionOk="0">
                      <a:moveTo>
                        <a:pt x="1" y="0"/>
                      </a:moveTo>
                      <a:lnTo>
                        <a:pt x="1" y="2854"/>
                      </a:lnTo>
                      <a:lnTo>
                        <a:pt x="2854" y="2854"/>
                      </a:lnTo>
                      <a:lnTo>
                        <a:pt x="2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31"/>
              <p:cNvGrpSpPr/>
              <p:nvPr/>
            </p:nvGrpSpPr>
            <p:grpSpPr>
              <a:xfrm>
                <a:off x="7659690" y="229196"/>
                <a:ext cx="584817" cy="1005011"/>
                <a:chOff x="6136065" y="3247271"/>
                <a:chExt cx="584817" cy="1005011"/>
              </a:xfrm>
            </p:grpSpPr>
            <p:sp>
              <p:nvSpPr>
                <p:cNvPr id="1275" name="Google Shape;1275;p31"/>
                <p:cNvSpPr/>
                <p:nvPr/>
              </p:nvSpPr>
              <p:spPr>
                <a:xfrm flipH="1">
                  <a:off x="6459207" y="3247271"/>
                  <a:ext cx="261676" cy="473640"/>
                </a:xfrm>
                <a:custGeom>
                  <a:avLst/>
                  <a:gdLst/>
                  <a:ahLst/>
                  <a:cxnLst/>
                  <a:rect l="l" t="t" r="r" b="b"/>
                  <a:pathLst>
                    <a:path w="8059" h="14587" extrusionOk="0">
                      <a:moveTo>
                        <a:pt x="1" y="1"/>
                      </a:moveTo>
                      <a:lnTo>
                        <a:pt x="1" y="14586"/>
                      </a:lnTo>
                      <a:lnTo>
                        <a:pt x="8058" y="14586"/>
                      </a:lnTo>
                      <a:lnTo>
                        <a:pt x="8058" y="1"/>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1"/>
                <p:cNvSpPr/>
                <p:nvPr/>
              </p:nvSpPr>
              <p:spPr>
                <a:xfrm flipH="1">
                  <a:off x="6136065" y="3620059"/>
                  <a:ext cx="191995" cy="332818"/>
                </a:xfrm>
                <a:custGeom>
                  <a:avLst/>
                  <a:gdLst/>
                  <a:ahLst/>
                  <a:cxnLst/>
                  <a:rect l="l" t="t" r="r" b="b"/>
                  <a:pathLst>
                    <a:path w="5913" h="10250" extrusionOk="0">
                      <a:moveTo>
                        <a:pt x="0" y="1"/>
                      </a:moveTo>
                      <a:lnTo>
                        <a:pt x="0" y="10249"/>
                      </a:lnTo>
                      <a:lnTo>
                        <a:pt x="5912" y="10249"/>
                      </a:lnTo>
                      <a:lnTo>
                        <a:pt x="59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1"/>
                <p:cNvSpPr/>
                <p:nvPr/>
              </p:nvSpPr>
              <p:spPr>
                <a:xfrm flipH="1">
                  <a:off x="6508139" y="3919498"/>
                  <a:ext cx="192709" cy="332785"/>
                </a:xfrm>
                <a:custGeom>
                  <a:avLst/>
                  <a:gdLst/>
                  <a:ahLst/>
                  <a:cxnLst/>
                  <a:rect l="l" t="t" r="r" b="b"/>
                  <a:pathLst>
                    <a:path w="5935" h="10249" extrusionOk="0">
                      <a:moveTo>
                        <a:pt x="0" y="0"/>
                      </a:moveTo>
                      <a:lnTo>
                        <a:pt x="0" y="10249"/>
                      </a:lnTo>
                      <a:lnTo>
                        <a:pt x="5935" y="10249"/>
                      </a:lnTo>
                      <a:lnTo>
                        <a:pt x="5935" y="0"/>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1"/>
                <p:cNvSpPr/>
                <p:nvPr/>
              </p:nvSpPr>
              <p:spPr>
                <a:xfrm flipH="1">
                  <a:off x="6358627" y="3277399"/>
                  <a:ext cx="153474" cy="153474"/>
                </a:xfrm>
                <a:custGeom>
                  <a:avLst/>
                  <a:gdLst/>
                  <a:ahLst/>
                  <a:cxnLst/>
                  <a:rect l="l" t="t" r="r" b="b"/>
                  <a:pathLst>
                    <a:path w="2854" h="2854" extrusionOk="0">
                      <a:moveTo>
                        <a:pt x="1" y="0"/>
                      </a:moveTo>
                      <a:lnTo>
                        <a:pt x="1" y="2854"/>
                      </a:lnTo>
                      <a:lnTo>
                        <a:pt x="2854" y="2854"/>
                      </a:lnTo>
                      <a:lnTo>
                        <a:pt x="2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1721280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2"/>
        <p:cNvGrpSpPr/>
        <p:nvPr/>
      </p:nvGrpSpPr>
      <p:grpSpPr>
        <a:xfrm>
          <a:off x="0" y="0"/>
          <a:ext cx="0" cy="0"/>
          <a:chOff x="0" y="0"/>
          <a:chExt cx="0" cy="0"/>
        </a:xfrm>
      </p:grpSpPr>
      <p:sp>
        <p:nvSpPr>
          <p:cNvPr id="1283" name="Google Shape;1283;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i="1" dirty="0">
                <a:solidFill>
                  <a:schemeClr val="tx1"/>
                </a:solidFill>
                <a:effectLst/>
                <a:latin typeface="Actor" panose="020B0604020202020204" charset="0"/>
              </a:rPr>
              <a:t>The "Expense Tracker" in Action</a:t>
            </a:r>
            <a:endParaRPr dirty="0">
              <a:solidFill>
                <a:schemeClr val="tx1"/>
              </a:solidFill>
              <a:latin typeface="Actor" panose="020B0604020202020204" charset="0"/>
            </a:endParaRPr>
          </a:p>
        </p:txBody>
      </p:sp>
      <p:pic>
        <p:nvPicPr>
          <p:cNvPr id="2" name="Picture 1">
            <a:extLst>
              <a:ext uri="{FF2B5EF4-FFF2-40B4-BE49-F238E27FC236}">
                <a16:creationId xmlns:a16="http://schemas.microsoft.com/office/drawing/2014/main" id="{2B3D6ECC-ECD2-75B5-6DB6-704496F2A6CA}"/>
              </a:ext>
            </a:extLst>
          </p:cNvPr>
          <p:cNvPicPr>
            <a:picLocks noChangeAspect="1"/>
          </p:cNvPicPr>
          <p:nvPr/>
        </p:nvPicPr>
        <p:blipFill>
          <a:blip r:embed="rId3"/>
          <a:stretch>
            <a:fillRect/>
          </a:stretch>
        </p:blipFill>
        <p:spPr>
          <a:xfrm>
            <a:off x="132371" y="999092"/>
            <a:ext cx="4740946" cy="2012433"/>
          </a:xfrm>
          <a:prstGeom prst="rect">
            <a:avLst/>
          </a:prstGeom>
        </p:spPr>
      </p:pic>
      <p:pic>
        <p:nvPicPr>
          <p:cNvPr id="9" name="Picture 8">
            <a:extLst>
              <a:ext uri="{FF2B5EF4-FFF2-40B4-BE49-F238E27FC236}">
                <a16:creationId xmlns:a16="http://schemas.microsoft.com/office/drawing/2014/main" id="{6DC42EED-4CE8-D188-7130-82AC66F8497C}"/>
              </a:ext>
            </a:extLst>
          </p:cNvPr>
          <p:cNvPicPr>
            <a:picLocks noChangeAspect="1"/>
          </p:cNvPicPr>
          <p:nvPr/>
        </p:nvPicPr>
        <p:blipFill>
          <a:blip r:embed="rId4"/>
          <a:stretch>
            <a:fillRect/>
          </a:stretch>
        </p:blipFill>
        <p:spPr>
          <a:xfrm>
            <a:off x="5070131" y="2571750"/>
            <a:ext cx="3676759" cy="1105654"/>
          </a:xfrm>
          <a:prstGeom prst="rect">
            <a:avLst/>
          </a:prstGeom>
        </p:spPr>
      </p:pic>
      <p:pic>
        <p:nvPicPr>
          <p:cNvPr id="10" name="Picture 9">
            <a:extLst>
              <a:ext uri="{FF2B5EF4-FFF2-40B4-BE49-F238E27FC236}">
                <a16:creationId xmlns:a16="http://schemas.microsoft.com/office/drawing/2014/main" id="{ACF0C961-C4AB-5BEB-F39A-66747132A951}"/>
              </a:ext>
            </a:extLst>
          </p:cNvPr>
          <p:cNvPicPr>
            <a:picLocks noChangeAspect="1"/>
          </p:cNvPicPr>
          <p:nvPr/>
        </p:nvPicPr>
        <p:blipFill>
          <a:blip r:embed="rId5"/>
          <a:stretch>
            <a:fillRect/>
          </a:stretch>
        </p:blipFill>
        <p:spPr>
          <a:xfrm>
            <a:off x="762871" y="3124577"/>
            <a:ext cx="4039035" cy="1871841"/>
          </a:xfrm>
          <a:prstGeom prst="rect">
            <a:avLst/>
          </a:prstGeom>
        </p:spPr>
      </p:pic>
    </p:spTree>
    <p:extLst>
      <p:ext uri="{BB962C8B-B14F-4D97-AF65-F5344CB8AC3E}">
        <p14:creationId xmlns:p14="http://schemas.microsoft.com/office/powerpoint/2010/main" val="1664063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5"/>
        <p:cNvGrpSpPr/>
        <p:nvPr/>
      </p:nvGrpSpPr>
      <p:grpSpPr>
        <a:xfrm>
          <a:off x="0" y="0"/>
          <a:ext cx="0" cy="0"/>
          <a:chOff x="0" y="0"/>
          <a:chExt cx="0" cy="0"/>
        </a:xfrm>
      </p:grpSpPr>
      <p:sp>
        <p:nvSpPr>
          <p:cNvPr id="1226" name="Google Shape;1226;p31"/>
          <p:cNvSpPr txBox="1">
            <a:spLocks noGrp="1"/>
          </p:cNvSpPr>
          <p:nvPr>
            <p:ph type="title"/>
          </p:nvPr>
        </p:nvSpPr>
        <p:spPr>
          <a:xfrm>
            <a:off x="713225" y="2571975"/>
            <a:ext cx="4383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Conclution</a:t>
            </a:r>
            <a:endParaRPr dirty="0"/>
          </a:p>
        </p:txBody>
      </p:sp>
      <p:sp>
        <p:nvSpPr>
          <p:cNvPr id="1227" name="Google Shape;1227;p31"/>
          <p:cNvSpPr txBox="1">
            <a:spLocks noGrp="1"/>
          </p:cNvSpPr>
          <p:nvPr>
            <p:ph type="title" idx="2"/>
          </p:nvPr>
        </p:nvSpPr>
        <p:spPr>
          <a:xfrm>
            <a:off x="834975" y="1729950"/>
            <a:ext cx="1235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1228" name="Google Shape;1228;p31"/>
          <p:cNvGrpSpPr/>
          <p:nvPr/>
        </p:nvGrpSpPr>
        <p:grpSpPr>
          <a:xfrm>
            <a:off x="4742300" y="229196"/>
            <a:ext cx="4815026" cy="4436952"/>
            <a:chOff x="4742300" y="229196"/>
            <a:chExt cx="4815026" cy="4436952"/>
          </a:xfrm>
        </p:grpSpPr>
        <p:grpSp>
          <p:nvGrpSpPr>
            <p:cNvPr id="1229" name="Google Shape;1229;p31"/>
            <p:cNvGrpSpPr/>
            <p:nvPr/>
          </p:nvGrpSpPr>
          <p:grpSpPr>
            <a:xfrm>
              <a:off x="6094978" y="1796159"/>
              <a:ext cx="1994195" cy="1994195"/>
              <a:chOff x="7119582" y="2350515"/>
              <a:chExt cx="1782441" cy="1782441"/>
            </a:xfrm>
          </p:grpSpPr>
          <p:sp>
            <p:nvSpPr>
              <p:cNvPr id="1230" name="Google Shape;1230;p31"/>
              <p:cNvSpPr/>
              <p:nvPr/>
            </p:nvSpPr>
            <p:spPr>
              <a:xfrm flipH="1">
                <a:off x="7119582" y="2350515"/>
                <a:ext cx="1782441" cy="1782441"/>
              </a:xfrm>
              <a:custGeom>
                <a:avLst/>
                <a:gdLst/>
                <a:ahLst/>
                <a:cxnLst/>
                <a:rect l="l" t="t" r="r" b="b"/>
                <a:pathLst>
                  <a:path w="54895" h="54895" extrusionOk="0">
                    <a:moveTo>
                      <a:pt x="27436" y="0"/>
                    </a:moveTo>
                    <a:cubicBezTo>
                      <a:pt x="12280" y="0"/>
                      <a:pt x="0" y="12280"/>
                      <a:pt x="0" y="27436"/>
                    </a:cubicBezTo>
                    <a:cubicBezTo>
                      <a:pt x="0" y="42592"/>
                      <a:pt x="12280" y="54895"/>
                      <a:pt x="27436" y="54895"/>
                    </a:cubicBezTo>
                    <a:cubicBezTo>
                      <a:pt x="42592" y="54895"/>
                      <a:pt x="54895" y="42592"/>
                      <a:pt x="54895" y="27436"/>
                    </a:cubicBezTo>
                    <a:cubicBezTo>
                      <a:pt x="54895" y="12280"/>
                      <a:pt x="42592" y="0"/>
                      <a:pt x="274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1"/>
              <p:cNvSpPr/>
              <p:nvPr/>
            </p:nvSpPr>
            <p:spPr>
              <a:xfrm flipH="1">
                <a:off x="7413792" y="2643979"/>
                <a:ext cx="1194766" cy="1194766"/>
              </a:xfrm>
              <a:custGeom>
                <a:avLst/>
                <a:gdLst/>
                <a:ahLst/>
                <a:cxnLst/>
                <a:rect l="l" t="t" r="r" b="b"/>
                <a:pathLst>
                  <a:path w="36796" h="36796" extrusionOk="0">
                    <a:moveTo>
                      <a:pt x="18398" y="1"/>
                    </a:moveTo>
                    <a:cubicBezTo>
                      <a:pt x="8241" y="1"/>
                      <a:pt x="1" y="8241"/>
                      <a:pt x="1" y="18398"/>
                    </a:cubicBezTo>
                    <a:cubicBezTo>
                      <a:pt x="1" y="28555"/>
                      <a:pt x="8241" y="36795"/>
                      <a:pt x="18398" y="36795"/>
                    </a:cubicBezTo>
                    <a:cubicBezTo>
                      <a:pt x="28555" y="36795"/>
                      <a:pt x="36795" y="28555"/>
                      <a:pt x="36795" y="18398"/>
                    </a:cubicBezTo>
                    <a:cubicBezTo>
                      <a:pt x="36795" y="8241"/>
                      <a:pt x="28555" y="1"/>
                      <a:pt x="18398" y="1"/>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2" name="Google Shape;1232;p31"/>
            <p:cNvSpPr/>
            <p:nvPr/>
          </p:nvSpPr>
          <p:spPr>
            <a:xfrm>
              <a:off x="6161958" y="2171428"/>
              <a:ext cx="1776835" cy="1182115"/>
            </a:xfrm>
            <a:custGeom>
              <a:avLst/>
              <a:gdLst/>
              <a:ahLst/>
              <a:cxnLst/>
              <a:rect l="l" t="t" r="r" b="b"/>
              <a:pathLst>
                <a:path w="38804" h="25816" extrusionOk="0">
                  <a:moveTo>
                    <a:pt x="2146" y="0"/>
                  </a:moveTo>
                  <a:cubicBezTo>
                    <a:pt x="960" y="0"/>
                    <a:pt x="1" y="982"/>
                    <a:pt x="1" y="2168"/>
                  </a:cubicBezTo>
                  <a:lnTo>
                    <a:pt x="1" y="23670"/>
                  </a:lnTo>
                  <a:cubicBezTo>
                    <a:pt x="1" y="24857"/>
                    <a:pt x="960" y="25815"/>
                    <a:pt x="2146" y="25815"/>
                  </a:cubicBezTo>
                  <a:lnTo>
                    <a:pt x="36658" y="25815"/>
                  </a:lnTo>
                  <a:cubicBezTo>
                    <a:pt x="37845" y="25815"/>
                    <a:pt x="38804" y="24857"/>
                    <a:pt x="38804" y="23670"/>
                  </a:cubicBezTo>
                  <a:lnTo>
                    <a:pt x="38804" y="2168"/>
                  </a:lnTo>
                  <a:cubicBezTo>
                    <a:pt x="38804" y="982"/>
                    <a:pt x="37845" y="0"/>
                    <a:pt x="366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1"/>
            <p:cNvSpPr/>
            <p:nvPr/>
          </p:nvSpPr>
          <p:spPr>
            <a:xfrm>
              <a:off x="6226796" y="2256046"/>
              <a:ext cx="1648257" cy="1013882"/>
            </a:xfrm>
            <a:custGeom>
              <a:avLst/>
              <a:gdLst/>
              <a:ahLst/>
              <a:cxnLst/>
              <a:rect l="l" t="t" r="r" b="b"/>
              <a:pathLst>
                <a:path w="35996" h="22142" extrusionOk="0">
                  <a:moveTo>
                    <a:pt x="0" y="1"/>
                  </a:moveTo>
                  <a:lnTo>
                    <a:pt x="0" y="22141"/>
                  </a:lnTo>
                  <a:lnTo>
                    <a:pt x="35996" y="22141"/>
                  </a:lnTo>
                  <a:lnTo>
                    <a:pt x="35996" y="1"/>
                  </a:lnTo>
                  <a:close/>
                </a:path>
              </a:pathLst>
            </a:custGeom>
            <a:gradFill>
              <a:gsLst>
                <a:gs pos="0">
                  <a:schemeClr val="dk2"/>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1"/>
            <p:cNvSpPr/>
            <p:nvPr/>
          </p:nvSpPr>
          <p:spPr>
            <a:xfrm>
              <a:off x="6028209" y="3259419"/>
              <a:ext cx="2044386" cy="155778"/>
            </a:xfrm>
            <a:custGeom>
              <a:avLst/>
              <a:gdLst/>
              <a:ahLst/>
              <a:cxnLst/>
              <a:rect l="l" t="t" r="r" b="b"/>
              <a:pathLst>
                <a:path w="44647" h="3402" extrusionOk="0">
                  <a:moveTo>
                    <a:pt x="0" y="0"/>
                  </a:moveTo>
                  <a:lnTo>
                    <a:pt x="0" y="936"/>
                  </a:lnTo>
                  <a:cubicBezTo>
                    <a:pt x="0" y="2306"/>
                    <a:pt x="1119" y="3401"/>
                    <a:pt x="2488" y="3401"/>
                  </a:cubicBezTo>
                  <a:lnTo>
                    <a:pt x="42181" y="3401"/>
                  </a:lnTo>
                  <a:cubicBezTo>
                    <a:pt x="43528" y="3401"/>
                    <a:pt x="44647" y="2306"/>
                    <a:pt x="44647" y="936"/>
                  </a:cubicBezTo>
                  <a:lnTo>
                    <a:pt x="446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1"/>
            <p:cNvSpPr/>
            <p:nvPr/>
          </p:nvSpPr>
          <p:spPr>
            <a:xfrm>
              <a:off x="6737847" y="3259419"/>
              <a:ext cx="626087" cy="65892"/>
            </a:xfrm>
            <a:custGeom>
              <a:avLst/>
              <a:gdLst/>
              <a:ahLst/>
              <a:cxnLst/>
              <a:rect l="l" t="t" r="r" b="b"/>
              <a:pathLst>
                <a:path w="13673" h="1439" extrusionOk="0">
                  <a:moveTo>
                    <a:pt x="1" y="0"/>
                  </a:moveTo>
                  <a:lnTo>
                    <a:pt x="1" y="662"/>
                  </a:lnTo>
                  <a:cubicBezTo>
                    <a:pt x="1" y="1096"/>
                    <a:pt x="320" y="1438"/>
                    <a:pt x="754" y="1438"/>
                  </a:cubicBezTo>
                  <a:lnTo>
                    <a:pt x="12897" y="1438"/>
                  </a:lnTo>
                  <a:cubicBezTo>
                    <a:pt x="13331" y="1438"/>
                    <a:pt x="13673" y="1096"/>
                    <a:pt x="13673" y="662"/>
                  </a:cubicBezTo>
                  <a:lnTo>
                    <a:pt x="136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1"/>
            <p:cNvSpPr/>
            <p:nvPr/>
          </p:nvSpPr>
          <p:spPr>
            <a:xfrm>
              <a:off x="6226796" y="2256046"/>
              <a:ext cx="1648257" cy="1003442"/>
            </a:xfrm>
            <a:custGeom>
              <a:avLst/>
              <a:gdLst/>
              <a:ahLst/>
              <a:cxnLst/>
              <a:rect l="l" t="t" r="r" b="b"/>
              <a:pathLst>
                <a:path w="35996" h="21914" extrusionOk="0">
                  <a:moveTo>
                    <a:pt x="35996" y="1"/>
                  </a:moveTo>
                  <a:lnTo>
                    <a:pt x="0" y="21913"/>
                  </a:lnTo>
                  <a:lnTo>
                    <a:pt x="35996" y="21913"/>
                  </a:lnTo>
                  <a:lnTo>
                    <a:pt x="359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1"/>
            <p:cNvSpPr/>
            <p:nvPr/>
          </p:nvSpPr>
          <p:spPr>
            <a:xfrm>
              <a:off x="6847576" y="1635583"/>
              <a:ext cx="812131" cy="453687"/>
            </a:xfrm>
            <a:custGeom>
              <a:avLst/>
              <a:gdLst/>
              <a:ahLst/>
              <a:cxnLst/>
              <a:rect l="l" t="t" r="r" b="b"/>
              <a:pathLst>
                <a:path w="17736" h="9908" extrusionOk="0">
                  <a:moveTo>
                    <a:pt x="14425" y="1"/>
                  </a:moveTo>
                  <a:cubicBezTo>
                    <a:pt x="13900" y="1"/>
                    <a:pt x="13900" y="1005"/>
                    <a:pt x="14425" y="1005"/>
                  </a:cubicBezTo>
                  <a:lnTo>
                    <a:pt x="15886" y="1005"/>
                  </a:lnTo>
                  <a:cubicBezTo>
                    <a:pt x="13284" y="3059"/>
                    <a:pt x="10659" y="5136"/>
                    <a:pt x="8034" y="7190"/>
                  </a:cubicBezTo>
                  <a:lnTo>
                    <a:pt x="8034" y="4451"/>
                  </a:lnTo>
                  <a:cubicBezTo>
                    <a:pt x="8034" y="4156"/>
                    <a:pt x="7836" y="3954"/>
                    <a:pt x="7631" y="3954"/>
                  </a:cubicBezTo>
                  <a:cubicBezTo>
                    <a:pt x="7567" y="3954"/>
                    <a:pt x="7501" y="3974"/>
                    <a:pt x="7441" y="4018"/>
                  </a:cubicBezTo>
                  <a:cubicBezTo>
                    <a:pt x="5090" y="5661"/>
                    <a:pt x="2739" y="7327"/>
                    <a:pt x="388" y="8971"/>
                  </a:cubicBezTo>
                  <a:cubicBezTo>
                    <a:pt x="0" y="9242"/>
                    <a:pt x="238" y="9908"/>
                    <a:pt x="583" y="9908"/>
                  </a:cubicBezTo>
                  <a:cubicBezTo>
                    <a:pt x="645" y="9908"/>
                    <a:pt x="710" y="9887"/>
                    <a:pt x="776" y="9838"/>
                  </a:cubicBezTo>
                  <a:cubicBezTo>
                    <a:pt x="2921" y="8332"/>
                    <a:pt x="5090" y="6825"/>
                    <a:pt x="7235" y="5319"/>
                  </a:cubicBezTo>
                  <a:lnTo>
                    <a:pt x="7235" y="8103"/>
                  </a:lnTo>
                  <a:cubicBezTo>
                    <a:pt x="7235" y="8382"/>
                    <a:pt x="7435" y="8608"/>
                    <a:pt x="7641" y="8608"/>
                  </a:cubicBezTo>
                  <a:cubicBezTo>
                    <a:pt x="7705" y="8608"/>
                    <a:pt x="7769" y="8586"/>
                    <a:pt x="7829" y="8537"/>
                  </a:cubicBezTo>
                  <a:cubicBezTo>
                    <a:pt x="10705" y="6277"/>
                    <a:pt x="13581" y="4018"/>
                    <a:pt x="16457" y="1758"/>
                  </a:cubicBezTo>
                  <a:lnTo>
                    <a:pt x="16457" y="1758"/>
                  </a:lnTo>
                  <a:cubicBezTo>
                    <a:pt x="16229" y="2466"/>
                    <a:pt x="16023" y="3173"/>
                    <a:pt x="15795" y="3881"/>
                  </a:cubicBezTo>
                  <a:cubicBezTo>
                    <a:pt x="15685" y="4253"/>
                    <a:pt x="15924" y="4492"/>
                    <a:pt x="16171" y="4492"/>
                  </a:cubicBezTo>
                  <a:cubicBezTo>
                    <a:pt x="16333" y="4492"/>
                    <a:pt x="16499" y="4390"/>
                    <a:pt x="16571" y="4155"/>
                  </a:cubicBezTo>
                  <a:cubicBezTo>
                    <a:pt x="16936" y="2991"/>
                    <a:pt x="17279" y="1804"/>
                    <a:pt x="17644" y="640"/>
                  </a:cubicBezTo>
                  <a:cubicBezTo>
                    <a:pt x="17735" y="320"/>
                    <a:pt x="17507" y="1"/>
                    <a:pt x="17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1"/>
            <p:cNvSpPr/>
            <p:nvPr/>
          </p:nvSpPr>
          <p:spPr>
            <a:xfrm>
              <a:off x="6892657" y="1234191"/>
              <a:ext cx="400342" cy="401395"/>
            </a:xfrm>
            <a:custGeom>
              <a:avLst/>
              <a:gdLst/>
              <a:ahLst/>
              <a:cxnLst/>
              <a:rect l="l" t="t" r="r" b="b"/>
              <a:pathLst>
                <a:path w="8743" h="8766" extrusionOk="0">
                  <a:moveTo>
                    <a:pt x="4383" y="2625"/>
                  </a:moveTo>
                  <a:cubicBezTo>
                    <a:pt x="5341" y="2625"/>
                    <a:pt x="6140" y="3424"/>
                    <a:pt x="6140" y="4383"/>
                  </a:cubicBezTo>
                  <a:cubicBezTo>
                    <a:pt x="6140" y="5364"/>
                    <a:pt x="5341" y="6140"/>
                    <a:pt x="4383" y="6140"/>
                  </a:cubicBezTo>
                  <a:cubicBezTo>
                    <a:pt x="3401" y="6140"/>
                    <a:pt x="2625" y="5364"/>
                    <a:pt x="2625" y="4383"/>
                  </a:cubicBezTo>
                  <a:cubicBezTo>
                    <a:pt x="2625" y="3424"/>
                    <a:pt x="3401" y="2625"/>
                    <a:pt x="4383" y="2625"/>
                  </a:cubicBezTo>
                  <a:close/>
                  <a:moveTo>
                    <a:pt x="4086" y="0"/>
                  </a:moveTo>
                  <a:cubicBezTo>
                    <a:pt x="3858" y="0"/>
                    <a:pt x="3698" y="183"/>
                    <a:pt x="3698" y="411"/>
                  </a:cubicBezTo>
                  <a:lnTo>
                    <a:pt x="3698" y="776"/>
                  </a:lnTo>
                  <a:cubicBezTo>
                    <a:pt x="3173" y="868"/>
                    <a:pt x="2716" y="1050"/>
                    <a:pt x="2305" y="1347"/>
                  </a:cubicBezTo>
                  <a:lnTo>
                    <a:pt x="2054" y="1073"/>
                  </a:lnTo>
                  <a:cubicBezTo>
                    <a:pt x="1975" y="1005"/>
                    <a:pt x="1872" y="970"/>
                    <a:pt x="1769" y="970"/>
                  </a:cubicBezTo>
                  <a:cubicBezTo>
                    <a:pt x="1666" y="970"/>
                    <a:pt x="1564" y="1005"/>
                    <a:pt x="1484" y="1073"/>
                  </a:cubicBezTo>
                  <a:lnTo>
                    <a:pt x="1073" y="1507"/>
                  </a:lnTo>
                  <a:cubicBezTo>
                    <a:pt x="913" y="1644"/>
                    <a:pt x="913" y="1895"/>
                    <a:pt x="1073" y="2055"/>
                  </a:cubicBezTo>
                  <a:lnTo>
                    <a:pt x="1324" y="2306"/>
                  </a:lnTo>
                  <a:cubicBezTo>
                    <a:pt x="1050" y="2717"/>
                    <a:pt x="867" y="3196"/>
                    <a:pt x="753" y="3698"/>
                  </a:cubicBezTo>
                  <a:lnTo>
                    <a:pt x="388" y="3698"/>
                  </a:lnTo>
                  <a:cubicBezTo>
                    <a:pt x="183" y="3698"/>
                    <a:pt x="0" y="3881"/>
                    <a:pt x="0" y="4086"/>
                  </a:cubicBezTo>
                  <a:lnTo>
                    <a:pt x="0" y="4679"/>
                  </a:lnTo>
                  <a:cubicBezTo>
                    <a:pt x="0" y="4908"/>
                    <a:pt x="183" y="5068"/>
                    <a:pt x="388" y="5068"/>
                  </a:cubicBezTo>
                  <a:lnTo>
                    <a:pt x="753" y="5068"/>
                  </a:lnTo>
                  <a:cubicBezTo>
                    <a:pt x="867" y="5570"/>
                    <a:pt x="1050" y="6049"/>
                    <a:pt x="1324" y="6460"/>
                  </a:cubicBezTo>
                  <a:lnTo>
                    <a:pt x="1073" y="6711"/>
                  </a:lnTo>
                  <a:cubicBezTo>
                    <a:pt x="913" y="6871"/>
                    <a:pt x="913" y="7122"/>
                    <a:pt x="1073" y="7259"/>
                  </a:cubicBezTo>
                  <a:lnTo>
                    <a:pt x="1484" y="7692"/>
                  </a:lnTo>
                  <a:cubicBezTo>
                    <a:pt x="1564" y="7761"/>
                    <a:pt x="1666" y="7795"/>
                    <a:pt x="1769" y="7795"/>
                  </a:cubicBezTo>
                  <a:cubicBezTo>
                    <a:pt x="1872" y="7795"/>
                    <a:pt x="1975" y="7761"/>
                    <a:pt x="2054" y="7692"/>
                  </a:cubicBezTo>
                  <a:lnTo>
                    <a:pt x="2305" y="7441"/>
                  </a:lnTo>
                  <a:cubicBezTo>
                    <a:pt x="2716" y="7715"/>
                    <a:pt x="3173" y="7898"/>
                    <a:pt x="3698" y="8012"/>
                  </a:cubicBezTo>
                  <a:lnTo>
                    <a:pt x="3698" y="8354"/>
                  </a:lnTo>
                  <a:cubicBezTo>
                    <a:pt x="3698" y="8583"/>
                    <a:pt x="3858" y="8765"/>
                    <a:pt x="4086" y="8765"/>
                  </a:cubicBezTo>
                  <a:lnTo>
                    <a:pt x="4679" y="8765"/>
                  </a:lnTo>
                  <a:cubicBezTo>
                    <a:pt x="4885" y="8765"/>
                    <a:pt x="5067" y="8583"/>
                    <a:pt x="5067" y="8354"/>
                  </a:cubicBezTo>
                  <a:lnTo>
                    <a:pt x="5067" y="8012"/>
                  </a:lnTo>
                  <a:cubicBezTo>
                    <a:pt x="5569" y="7898"/>
                    <a:pt x="6049" y="7715"/>
                    <a:pt x="6460" y="7441"/>
                  </a:cubicBezTo>
                  <a:lnTo>
                    <a:pt x="6711" y="7692"/>
                  </a:lnTo>
                  <a:cubicBezTo>
                    <a:pt x="6779" y="7761"/>
                    <a:pt x="6876" y="7795"/>
                    <a:pt x="6976" y="7795"/>
                  </a:cubicBezTo>
                  <a:cubicBezTo>
                    <a:pt x="7076" y="7795"/>
                    <a:pt x="7179" y="7761"/>
                    <a:pt x="7259" y="7692"/>
                  </a:cubicBezTo>
                  <a:lnTo>
                    <a:pt x="7669" y="7259"/>
                  </a:lnTo>
                  <a:cubicBezTo>
                    <a:pt x="7829" y="7122"/>
                    <a:pt x="7829" y="6871"/>
                    <a:pt x="7669" y="6711"/>
                  </a:cubicBezTo>
                  <a:lnTo>
                    <a:pt x="7418" y="6460"/>
                  </a:lnTo>
                  <a:cubicBezTo>
                    <a:pt x="7692" y="6049"/>
                    <a:pt x="7898" y="5570"/>
                    <a:pt x="7989" y="5068"/>
                  </a:cubicBezTo>
                  <a:lnTo>
                    <a:pt x="8354" y="5068"/>
                  </a:lnTo>
                  <a:cubicBezTo>
                    <a:pt x="8582" y="5068"/>
                    <a:pt x="8742" y="4908"/>
                    <a:pt x="8742" y="4679"/>
                  </a:cubicBezTo>
                  <a:lnTo>
                    <a:pt x="8742" y="4086"/>
                  </a:lnTo>
                  <a:cubicBezTo>
                    <a:pt x="8742" y="3881"/>
                    <a:pt x="8582" y="3698"/>
                    <a:pt x="8354" y="3698"/>
                  </a:cubicBezTo>
                  <a:lnTo>
                    <a:pt x="7989" y="3698"/>
                  </a:lnTo>
                  <a:cubicBezTo>
                    <a:pt x="7898" y="3196"/>
                    <a:pt x="7692" y="2717"/>
                    <a:pt x="7418" y="2306"/>
                  </a:cubicBezTo>
                  <a:lnTo>
                    <a:pt x="7669" y="2055"/>
                  </a:lnTo>
                  <a:cubicBezTo>
                    <a:pt x="7829" y="1895"/>
                    <a:pt x="7829" y="1644"/>
                    <a:pt x="7669" y="1507"/>
                  </a:cubicBezTo>
                  <a:lnTo>
                    <a:pt x="7259" y="1073"/>
                  </a:lnTo>
                  <a:cubicBezTo>
                    <a:pt x="7179" y="1005"/>
                    <a:pt x="7076" y="970"/>
                    <a:pt x="6976" y="970"/>
                  </a:cubicBezTo>
                  <a:cubicBezTo>
                    <a:pt x="6876" y="970"/>
                    <a:pt x="6779" y="1005"/>
                    <a:pt x="6711" y="1073"/>
                  </a:cubicBezTo>
                  <a:lnTo>
                    <a:pt x="6460" y="1347"/>
                  </a:lnTo>
                  <a:cubicBezTo>
                    <a:pt x="6049" y="1050"/>
                    <a:pt x="5569" y="868"/>
                    <a:pt x="5067" y="776"/>
                  </a:cubicBezTo>
                  <a:lnTo>
                    <a:pt x="5067" y="411"/>
                  </a:lnTo>
                  <a:cubicBezTo>
                    <a:pt x="5067" y="183"/>
                    <a:pt x="4885" y="0"/>
                    <a:pt x="46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1"/>
            <p:cNvSpPr/>
            <p:nvPr/>
          </p:nvSpPr>
          <p:spPr>
            <a:xfrm>
              <a:off x="7319044" y="1119215"/>
              <a:ext cx="215350" cy="214297"/>
            </a:xfrm>
            <a:custGeom>
              <a:avLst/>
              <a:gdLst/>
              <a:ahLst/>
              <a:cxnLst/>
              <a:rect l="l" t="t" r="r" b="b"/>
              <a:pathLst>
                <a:path w="4703" h="4680" extrusionOk="0">
                  <a:moveTo>
                    <a:pt x="2352" y="1393"/>
                  </a:moveTo>
                  <a:cubicBezTo>
                    <a:pt x="2877" y="1393"/>
                    <a:pt x="3288" y="1827"/>
                    <a:pt x="3288" y="2352"/>
                  </a:cubicBezTo>
                  <a:cubicBezTo>
                    <a:pt x="3288" y="2854"/>
                    <a:pt x="2877" y="3287"/>
                    <a:pt x="2352" y="3287"/>
                  </a:cubicBezTo>
                  <a:cubicBezTo>
                    <a:pt x="1827" y="3287"/>
                    <a:pt x="1393" y="2854"/>
                    <a:pt x="1393" y="2352"/>
                  </a:cubicBezTo>
                  <a:cubicBezTo>
                    <a:pt x="1393" y="1827"/>
                    <a:pt x="1827" y="1393"/>
                    <a:pt x="2352" y="1393"/>
                  </a:cubicBezTo>
                  <a:close/>
                  <a:moveTo>
                    <a:pt x="2192" y="1"/>
                  </a:moveTo>
                  <a:cubicBezTo>
                    <a:pt x="2078" y="1"/>
                    <a:pt x="1987" y="92"/>
                    <a:pt x="1987" y="206"/>
                  </a:cubicBezTo>
                  <a:lnTo>
                    <a:pt x="1987" y="411"/>
                  </a:lnTo>
                  <a:cubicBezTo>
                    <a:pt x="1713" y="457"/>
                    <a:pt x="1462" y="548"/>
                    <a:pt x="1233" y="708"/>
                  </a:cubicBezTo>
                  <a:lnTo>
                    <a:pt x="1096" y="571"/>
                  </a:lnTo>
                  <a:cubicBezTo>
                    <a:pt x="1051" y="526"/>
                    <a:pt x="999" y="503"/>
                    <a:pt x="948" y="503"/>
                  </a:cubicBezTo>
                  <a:cubicBezTo>
                    <a:pt x="897" y="503"/>
                    <a:pt x="845" y="526"/>
                    <a:pt x="800" y="571"/>
                  </a:cubicBezTo>
                  <a:lnTo>
                    <a:pt x="571" y="799"/>
                  </a:lnTo>
                  <a:cubicBezTo>
                    <a:pt x="503" y="868"/>
                    <a:pt x="503" y="1005"/>
                    <a:pt x="571" y="1096"/>
                  </a:cubicBezTo>
                  <a:lnTo>
                    <a:pt x="708" y="1233"/>
                  </a:lnTo>
                  <a:cubicBezTo>
                    <a:pt x="571" y="1461"/>
                    <a:pt x="457" y="1712"/>
                    <a:pt x="412" y="1963"/>
                  </a:cubicBezTo>
                  <a:lnTo>
                    <a:pt x="206" y="1963"/>
                  </a:lnTo>
                  <a:cubicBezTo>
                    <a:pt x="92" y="1963"/>
                    <a:pt x="1" y="2078"/>
                    <a:pt x="1" y="2192"/>
                  </a:cubicBezTo>
                  <a:lnTo>
                    <a:pt x="1" y="2511"/>
                  </a:lnTo>
                  <a:cubicBezTo>
                    <a:pt x="1" y="2625"/>
                    <a:pt x="92" y="2717"/>
                    <a:pt x="206" y="2717"/>
                  </a:cubicBezTo>
                  <a:lnTo>
                    <a:pt x="412" y="2717"/>
                  </a:lnTo>
                  <a:cubicBezTo>
                    <a:pt x="457" y="2991"/>
                    <a:pt x="571" y="3242"/>
                    <a:pt x="708" y="3447"/>
                  </a:cubicBezTo>
                  <a:lnTo>
                    <a:pt x="571" y="3584"/>
                  </a:lnTo>
                  <a:cubicBezTo>
                    <a:pt x="503" y="3675"/>
                    <a:pt x="503" y="3812"/>
                    <a:pt x="571" y="3881"/>
                  </a:cubicBezTo>
                  <a:lnTo>
                    <a:pt x="800" y="4109"/>
                  </a:lnTo>
                  <a:cubicBezTo>
                    <a:pt x="845" y="4155"/>
                    <a:pt x="897" y="4178"/>
                    <a:pt x="948" y="4178"/>
                  </a:cubicBezTo>
                  <a:cubicBezTo>
                    <a:pt x="999" y="4178"/>
                    <a:pt x="1051" y="4155"/>
                    <a:pt x="1096" y="4109"/>
                  </a:cubicBezTo>
                  <a:lnTo>
                    <a:pt x="1233" y="3972"/>
                  </a:lnTo>
                  <a:cubicBezTo>
                    <a:pt x="1462" y="4132"/>
                    <a:pt x="1713" y="4223"/>
                    <a:pt x="1987" y="4292"/>
                  </a:cubicBezTo>
                  <a:lnTo>
                    <a:pt x="1987" y="4474"/>
                  </a:lnTo>
                  <a:cubicBezTo>
                    <a:pt x="1987" y="4588"/>
                    <a:pt x="2078" y="4680"/>
                    <a:pt x="2192" y="4680"/>
                  </a:cubicBezTo>
                  <a:lnTo>
                    <a:pt x="2512" y="4680"/>
                  </a:lnTo>
                  <a:cubicBezTo>
                    <a:pt x="2626" y="4680"/>
                    <a:pt x="2717" y="4588"/>
                    <a:pt x="2717" y="4474"/>
                  </a:cubicBezTo>
                  <a:lnTo>
                    <a:pt x="2717" y="4292"/>
                  </a:lnTo>
                  <a:cubicBezTo>
                    <a:pt x="2991" y="4223"/>
                    <a:pt x="3242" y="4132"/>
                    <a:pt x="3447" y="3972"/>
                  </a:cubicBezTo>
                  <a:lnTo>
                    <a:pt x="3584" y="4109"/>
                  </a:lnTo>
                  <a:cubicBezTo>
                    <a:pt x="3630" y="4155"/>
                    <a:pt x="3687" y="4178"/>
                    <a:pt x="3741" y="4178"/>
                  </a:cubicBezTo>
                  <a:cubicBezTo>
                    <a:pt x="3796" y="4178"/>
                    <a:pt x="3847" y="4155"/>
                    <a:pt x="3881" y="4109"/>
                  </a:cubicBezTo>
                  <a:lnTo>
                    <a:pt x="4109" y="3881"/>
                  </a:lnTo>
                  <a:cubicBezTo>
                    <a:pt x="4201" y="3812"/>
                    <a:pt x="4201" y="3675"/>
                    <a:pt x="4109" y="3584"/>
                  </a:cubicBezTo>
                  <a:lnTo>
                    <a:pt x="3972" y="3447"/>
                  </a:lnTo>
                  <a:cubicBezTo>
                    <a:pt x="4132" y="3242"/>
                    <a:pt x="4224" y="2991"/>
                    <a:pt x="4292" y="2717"/>
                  </a:cubicBezTo>
                  <a:lnTo>
                    <a:pt x="4475" y="2717"/>
                  </a:lnTo>
                  <a:cubicBezTo>
                    <a:pt x="4589" y="2717"/>
                    <a:pt x="4703" y="2625"/>
                    <a:pt x="4703" y="2511"/>
                  </a:cubicBezTo>
                  <a:lnTo>
                    <a:pt x="4703" y="2192"/>
                  </a:lnTo>
                  <a:cubicBezTo>
                    <a:pt x="4703" y="2078"/>
                    <a:pt x="4589" y="1963"/>
                    <a:pt x="4475" y="1963"/>
                  </a:cubicBezTo>
                  <a:lnTo>
                    <a:pt x="4292" y="1963"/>
                  </a:lnTo>
                  <a:cubicBezTo>
                    <a:pt x="4224" y="1712"/>
                    <a:pt x="4132" y="1461"/>
                    <a:pt x="3972" y="1233"/>
                  </a:cubicBezTo>
                  <a:lnTo>
                    <a:pt x="4109" y="1096"/>
                  </a:lnTo>
                  <a:cubicBezTo>
                    <a:pt x="4201" y="1005"/>
                    <a:pt x="4201" y="868"/>
                    <a:pt x="4109" y="799"/>
                  </a:cubicBezTo>
                  <a:lnTo>
                    <a:pt x="3881" y="571"/>
                  </a:lnTo>
                  <a:cubicBezTo>
                    <a:pt x="3847" y="526"/>
                    <a:pt x="3796" y="503"/>
                    <a:pt x="3741" y="503"/>
                  </a:cubicBezTo>
                  <a:cubicBezTo>
                    <a:pt x="3687" y="503"/>
                    <a:pt x="3630" y="526"/>
                    <a:pt x="3584" y="571"/>
                  </a:cubicBezTo>
                  <a:lnTo>
                    <a:pt x="3447" y="708"/>
                  </a:lnTo>
                  <a:cubicBezTo>
                    <a:pt x="3242" y="548"/>
                    <a:pt x="2991" y="457"/>
                    <a:pt x="2717" y="411"/>
                  </a:cubicBezTo>
                  <a:lnTo>
                    <a:pt x="2717" y="206"/>
                  </a:lnTo>
                  <a:cubicBezTo>
                    <a:pt x="2717" y="92"/>
                    <a:pt x="2626" y="1"/>
                    <a:pt x="25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0" name="Google Shape;1240;p31"/>
            <p:cNvGrpSpPr/>
            <p:nvPr/>
          </p:nvGrpSpPr>
          <p:grpSpPr>
            <a:xfrm>
              <a:off x="8181167" y="854144"/>
              <a:ext cx="1376159" cy="1801750"/>
              <a:chOff x="8249542" y="1031269"/>
              <a:chExt cx="1376159" cy="1801750"/>
            </a:xfrm>
          </p:grpSpPr>
          <p:sp>
            <p:nvSpPr>
              <p:cNvPr id="1241" name="Google Shape;1241;p31"/>
              <p:cNvSpPr/>
              <p:nvPr/>
            </p:nvSpPr>
            <p:spPr>
              <a:xfrm flipH="1">
                <a:off x="8249542" y="1496001"/>
                <a:ext cx="1376159" cy="472843"/>
              </a:xfrm>
              <a:custGeom>
                <a:avLst/>
                <a:gdLst/>
                <a:ahLst/>
                <a:cxnLst/>
                <a:rect l="l" t="t" r="r" b="b"/>
                <a:pathLst>
                  <a:path w="52681" h="18101" extrusionOk="0">
                    <a:moveTo>
                      <a:pt x="26249" y="0"/>
                    </a:moveTo>
                    <a:cubicBezTo>
                      <a:pt x="20200" y="0"/>
                      <a:pt x="15133" y="4155"/>
                      <a:pt x="13741" y="9770"/>
                    </a:cubicBezTo>
                    <a:cubicBezTo>
                      <a:pt x="12326" y="8788"/>
                      <a:pt x="10614" y="8218"/>
                      <a:pt x="8765" y="8218"/>
                    </a:cubicBezTo>
                    <a:cubicBezTo>
                      <a:pt x="3926" y="8218"/>
                      <a:pt x="0" y="12144"/>
                      <a:pt x="0" y="17005"/>
                    </a:cubicBezTo>
                    <a:cubicBezTo>
                      <a:pt x="0" y="17371"/>
                      <a:pt x="23" y="17736"/>
                      <a:pt x="69" y="18101"/>
                    </a:cubicBezTo>
                    <a:lnTo>
                      <a:pt x="52612" y="18101"/>
                    </a:lnTo>
                    <a:cubicBezTo>
                      <a:pt x="52658" y="17736"/>
                      <a:pt x="52681" y="17371"/>
                      <a:pt x="52681" y="17005"/>
                    </a:cubicBezTo>
                    <a:cubicBezTo>
                      <a:pt x="52681" y="12144"/>
                      <a:pt x="48755" y="8218"/>
                      <a:pt x="43916" y="8218"/>
                    </a:cubicBezTo>
                    <a:cubicBezTo>
                      <a:pt x="41999" y="8218"/>
                      <a:pt x="40218" y="8834"/>
                      <a:pt x="38780" y="9884"/>
                    </a:cubicBezTo>
                    <a:cubicBezTo>
                      <a:pt x="37434" y="4200"/>
                      <a:pt x="32344" y="0"/>
                      <a:pt x="26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1"/>
              <p:cNvSpPr/>
              <p:nvPr/>
            </p:nvSpPr>
            <p:spPr>
              <a:xfrm flipH="1">
                <a:off x="8434357" y="1951783"/>
                <a:ext cx="521793" cy="847142"/>
              </a:xfrm>
              <a:custGeom>
                <a:avLst/>
                <a:gdLst/>
                <a:ahLst/>
                <a:cxnLst/>
                <a:rect l="l" t="t" r="r" b="b"/>
                <a:pathLst>
                  <a:path w="16070" h="26090" extrusionOk="0">
                    <a:moveTo>
                      <a:pt x="571" y="0"/>
                    </a:moveTo>
                    <a:cubicBezTo>
                      <a:pt x="252" y="0"/>
                      <a:pt x="1" y="274"/>
                      <a:pt x="1" y="571"/>
                    </a:cubicBezTo>
                    <a:lnTo>
                      <a:pt x="1" y="20383"/>
                    </a:lnTo>
                    <a:cubicBezTo>
                      <a:pt x="1" y="23533"/>
                      <a:pt x="2557" y="26089"/>
                      <a:pt x="5707" y="26089"/>
                    </a:cubicBezTo>
                    <a:lnTo>
                      <a:pt x="15499" y="26089"/>
                    </a:lnTo>
                    <a:cubicBezTo>
                      <a:pt x="15819" y="26089"/>
                      <a:pt x="16070" y="25838"/>
                      <a:pt x="16070" y="25519"/>
                    </a:cubicBezTo>
                    <a:cubicBezTo>
                      <a:pt x="16070" y="25199"/>
                      <a:pt x="15819" y="24948"/>
                      <a:pt x="15499" y="24948"/>
                    </a:cubicBezTo>
                    <a:lnTo>
                      <a:pt x="5707" y="24948"/>
                    </a:lnTo>
                    <a:cubicBezTo>
                      <a:pt x="3196" y="24948"/>
                      <a:pt x="1142" y="22894"/>
                      <a:pt x="1142" y="20383"/>
                    </a:cubicBezTo>
                    <a:lnTo>
                      <a:pt x="1142" y="571"/>
                    </a:lnTo>
                    <a:cubicBezTo>
                      <a:pt x="1142" y="274"/>
                      <a:pt x="891" y="0"/>
                      <a:pt x="5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1"/>
              <p:cNvSpPr/>
              <p:nvPr/>
            </p:nvSpPr>
            <p:spPr>
              <a:xfrm flipH="1">
                <a:off x="8884229" y="2225992"/>
                <a:ext cx="106015" cy="106015"/>
              </a:xfrm>
              <a:custGeom>
                <a:avLst/>
                <a:gdLst/>
                <a:ahLst/>
                <a:cxnLst/>
                <a:rect l="l" t="t" r="r" b="b"/>
                <a:pathLst>
                  <a:path w="3265" h="3265" extrusionOk="0">
                    <a:moveTo>
                      <a:pt x="1621" y="1"/>
                    </a:moveTo>
                    <a:cubicBezTo>
                      <a:pt x="731" y="1"/>
                      <a:pt x="1" y="731"/>
                      <a:pt x="1" y="1644"/>
                    </a:cubicBezTo>
                    <a:cubicBezTo>
                      <a:pt x="1" y="2534"/>
                      <a:pt x="731" y="3265"/>
                      <a:pt x="1621" y="3265"/>
                    </a:cubicBezTo>
                    <a:cubicBezTo>
                      <a:pt x="2534" y="3265"/>
                      <a:pt x="3265" y="2534"/>
                      <a:pt x="3265" y="1644"/>
                    </a:cubicBezTo>
                    <a:cubicBezTo>
                      <a:pt x="3265" y="731"/>
                      <a:pt x="2534" y="1"/>
                      <a:pt x="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1"/>
              <p:cNvSpPr/>
              <p:nvPr/>
            </p:nvSpPr>
            <p:spPr>
              <a:xfrm flipH="1">
                <a:off x="8887184" y="1195778"/>
                <a:ext cx="106015" cy="105300"/>
              </a:xfrm>
              <a:custGeom>
                <a:avLst/>
                <a:gdLst/>
                <a:ahLst/>
                <a:cxnLst/>
                <a:rect l="l" t="t" r="r" b="b"/>
                <a:pathLst>
                  <a:path w="3265" h="3243" extrusionOk="0">
                    <a:moveTo>
                      <a:pt x="1621" y="1"/>
                    </a:moveTo>
                    <a:cubicBezTo>
                      <a:pt x="731" y="1"/>
                      <a:pt x="1" y="731"/>
                      <a:pt x="1" y="1621"/>
                    </a:cubicBezTo>
                    <a:cubicBezTo>
                      <a:pt x="1" y="2512"/>
                      <a:pt x="731" y="3242"/>
                      <a:pt x="1621" y="3242"/>
                    </a:cubicBezTo>
                    <a:cubicBezTo>
                      <a:pt x="2534" y="3242"/>
                      <a:pt x="3265" y="2512"/>
                      <a:pt x="3265" y="1621"/>
                    </a:cubicBezTo>
                    <a:cubicBezTo>
                      <a:pt x="3265" y="731"/>
                      <a:pt x="2534" y="1"/>
                      <a:pt x="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1"/>
              <p:cNvSpPr/>
              <p:nvPr/>
            </p:nvSpPr>
            <p:spPr>
              <a:xfrm flipH="1">
                <a:off x="8362468" y="2727751"/>
                <a:ext cx="105268" cy="105268"/>
              </a:xfrm>
              <a:custGeom>
                <a:avLst/>
                <a:gdLst/>
                <a:ahLst/>
                <a:cxnLst/>
                <a:rect l="l" t="t" r="r" b="b"/>
                <a:pathLst>
                  <a:path w="3242" h="3242" extrusionOk="0">
                    <a:moveTo>
                      <a:pt x="1621" y="0"/>
                    </a:moveTo>
                    <a:cubicBezTo>
                      <a:pt x="708" y="0"/>
                      <a:pt x="1" y="731"/>
                      <a:pt x="1" y="1621"/>
                    </a:cubicBezTo>
                    <a:cubicBezTo>
                      <a:pt x="1" y="2534"/>
                      <a:pt x="708" y="3241"/>
                      <a:pt x="1621" y="3241"/>
                    </a:cubicBezTo>
                    <a:cubicBezTo>
                      <a:pt x="2511" y="3241"/>
                      <a:pt x="3242" y="2534"/>
                      <a:pt x="3242" y="1621"/>
                    </a:cubicBezTo>
                    <a:cubicBezTo>
                      <a:pt x="3242" y="731"/>
                      <a:pt x="2511" y="0"/>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1"/>
              <p:cNvSpPr/>
              <p:nvPr/>
            </p:nvSpPr>
            <p:spPr>
              <a:xfrm flipH="1">
                <a:off x="8922024" y="1031269"/>
                <a:ext cx="334279" cy="522540"/>
              </a:xfrm>
              <a:custGeom>
                <a:avLst/>
                <a:gdLst/>
                <a:ahLst/>
                <a:cxnLst/>
                <a:rect l="l" t="t" r="r" b="b"/>
                <a:pathLst>
                  <a:path w="10295" h="16093" extrusionOk="0">
                    <a:moveTo>
                      <a:pt x="571" y="0"/>
                    </a:moveTo>
                    <a:cubicBezTo>
                      <a:pt x="252" y="0"/>
                      <a:pt x="1" y="274"/>
                      <a:pt x="1" y="571"/>
                    </a:cubicBezTo>
                    <a:cubicBezTo>
                      <a:pt x="1" y="890"/>
                      <a:pt x="252" y="1142"/>
                      <a:pt x="571" y="1142"/>
                    </a:cubicBezTo>
                    <a:lnTo>
                      <a:pt x="9154" y="1142"/>
                    </a:lnTo>
                    <a:lnTo>
                      <a:pt x="9154" y="15521"/>
                    </a:lnTo>
                    <a:cubicBezTo>
                      <a:pt x="9154" y="15841"/>
                      <a:pt x="9405" y="16092"/>
                      <a:pt x="9724" y="16092"/>
                    </a:cubicBezTo>
                    <a:cubicBezTo>
                      <a:pt x="10044" y="16092"/>
                      <a:pt x="10295" y="15841"/>
                      <a:pt x="10295" y="15521"/>
                    </a:cubicBezTo>
                    <a:lnTo>
                      <a:pt x="10295" y="571"/>
                    </a:lnTo>
                    <a:cubicBezTo>
                      <a:pt x="10295" y="274"/>
                      <a:pt x="10044" y="0"/>
                      <a:pt x="9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7" name="Google Shape;1247;p31"/>
            <p:cNvSpPr/>
            <p:nvPr/>
          </p:nvSpPr>
          <p:spPr>
            <a:xfrm>
              <a:off x="5876979" y="1264984"/>
              <a:ext cx="98472" cy="97809"/>
            </a:xfrm>
            <a:custGeom>
              <a:avLst/>
              <a:gdLst/>
              <a:ahLst/>
              <a:cxnLst/>
              <a:rect l="l" t="t" r="r" b="b"/>
              <a:pathLst>
                <a:path w="3265" h="3243" extrusionOk="0">
                  <a:moveTo>
                    <a:pt x="1621" y="1"/>
                  </a:moveTo>
                  <a:cubicBezTo>
                    <a:pt x="731" y="1"/>
                    <a:pt x="1" y="731"/>
                    <a:pt x="1" y="1621"/>
                  </a:cubicBezTo>
                  <a:cubicBezTo>
                    <a:pt x="1" y="2512"/>
                    <a:pt x="731" y="3242"/>
                    <a:pt x="1621" y="3242"/>
                  </a:cubicBezTo>
                  <a:cubicBezTo>
                    <a:pt x="2534" y="3242"/>
                    <a:pt x="3265" y="2512"/>
                    <a:pt x="3265" y="1621"/>
                  </a:cubicBezTo>
                  <a:cubicBezTo>
                    <a:pt x="3265" y="731"/>
                    <a:pt x="2534" y="1"/>
                    <a:pt x="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1"/>
            <p:cNvSpPr/>
            <p:nvPr/>
          </p:nvSpPr>
          <p:spPr>
            <a:xfrm>
              <a:off x="5632595" y="1058481"/>
              <a:ext cx="310497" cy="485365"/>
            </a:xfrm>
            <a:custGeom>
              <a:avLst/>
              <a:gdLst/>
              <a:ahLst/>
              <a:cxnLst/>
              <a:rect l="l" t="t" r="r" b="b"/>
              <a:pathLst>
                <a:path w="10295" h="16093" extrusionOk="0">
                  <a:moveTo>
                    <a:pt x="571" y="0"/>
                  </a:moveTo>
                  <a:cubicBezTo>
                    <a:pt x="252" y="0"/>
                    <a:pt x="1" y="274"/>
                    <a:pt x="1" y="571"/>
                  </a:cubicBezTo>
                  <a:cubicBezTo>
                    <a:pt x="1" y="890"/>
                    <a:pt x="252" y="1142"/>
                    <a:pt x="571" y="1142"/>
                  </a:cubicBezTo>
                  <a:lnTo>
                    <a:pt x="9154" y="1142"/>
                  </a:lnTo>
                  <a:lnTo>
                    <a:pt x="9154" y="15521"/>
                  </a:lnTo>
                  <a:cubicBezTo>
                    <a:pt x="9154" y="15841"/>
                    <a:pt x="9405" y="16092"/>
                    <a:pt x="9724" y="16092"/>
                  </a:cubicBezTo>
                  <a:cubicBezTo>
                    <a:pt x="10044" y="16092"/>
                    <a:pt x="10295" y="15841"/>
                    <a:pt x="10295" y="15521"/>
                  </a:cubicBezTo>
                  <a:lnTo>
                    <a:pt x="10295" y="571"/>
                  </a:lnTo>
                  <a:cubicBezTo>
                    <a:pt x="10295" y="274"/>
                    <a:pt x="10044" y="0"/>
                    <a:pt x="9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9" name="Google Shape;1249;p31"/>
            <p:cNvGrpSpPr/>
            <p:nvPr/>
          </p:nvGrpSpPr>
          <p:grpSpPr>
            <a:xfrm>
              <a:off x="4742300" y="905475"/>
              <a:ext cx="936257" cy="609262"/>
              <a:chOff x="5681625" y="304350"/>
              <a:chExt cx="936257" cy="609262"/>
            </a:xfrm>
          </p:grpSpPr>
          <p:sp>
            <p:nvSpPr>
              <p:cNvPr id="1250" name="Google Shape;1250;p31"/>
              <p:cNvSpPr/>
              <p:nvPr/>
            </p:nvSpPr>
            <p:spPr>
              <a:xfrm>
                <a:off x="5681625" y="304350"/>
                <a:ext cx="936257" cy="609262"/>
              </a:xfrm>
              <a:custGeom>
                <a:avLst/>
                <a:gdLst/>
                <a:ahLst/>
                <a:cxnLst/>
                <a:rect l="l" t="t" r="r" b="b"/>
                <a:pathLst>
                  <a:path w="31043" h="20201" extrusionOk="0">
                    <a:moveTo>
                      <a:pt x="2876" y="1"/>
                    </a:moveTo>
                    <a:cubicBezTo>
                      <a:pt x="1301" y="1"/>
                      <a:pt x="0" y="1279"/>
                      <a:pt x="0" y="2877"/>
                    </a:cubicBezTo>
                    <a:lnTo>
                      <a:pt x="0" y="17325"/>
                    </a:lnTo>
                    <a:cubicBezTo>
                      <a:pt x="0" y="18900"/>
                      <a:pt x="1301" y="20201"/>
                      <a:pt x="2876" y="20201"/>
                    </a:cubicBezTo>
                    <a:lnTo>
                      <a:pt x="28144" y="20201"/>
                    </a:lnTo>
                    <a:cubicBezTo>
                      <a:pt x="29742" y="20201"/>
                      <a:pt x="31043" y="18900"/>
                      <a:pt x="31043" y="17325"/>
                    </a:cubicBezTo>
                    <a:lnTo>
                      <a:pt x="31043" y="2877"/>
                    </a:lnTo>
                    <a:cubicBezTo>
                      <a:pt x="31043" y="1279"/>
                      <a:pt x="29742" y="1"/>
                      <a:pt x="28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1"/>
              <p:cNvSpPr/>
              <p:nvPr/>
            </p:nvSpPr>
            <p:spPr>
              <a:xfrm>
                <a:off x="5744267" y="403485"/>
                <a:ext cx="399982" cy="399982"/>
              </a:xfrm>
              <a:custGeom>
                <a:avLst/>
                <a:gdLst/>
                <a:ahLst/>
                <a:cxnLst/>
                <a:rect l="l" t="t" r="r" b="b"/>
                <a:pathLst>
                  <a:path w="13262" h="13262" extrusionOk="0">
                    <a:moveTo>
                      <a:pt x="6620" y="2077"/>
                    </a:moveTo>
                    <a:cubicBezTo>
                      <a:pt x="9130" y="2077"/>
                      <a:pt x="11185" y="4132"/>
                      <a:pt x="11185" y="6643"/>
                    </a:cubicBezTo>
                    <a:cubicBezTo>
                      <a:pt x="11185" y="9153"/>
                      <a:pt x="9130" y="11208"/>
                      <a:pt x="6620" y="11208"/>
                    </a:cubicBezTo>
                    <a:cubicBezTo>
                      <a:pt x="4109" y="11208"/>
                      <a:pt x="2055" y="9153"/>
                      <a:pt x="2055" y="6643"/>
                    </a:cubicBezTo>
                    <a:cubicBezTo>
                      <a:pt x="2055" y="4132"/>
                      <a:pt x="4109" y="2077"/>
                      <a:pt x="6620" y="2077"/>
                    </a:cubicBezTo>
                    <a:close/>
                    <a:moveTo>
                      <a:pt x="6620" y="0"/>
                    </a:moveTo>
                    <a:cubicBezTo>
                      <a:pt x="2968" y="0"/>
                      <a:pt x="0" y="2968"/>
                      <a:pt x="0" y="6643"/>
                    </a:cubicBezTo>
                    <a:cubicBezTo>
                      <a:pt x="0" y="10295"/>
                      <a:pt x="2968" y="13262"/>
                      <a:pt x="6620" y="13262"/>
                    </a:cubicBezTo>
                    <a:cubicBezTo>
                      <a:pt x="10272" y="13262"/>
                      <a:pt x="13262" y="10295"/>
                      <a:pt x="13262" y="6643"/>
                    </a:cubicBezTo>
                    <a:cubicBezTo>
                      <a:pt x="13262" y="2968"/>
                      <a:pt x="10272" y="0"/>
                      <a:pt x="6620" y="0"/>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1"/>
              <p:cNvSpPr/>
              <p:nvPr/>
            </p:nvSpPr>
            <p:spPr>
              <a:xfrm>
                <a:off x="5744267" y="403485"/>
                <a:ext cx="399288" cy="192783"/>
              </a:xfrm>
              <a:custGeom>
                <a:avLst/>
                <a:gdLst/>
                <a:ahLst/>
                <a:cxnLst/>
                <a:rect l="l" t="t" r="r" b="b"/>
                <a:pathLst>
                  <a:path w="13239" h="6392" extrusionOk="0">
                    <a:moveTo>
                      <a:pt x="6620" y="0"/>
                    </a:moveTo>
                    <a:cubicBezTo>
                      <a:pt x="3059" y="0"/>
                      <a:pt x="137" y="2854"/>
                      <a:pt x="0" y="6391"/>
                    </a:cubicBezTo>
                    <a:lnTo>
                      <a:pt x="2077" y="6391"/>
                    </a:lnTo>
                    <a:cubicBezTo>
                      <a:pt x="2214" y="3995"/>
                      <a:pt x="4200" y="2077"/>
                      <a:pt x="6620" y="2077"/>
                    </a:cubicBezTo>
                    <a:cubicBezTo>
                      <a:pt x="9062" y="2077"/>
                      <a:pt x="11048" y="3995"/>
                      <a:pt x="11185" y="6391"/>
                    </a:cubicBezTo>
                    <a:lnTo>
                      <a:pt x="13239" y="6391"/>
                    </a:lnTo>
                    <a:cubicBezTo>
                      <a:pt x="13102" y="2854"/>
                      <a:pt x="10203" y="0"/>
                      <a:pt x="6620" y="0"/>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1"/>
              <p:cNvSpPr/>
              <p:nvPr/>
            </p:nvSpPr>
            <p:spPr>
              <a:xfrm>
                <a:off x="5744267" y="403485"/>
                <a:ext cx="197608" cy="197608"/>
              </a:xfrm>
              <a:custGeom>
                <a:avLst/>
                <a:gdLst/>
                <a:ahLst/>
                <a:cxnLst/>
                <a:rect l="l" t="t" r="r" b="b"/>
                <a:pathLst>
                  <a:path w="6552" h="6552" extrusionOk="0">
                    <a:moveTo>
                      <a:pt x="6551" y="0"/>
                    </a:moveTo>
                    <a:cubicBezTo>
                      <a:pt x="2945" y="46"/>
                      <a:pt x="46" y="2968"/>
                      <a:pt x="0" y="6551"/>
                    </a:cubicBezTo>
                    <a:lnTo>
                      <a:pt x="2077" y="6551"/>
                    </a:lnTo>
                    <a:cubicBezTo>
                      <a:pt x="2100" y="4109"/>
                      <a:pt x="4086" y="2123"/>
                      <a:pt x="6551" y="2077"/>
                    </a:cubicBezTo>
                    <a:lnTo>
                      <a:pt x="6551" y="0"/>
                    </a:ln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1"/>
              <p:cNvSpPr/>
              <p:nvPr/>
            </p:nvSpPr>
            <p:spPr>
              <a:xfrm>
                <a:off x="6196540" y="435152"/>
                <a:ext cx="302233" cy="35830"/>
              </a:xfrm>
              <a:custGeom>
                <a:avLst/>
                <a:gdLst/>
                <a:ahLst/>
                <a:cxnLst/>
                <a:rect l="l" t="t" r="r" b="b"/>
                <a:pathLst>
                  <a:path w="10021" h="1188" extrusionOk="0">
                    <a:moveTo>
                      <a:pt x="617" y="0"/>
                    </a:moveTo>
                    <a:cubicBezTo>
                      <a:pt x="274" y="0"/>
                      <a:pt x="0" y="274"/>
                      <a:pt x="0" y="594"/>
                    </a:cubicBezTo>
                    <a:cubicBezTo>
                      <a:pt x="0" y="936"/>
                      <a:pt x="274" y="1187"/>
                      <a:pt x="617" y="1187"/>
                    </a:cubicBezTo>
                    <a:lnTo>
                      <a:pt x="9405" y="1187"/>
                    </a:lnTo>
                    <a:cubicBezTo>
                      <a:pt x="9747" y="1187"/>
                      <a:pt x="10021" y="936"/>
                      <a:pt x="10021" y="594"/>
                    </a:cubicBezTo>
                    <a:cubicBezTo>
                      <a:pt x="10021" y="274"/>
                      <a:pt x="9747" y="0"/>
                      <a:pt x="9405" y="0"/>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1"/>
              <p:cNvSpPr/>
              <p:nvPr/>
            </p:nvSpPr>
            <p:spPr>
              <a:xfrm>
                <a:off x="6196540" y="512934"/>
                <a:ext cx="302233" cy="36524"/>
              </a:xfrm>
              <a:custGeom>
                <a:avLst/>
                <a:gdLst/>
                <a:ahLst/>
                <a:cxnLst/>
                <a:rect l="l" t="t" r="r" b="b"/>
                <a:pathLst>
                  <a:path w="10021" h="1211" extrusionOk="0">
                    <a:moveTo>
                      <a:pt x="617" y="1"/>
                    </a:moveTo>
                    <a:cubicBezTo>
                      <a:pt x="274" y="1"/>
                      <a:pt x="0" y="274"/>
                      <a:pt x="0" y="594"/>
                    </a:cubicBezTo>
                    <a:cubicBezTo>
                      <a:pt x="0" y="936"/>
                      <a:pt x="274" y="1210"/>
                      <a:pt x="617" y="1210"/>
                    </a:cubicBezTo>
                    <a:lnTo>
                      <a:pt x="9405" y="1210"/>
                    </a:lnTo>
                    <a:cubicBezTo>
                      <a:pt x="9747" y="1210"/>
                      <a:pt x="10021" y="936"/>
                      <a:pt x="10021" y="594"/>
                    </a:cubicBezTo>
                    <a:cubicBezTo>
                      <a:pt x="10021" y="274"/>
                      <a:pt x="9747" y="1"/>
                      <a:pt x="9405" y="1"/>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1"/>
              <p:cNvSpPr/>
              <p:nvPr/>
            </p:nvSpPr>
            <p:spPr>
              <a:xfrm>
                <a:off x="6196540" y="590716"/>
                <a:ext cx="302233" cy="36524"/>
              </a:xfrm>
              <a:custGeom>
                <a:avLst/>
                <a:gdLst/>
                <a:ahLst/>
                <a:cxnLst/>
                <a:rect l="l" t="t" r="r" b="b"/>
                <a:pathLst>
                  <a:path w="10021" h="1211" extrusionOk="0">
                    <a:moveTo>
                      <a:pt x="617" y="1"/>
                    </a:moveTo>
                    <a:cubicBezTo>
                      <a:pt x="274" y="1"/>
                      <a:pt x="0" y="275"/>
                      <a:pt x="0" y="617"/>
                    </a:cubicBezTo>
                    <a:cubicBezTo>
                      <a:pt x="0" y="937"/>
                      <a:pt x="274" y="1211"/>
                      <a:pt x="617" y="1211"/>
                    </a:cubicBezTo>
                    <a:lnTo>
                      <a:pt x="9405" y="1211"/>
                    </a:lnTo>
                    <a:cubicBezTo>
                      <a:pt x="9747" y="1211"/>
                      <a:pt x="10021" y="937"/>
                      <a:pt x="10021" y="617"/>
                    </a:cubicBezTo>
                    <a:cubicBezTo>
                      <a:pt x="10021" y="275"/>
                      <a:pt x="9747" y="1"/>
                      <a:pt x="9405" y="1"/>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1"/>
              <p:cNvSpPr/>
              <p:nvPr/>
            </p:nvSpPr>
            <p:spPr>
              <a:xfrm>
                <a:off x="6196540" y="669191"/>
                <a:ext cx="302233" cy="35830"/>
              </a:xfrm>
              <a:custGeom>
                <a:avLst/>
                <a:gdLst/>
                <a:ahLst/>
                <a:cxnLst/>
                <a:rect l="l" t="t" r="r" b="b"/>
                <a:pathLst>
                  <a:path w="10021" h="1188" extrusionOk="0">
                    <a:moveTo>
                      <a:pt x="617" y="1"/>
                    </a:moveTo>
                    <a:cubicBezTo>
                      <a:pt x="274" y="1"/>
                      <a:pt x="0" y="252"/>
                      <a:pt x="0" y="594"/>
                    </a:cubicBezTo>
                    <a:cubicBezTo>
                      <a:pt x="0" y="914"/>
                      <a:pt x="274" y="1188"/>
                      <a:pt x="617" y="1188"/>
                    </a:cubicBezTo>
                    <a:lnTo>
                      <a:pt x="9405" y="1188"/>
                    </a:lnTo>
                    <a:cubicBezTo>
                      <a:pt x="9747" y="1188"/>
                      <a:pt x="10021" y="914"/>
                      <a:pt x="10021" y="594"/>
                    </a:cubicBezTo>
                    <a:cubicBezTo>
                      <a:pt x="10021" y="252"/>
                      <a:pt x="9747" y="1"/>
                      <a:pt x="9405" y="1"/>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8" name="Google Shape;1258;p31"/>
            <p:cNvGrpSpPr/>
            <p:nvPr/>
          </p:nvGrpSpPr>
          <p:grpSpPr>
            <a:xfrm>
              <a:off x="5540367" y="1399802"/>
              <a:ext cx="1202274" cy="1323750"/>
              <a:chOff x="6351017" y="2020639"/>
              <a:chExt cx="1202274" cy="1323750"/>
            </a:xfrm>
          </p:grpSpPr>
          <p:sp>
            <p:nvSpPr>
              <p:cNvPr id="1259" name="Google Shape;1259;p31"/>
              <p:cNvSpPr/>
              <p:nvPr/>
            </p:nvSpPr>
            <p:spPr>
              <a:xfrm flipH="1">
                <a:off x="6351017" y="2020639"/>
                <a:ext cx="783404" cy="269046"/>
              </a:xfrm>
              <a:custGeom>
                <a:avLst/>
                <a:gdLst/>
                <a:ahLst/>
                <a:cxnLst/>
                <a:rect l="l" t="t" r="r" b="b"/>
                <a:pathLst>
                  <a:path w="24127" h="8286" extrusionOk="0">
                    <a:moveTo>
                      <a:pt x="12029" y="0"/>
                    </a:moveTo>
                    <a:cubicBezTo>
                      <a:pt x="9268" y="0"/>
                      <a:pt x="6939" y="1918"/>
                      <a:pt x="6300" y="4474"/>
                    </a:cubicBezTo>
                    <a:cubicBezTo>
                      <a:pt x="5661" y="4040"/>
                      <a:pt x="4862" y="3767"/>
                      <a:pt x="4018" y="3767"/>
                    </a:cubicBezTo>
                    <a:cubicBezTo>
                      <a:pt x="1804" y="3767"/>
                      <a:pt x="0" y="5570"/>
                      <a:pt x="0" y="7784"/>
                    </a:cubicBezTo>
                    <a:cubicBezTo>
                      <a:pt x="0" y="7966"/>
                      <a:pt x="23" y="8126"/>
                      <a:pt x="46" y="8286"/>
                    </a:cubicBezTo>
                    <a:lnTo>
                      <a:pt x="24104" y="8286"/>
                    </a:lnTo>
                    <a:cubicBezTo>
                      <a:pt x="24127" y="8126"/>
                      <a:pt x="24127" y="7966"/>
                      <a:pt x="24127" y="7784"/>
                    </a:cubicBezTo>
                    <a:cubicBezTo>
                      <a:pt x="24127" y="5570"/>
                      <a:pt x="22346" y="3767"/>
                      <a:pt x="20110" y="3767"/>
                    </a:cubicBezTo>
                    <a:cubicBezTo>
                      <a:pt x="19242" y="3767"/>
                      <a:pt x="18420" y="4040"/>
                      <a:pt x="17781" y="4520"/>
                    </a:cubicBezTo>
                    <a:cubicBezTo>
                      <a:pt x="17142" y="1941"/>
                      <a:pt x="14814" y="0"/>
                      <a:pt x="120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1"/>
              <p:cNvSpPr/>
              <p:nvPr/>
            </p:nvSpPr>
            <p:spPr>
              <a:xfrm flipH="1">
                <a:off x="7448023" y="3238374"/>
                <a:ext cx="105268" cy="106015"/>
              </a:xfrm>
              <a:custGeom>
                <a:avLst/>
                <a:gdLst/>
                <a:ahLst/>
                <a:cxnLst/>
                <a:rect l="l" t="t" r="r" b="b"/>
                <a:pathLst>
                  <a:path w="3242" h="3265" extrusionOk="0">
                    <a:moveTo>
                      <a:pt x="1621" y="1"/>
                    </a:moveTo>
                    <a:cubicBezTo>
                      <a:pt x="731" y="1"/>
                      <a:pt x="0" y="731"/>
                      <a:pt x="0" y="1644"/>
                    </a:cubicBezTo>
                    <a:cubicBezTo>
                      <a:pt x="0" y="2534"/>
                      <a:pt x="731" y="3265"/>
                      <a:pt x="1621" y="3265"/>
                    </a:cubicBezTo>
                    <a:cubicBezTo>
                      <a:pt x="2534" y="3265"/>
                      <a:pt x="3241" y="2534"/>
                      <a:pt x="3241" y="1644"/>
                    </a:cubicBezTo>
                    <a:cubicBezTo>
                      <a:pt x="3241" y="731"/>
                      <a:pt x="2534" y="1"/>
                      <a:pt x="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1"/>
              <p:cNvSpPr/>
              <p:nvPr/>
            </p:nvSpPr>
            <p:spPr>
              <a:xfrm flipH="1">
                <a:off x="6721573" y="2069617"/>
                <a:ext cx="802658" cy="1240679"/>
              </a:xfrm>
              <a:custGeom>
                <a:avLst/>
                <a:gdLst/>
                <a:ahLst/>
                <a:cxnLst/>
                <a:rect l="l" t="t" r="r" b="b"/>
                <a:pathLst>
                  <a:path w="24720" h="38210" extrusionOk="0">
                    <a:moveTo>
                      <a:pt x="24149" y="0"/>
                    </a:moveTo>
                    <a:cubicBezTo>
                      <a:pt x="23830" y="0"/>
                      <a:pt x="23579" y="251"/>
                      <a:pt x="23579" y="571"/>
                    </a:cubicBezTo>
                    <a:lnTo>
                      <a:pt x="23579" y="31979"/>
                    </a:lnTo>
                    <a:cubicBezTo>
                      <a:pt x="23579" y="34786"/>
                      <a:pt x="21296" y="37069"/>
                      <a:pt x="18489" y="37069"/>
                    </a:cubicBezTo>
                    <a:lnTo>
                      <a:pt x="571" y="37069"/>
                    </a:lnTo>
                    <a:cubicBezTo>
                      <a:pt x="251" y="37069"/>
                      <a:pt x="0" y="37320"/>
                      <a:pt x="0" y="37639"/>
                    </a:cubicBezTo>
                    <a:cubicBezTo>
                      <a:pt x="0" y="37936"/>
                      <a:pt x="251" y="38210"/>
                      <a:pt x="571" y="38210"/>
                    </a:cubicBezTo>
                    <a:lnTo>
                      <a:pt x="18489" y="38210"/>
                    </a:lnTo>
                    <a:cubicBezTo>
                      <a:pt x="21935" y="38210"/>
                      <a:pt x="24720" y="35402"/>
                      <a:pt x="24720" y="31979"/>
                    </a:cubicBezTo>
                    <a:lnTo>
                      <a:pt x="24720" y="571"/>
                    </a:lnTo>
                    <a:cubicBezTo>
                      <a:pt x="24720" y="251"/>
                      <a:pt x="24469" y="0"/>
                      <a:pt x="24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 name="Google Shape;1262;p31"/>
            <p:cNvGrpSpPr/>
            <p:nvPr/>
          </p:nvGrpSpPr>
          <p:grpSpPr>
            <a:xfrm>
              <a:off x="5381215" y="229196"/>
              <a:ext cx="2914100" cy="4436952"/>
              <a:chOff x="5381215" y="229196"/>
              <a:chExt cx="2914100" cy="4436952"/>
            </a:xfrm>
          </p:grpSpPr>
          <p:grpSp>
            <p:nvGrpSpPr>
              <p:cNvPr id="1263" name="Google Shape;1263;p31"/>
              <p:cNvGrpSpPr/>
              <p:nvPr/>
            </p:nvGrpSpPr>
            <p:grpSpPr>
              <a:xfrm>
                <a:off x="5381215" y="1180824"/>
                <a:ext cx="2914100" cy="3485325"/>
                <a:chOff x="6136065" y="801074"/>
                <a:chExt cx="2914100" cy="3485325"/>
              </a:xfrm>
            </p:grpSpPr>
            <p:sp>
              <p:nvSpPr>
                <p:cNvPr id="1264" name="Google Shape;1264;p31"/>
                <p:cNvSpPr/>
                <p:nvPr/>
              </p:nvSpPr>
              <p:spPr>
                <a:xfrm flipH="1">
                  <a:off x="8693645" y="3430863"/>
                  <a:ext cx="260929" cy="473640"/>
                </a:xfrm>
                <a:custGeom>
                  <a:avLst/>
                  <a:gdLst/>
                  <a:ahLst/>
                  <a:cxnLst/>
                  <a:rect l="l" t="t" r="r" b="b"/>
                  <a:pathLst>
                    <a:path w="8036" h="14587" extrusionOk="0">
                      <a:moveTo>
                        <a:pt x="1" y="1"/>
                      </a:moveTo>
                      <a:lnTo>
                        <a:pt x="1" y="14586"/>
                      </a:lnTo>
                      <a:lnTo>
                        <a:pt x="8035" y="14586"/>
                      </a:lnTo>
                      <a:lnTo>
                        <a:pt x="8035" y="1"/>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1"/>
                <p:cNvSpPr/>
                <p:nvPr/>
              </p:nvSpPr>
              <p:spPr>
                <a:xfrm flipH="1">
                  <a:off x="8896712" y="3513889"/>
                  <a:ext cx="153453" cy="154168"/>
                </a:xfrm>
                <a:custGeom>
                  <a:avLst/>
                  <a:gdLst/>
                  <a:ahLst/>
                  <a:cxnLst/>
                  <a:rect l="l" t="t" r="r" b="b"/>
                  <a:pathLst>
                    <a:path w="4726" h="4748" extrusionOk="0">
                      <a:moveTo>
                        <a:pt x="0" y="0"/>
                      </a:moveTo>
                      <a:lnTo>
                        <a:pt x="0" y="4748"/>
                      </a:lnTo>
                      <a:lnTo>
                        <a:pt x="4725" y="4748"/>
                      </a:lnTo>
                      <a:lnTo>
                        <a:pt x="47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1"/>
                <p:cNvSpPr/>
                <p:nvPr/>
              </p:nvSpPr>
              <p:spPr>
                <a:xfrm flipH="1">
                  <a:off x="6459207" y="3247271"/>
                  <a:ext cx="261676" cy="473640"/>
                </a:xfrm>
                <a:custGeom>
                  <a:avLst/>
                  <a:gdLst/>
                  <a:ahLst/>
                  <a:cxnLst/>
                  <a:rect l="l" t="t" r="r" b="b"/>
                  <a:pathLst>
                    <a:path w="8059" h="14587" extrusionOk="0">
                      <a:moveTo>
                        <a:pt x="1" y="1"/>
                      </a:moveTo>
                      <a:lnTo>
                        <a:pt x="1" y="14586"/>
                      </a:lnTo>
                      <a:lnTo>
                        <a:pt x="8058" y="14586"/>
                      </a:lnTo>
                      <a:lnTo>
                        <a:pt x="8058" y="1"/>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1"/>
                <p:cNvSpPr/>
                <p:nvPr/>
              </p:nvSpPr>
              <p:spPr>
                <a:xfrm flipH="1">
                  <a:off x="6136065" y="3620059"/>
                  <a:ext cx="191995" cy="332818"/>
                </a:xfrm>
                <a:custGeom>
                  <a:avLst/>
                  <a:gdLst/>
                  <a:ahLst/>
                  <a:cxnLst/>
                  <a:rect l="l" t="t" r="r" b="b"/>
                  <a:pathLst>
                    <a:path w="5913" h="10250" extrusionOk="0">
                      <a:moveTo>
                        <a:pt x="0" y="1"/>
                      </a:moveTo>
                      <a:lnTo>
                        <a:pt x="0" y="10249"/>
                      </a:lnTo>
                      <a:lnTo>
                        <a:pt x="5912" y="10249"/>
                      </a:lnTo>
                      <a:lnTo>
                        <a:pt x="59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1"/>
                <p:cNvSpPr/>
                <p:nvPr/>
              </p:nvSpPr>
              <p:spPr>
                <a:xfrm flipH="1">
                  <a:off x="7376679" y="3853224"/>
                  <a:ext cx="191995" cy="332818"/>
                </a:xfrm>
                <a:custGeom>
                  <a:avLst/>
                  <a:gdLst/>
                  <a:ahLst/>
                  <a:cxnLst/>
                  <a:rect l="l" t="t" r="r" b="b"/>
                  <a:pathLst>
                    <a:path w="5913" h="10250" extrusionOk="0">
                      <a:moveTo>
                        <a:pt x="1" y="1"/>
                      </a:moveTo>
                      <a:lnTo>
                        <a:pt x="1" y="10249"/>
                      </a:lnTo>
                      <a:lnTo>
                        <a:pt x="5912" y="10249"/>
                      </a:lnTo>
                      <a:lnTo>
                        <a:pt x="59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1"/>
                <p:cNvSpPr/>
                <p:nvPr/>
              </p:nvSpPr>
              <p:spPr>
                <a:xfrm flipH="1">
                  <a:off x="7977859" y="3952867"/>
                  <a:ext cx="191995" cy="333532"/>
                </a:xfrm>
                <a:custGeom>
                  <a:avLst/>
                  <a:gdLst/>
                  <a:ahLst/>
                  <a:cxnLst/>
                  <a:rect l="l" t="t" r="r" b="b"/>
                  <a:pathLst>
                    <a:path w="5913" h="10272" extrusionOk="0">
                      <a:moveTo>
                        <a:pt x="0" y="0"/>
                      </a:moveTo>
                      <a:lnTo>
                        <a:pt x="0" y="10271"/>
                      </a:lnTo>
                      <a:lnTo>
                        <a:pt x="5912" y="10271"/>
                      </a:lnTo>
                      <a:lnTo>
                        <a:pt x="5912" y="0"/>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1"/>
                <p:cNvSpPr/>
                <p:nvPr/>
              </p:nvSpPr>
              <p:spPr>
                <a:xfrm flipH="1">
                  <a:off x="6508139" y="3919498"/>
                  <a:ext cx="192709" cy="332785"/>
                </a:xfrm>
                <a:custGeom>
                  <a:avLst/>
                  <a:gdLst/>
                  <a:ahLst/>
                  <a:cxnLst/>
                  <a:rect l="l" t="t" r="r" b="b"/>
                  <a:pathLst>
                    <a:path w="5935" h="10249" extrusionOk="0">
                      <a:moveTo>
                        <a:pt x="0" y="0"/>
                      </a:moveTo>
                      <a:lnTo>
                        <a:pt x="0" y="10249"/>
                      </a:lnTo>
                      <a:lnTo>
                        <a:pt x="5935" y="10249"/>
                      </a:lnTo>
                      <a:lnTo>
                        <a:pt x="5935" y="0"/>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1"/>
                <p:cNvSpPr/>
                <p:nvPr/>
              </p:nvSpPr>
              <p:spPr>
                <a:xfrm flipH="1">
                  <a:off x="7552342" y="3982195"/>
                  <a:ext cx="92669" cy="92669"/>
                </a:xfrm>
                <a:custGeom>
                  <a:avLst/>
                  <a:gdLst/>
                  <a:ahLst/>
                  <a:cxnLst/>
                  <a:rect l="l" t="t" r="r" b="b"/>
                  <a:pathLst>
                    <a:path w="2854" h="2854" extrusionOk="0">
                      <a:moveTo>
                        <a:pt x="1" y="0"/>
                      </a:moveTo>
                      <a:lnTo>
                        <a:pt x="1" y="2854"/>
                      </a:lnTo>
                      <a:lnTo>
                        <a:pt x="2854" y="2854"/>
                      </a:lnTo>
                      <a:lnTo>
                        <a:pt x="2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1"/>
                <p:cNvSpPr/>
                <p:nvPr/>
              </p:nvSpPr>
              <p:spPr>
                <a:xfrm flipH="1">
                  <a:off x="6922636" y="801074"/>
                  <a:ext cx="48965" cy="48965"/>
                </a:xfrm>
                <a:custGeom>
                  <a:avLst/>
                  <a:gdLst/>
                  <a:ahLst/>
                  <a:cxnLst/>
                  <a:rect l="l" t="t" r="r" b="b"/>
                  <a:pathLst>
                    <a:path w="1508" h="1508" extrusionOk="0">
                      <a:moveTo>
                        <a:pt x="1" y="1"/>
                      </a:moveTo>
                      <a:lnTo>
                        <a:pt x="1" y="1507"/>
                      </a:lnTo>
                      <a:lnTo>
                        <a:pt x="1507" y="1507"/>
                      </a:lnTo>
                      <a:lnTo>
                        <a:pt x="15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1"/>
                <p:cNvSpPr/>
                <p:nvPr/>
              </p:nvSpPr>
              <p:spPr>
                <a:xfrm flipH="1">
                  <a:off x="6358627" y="3277399"/>
                  <a:ext cx="153474" cy="153474"/>
                </a:xfrm>
                <a:custGeom>
                  <a:avLst/>
                  <a:gdLst/>
                  <a:ahLst/>
                  <a:cxnLst/>
                  <a:rect l="l" t="t" r="r" b="b"/>
                  <a:pathLst>
                    <a:path w="2854" h="2854" extrusionOk="0">
                      <a:moveTo>
                        <a:pt x="1" y="0"/>
                      </a:moveTo>
                      <a:lnTo>
                        <a:pt x="1" y="2854"/>
                      </a:lnTo>
                      <a:lnTo>
                        <a:pt x="2854" y="2854"/>
                      </a:lnTo>
                      <a:lnTo>
                        <a:pt x="2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31"/>
              <p:cNvGrpSpPr/>
              <p:nvPr/>
            </p:nvGrpSpPr>
            <p:grpSpPr>
              <a:xfrm>
                <a:off x="7659690" y="229196"/>
                <a:ext cx="584817" cy="1005011"/>
                <a:chOff x="6136065" y="3247271"/>
                <a:chExt cx="584817" cy="1005011"/>
              </a:xfrm>
            </p:grpSpPr>
            <p:sp>
              <p:nvSpPr>
                <p:cNvPr id="1275" name="Google Shape;1275;p31"/>
                <p:cNvSpPr/>
                <p:nvPr/>
              </p:nvSpPr>
              <p:spPr>
                <a:xfrm flipH="1">
                  <a:off x="6459207" y="3247271"/>
                  <a:ext cx="261676" cy="473640"/>
                </a:xfrm>
                <a:custGeom>
                  <a:avLst/>
                  <a:gdLst/>
                  <a:ahLst/>
                  <a:cxnLst/>
                  <a:rect l="l" t="t" r="r" b="b"/>
                  <a:pathLst>
                    <a:path w="8059" h="14587" extrusionOk="0">
                      <a:moveTo>
                        <a:pt x="1" y="1"/>
                      </a:moveTo>
                      <a:lnTo>
                        <a:pt x="1" y="14586"/>
                      </a:lnTo>
                      <a:lnTo>
                        <a:pt x="8058" y="14586"/>
                      </a:lnTo>
                      <a:lnTo>
                        <a:pt x="8058" y="1"/>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1"/>
                <p:cNvSpPr/>
                <p:nvPr/>
              </p:nvSpPr>
              <p:spPr>
                <a:xfrm flipH="1">
                  <a:off x="6136065" y="3620059"/>
                  <a:ext cx="191995" cy="332818"/>
                </a:xfrm>
                <a:custGeom>
                  <a:avLst/>
                  <a:gdLst/>
                  <a:ahLst/>
                  <a:cxnLst/>
                  <a:rect l="l" t="t" r="r" b="b"/>
                  <a:pathLst>
                    <a:path w="5913" h="10250" extrusionOk="0">
                      <a:moveTo>
                        <a:pt x="0" y="1"/>
                      </a:moveTo>
                      <a:lnTo>
                        <a:pt x="0" y="10249"/>
                      </a:lnTo>
                      <a:lnTo>
                        <a:pt x="5912" y="10249"/>
                      </a:lnTo>
                      <a:lnTo>
                        <a:pt x="59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1"/>
                <p:cNvSpPr/>
                <p:nvPr/>
              </p:nvSpPr>
              <p:spPr>
                <a:xfrm flipH="1">
                  <a:off x="6508139" y="3919498"/>
                  <a:ext cx="192709" cy="332785"/>
                </a:xfrm>
                <a:custGeom>
                  <a:avLst/>
                  <a:gdLst/>
                  <a:ahLst/>
                  <a:cxnLst/>
                  <a:rect l="l" t="t" r="r" b="b"/>
                  <a:pathLst>
                    <a:path w="5935" h="10249" extrusionOk="0">
                      <a:moveTo>
                        <a:pt x="0" y="0"/>
                      </a:moveTo>
                      <a:lnTo>
                        <a:pt x="0" y="10249"/>
                      </a:lnTo>
                      <a:lnTo>
                        <a:pt x="5935" y="10249"/>
                      </a:lnTo>
                      <a:lnTo>
                        <a:pt x="5935" y="0"/>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1"/>
                <p:cNvSpPr/>
                <p:nvPr/>
              </p:nvSpPr>
              <p:spPr>
                <a:xfrm flipH="1">
                  <a:off x="6358627" y="3277399"/>
                  <a:ext cx="153474" cy="153474"/>
                </a:xfrm>
                <a:custGeom>
                  <a:avLst/>
                  <a:gdLst/>
                  <a:ahLst/>
                  <a:cxnLst/>
                  <a:rect l="l" t="t" r="r" b="b"/>
                  <a:pathLst>
                    <a:path w="2854" h="2854" extrusionOk="0">
                      <a:moveTo>
                        <a:pt x="1" y="0"/>
                      </a:moveTo>
                      <a:lnTo>
                        <a:pt x="1" y="2854"/>
                      </a:lnTo>
                      <a:lnTo>
                        <a:pt x="2854" y="2854"/>
                      </a:lnTo>
                      <a:lnTo>
                        <a:pt x="2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4080143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2"/>
        <p:cNvGrpSpPr/>
        <p:nvPr/>
      </p:nvGrpSpPr>
      <p:grpSpPr>
        <a:xfrm>
          <a:off x="0" y="0"/>
          <a:ext cx="0" cy="0"/>
          <a:chOff x="0" y="0"/>
          <a:chExt cx="0" cy="0"/>
        </a:xfrm>
      </p:grpSpPr>
      <p:sp>
        <p:nvSpPr>
          <p:cNvPr id="1283" name="Google Shape;1283;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i="1" dirty="0">
                <a:solidFill>
                  <a:schemeClr val="tx1"/>
                </a:solidFill>
                <a:effectLst/>
                <a:latin typeface="Actor" panose="020B0604020202020204" charset="0"/>
              </a:rPr>
              <a:t>Achieving Financial Control</a:t>
            </a:r>
            <a:endParaRPr dirty="0">
              <a:solidFill>
                <a:schemeClr val="tx1"/>
              </a:solidFill>
              <a:latin typeface="Actor" panose="020B0604020202020204" charset="0"/>
            </a:endParaRPr>
          </a:p>
        </p:txBody>
      </p:sp>
      <p:sp>
        <p:nvSpPr>
          <p:cNvPr id="1284" name="Google Shape;1284;p32"/>
          <p:cNvSpPr txBox="1">
            <a:spLocks noGrp="1"/>
          </p:cNvSpPr>
          <p:nvPr>
            <p:ph type="subTitle" idx="4"/>
          </p:nvPr>
        </p:nvSpPr>
        <p:spPr>
          <a:xfrm>
            <a:off x="713175" y="1941125"/>
            <a:ext cx="2410200" cy="66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i="0" dirty="0">
                <a:effectLst/>
                <a:latin typeface="Actor" panose="020B0604020202020204" charset="0"/>
              </a:rPr>
              <a:t>Empowering Financial Management:</a:t>
            </a:r>
            <a:endParaRPr dirty="0">
              <a:latin typeface="Actor" panose="020B0604020202020204" charset="0"/>
            </a:endParaRPr>
          </a:p>
        </p:txBody>
      </p:sp>
      <p:sp>
        <p:nvSpPr>
          <p:cNvPr id="1285" name="Google Shape;1285;p32"/>
          <p:cNvSpPr txBox="1">
            <a:spLocks noGrp="1"/>
          </p:cNvSpPr>
          <p:nvPr>
            <p:ph type="subTitle" idx="5"/>
          </p:nvPr>
        </p:nvSpPr>
        <p:spPr>
          <a:xfrm>
            <a:off x="3366883" y="1554464"/>
            <a:ext cx="2410200" cy="66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i="0" dirty="0">
                <a:effectLst/>
                <a:latin typeface="Actor" panose="020B0604020202020204" charset="0"/>
              </a:rPr>
              <a:t>Robust and Reliable:</a:t>
            </a:r>
            <a:endParaRPr dirty="0">
              <a:latin typeface="Actor" panose="020B0604020202020204" charset="0"/>
            </a:endParaRPr>
          </a:p>
        </p:txBody>
      </p:sp>
      <p:sp>
        <p:nvSpPr>
          <p:cNvPr id="1286" name="Google Shape;1286;p32"/>
          <p:cNvSpPr txBox="1">
            <a:spLocks noGrp="1"/>
          </p:cNvSpPr>
          <p:nvPr>
            <p:ph type="subTitle" idx="1"/>
          </p:nvPr>
        </p:nvSpPr>
        <p:spPr>
          <a:xfrm>
            <a:off x="713175" y="2539749"/>
            <a:ext cx="2410200" cy="1501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i="0" dirty="0">
                <a:solidFill>
                  <a:schemeClr val="tx1"/>
                </a:solidFill>
                <a:effectLst/>
                <a:latin typeface="Actor" panose="020B0604020202020204" charset="0"/>
              </a:rPr>
              <a:t>The "Expense Tracker" has successfully empowered users to take control of their finances, enabling them to make informed financial decisions and achieve their personal financial goals.</a:t>
            </a:r>
          </a:p>
          <a:p>
            <a:br>
              <a:rPr lang="en-US" dirty="0">
                <a:solidFill>
                  <a:schemeClr val="tx1"/>
                </a:solidFill>
                <a:latin typeface="Actor" panose="020B0604020202020204" charset="0"/>
              </a:rPr>
            </a:br>
            <a:endParaRPr dirty="0">
              <a:solidFill>
                <a:schemeClr val="tx1"/>
              </a:solidFill>
              <a:latin typeface="Actor" panose="020B0604020202020204" charset="0"/>
            </a:endParaRPr>
          </a:p>
        </p:txBody>
      </p:sp>
      <p:sp>
        <p:nvSpPr>
          <p:cNvPr id="1287" name="Google Shape;1287;p32"/>
          <p:cNvSpPr txBox="1">
            <a:spLocks noGrp="1"/>
          </p:cNvSpPr>
          <p:nvPr>
            <p:ph type="subTitle" idx="2"/>
          </p:nvPr>
        </p:nvSpPr>
        <p:spPr>
          <a:xfrm>
            <a:off x="3366883" y="2539749"/>
            <a:ext cx="2410200" cy="150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i="0" dirty="0">
                <a:solidFill>
                  <a:schemeClr val="tx1"/>
                </a:solidFill>
                <a:effectLst/>
                <a:latin typeface="Actor" panose="020B0604020202020204" charset="0"/>
              </a:rPr>
              <a:t>The "Expense Tracker" has proven to be a robust and reliable tool, capable of handling various financial scenarios with efficiency. Our commitment to continuous improvement means that the "Expense Tracker" will evolve to meet the changing needs of its users.</a:t>
            </a:r>
            <a:endParaRPr dirty="0">
              <a:solidFill>
                <a:schemeClr val="tx1"/>
              </a:solidFill>
              <a:latin typeface="Actor" panose="020B0604020202020204" charset="0"/>
            </a:endParaRPr>
          </a:p>
        </p:txBody>
      </p:sp>
      <p:sp>
        <p:nvSpPr>
          <p:cNvPr id="1288" name="Google Shape;1288;p32"/>
          <p:cNvSpPr txBox="1">
            <a:spLocks noGrp="1"/>
          </p:cNvSpPr>
          <p:nvPr>
            <p:ph type="subTitle" idx="3"/>
          </p:nvPr>
        </p:nvSpPr>
        <p:spPr>
          <a:xfrm>
            <a:off x="6020574" y="2539749"/>
            <a:ext cx="2410200" cy="150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i="0" dirty="0">
                <a:solidFill>
                  <a:schemeClr val="tx1"/>
                </a:solidFill>
                <a:effectLst/>
                <a:latin typeface="Actor" panose="020B0604020202020204" charset="0"/>
              </a:rPr>
              <a:t>Throughout the project, we prioritized user feedback and usability, resulting in a user-centric application that addresses contemporary financial challenges</a:t>
            </a:r>
            <a:endParaRPr dirty="0">
              <a:solidFill>
                <a:schemeClr val="tx1"/>
              </a:solidFill>
              <a:latin typeface="Actor" panose="020B0604020202020204" charset="0"/>
            </a:endParaRPr>
          </a:p>
        </p:txBody>
      </p:sp>
      <p:sp>
        <p:nvSpPr>
          <p:cNvPr id="1289" name="Google Shape;1289;p32"/>
          <p:cNvSpPr txBox="1">
            <a:spLocks noGrp="1"/>
          </p:cNvSpPr>
          <p:nvPr>
            <p:ph type="subTitle" idx="6"/>
          </p:nvPr>
        </p:nvSpPr>
        <p:spPr>
          <a:xfrm>
            <a:off x="6013800" y="1872849"/>
            <a:ext cx="2410200" cy="66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i="0" dirty="0">
                <a:effectLst/>
                <a:latin typeface="Söhne"/>
              </a:rPr>
              <a:t>User-Centric Approach:</a:t>
            </a:r>
            <a:endParaRPr dirty="0"/>
          </a:p>
        </p:txBody>
      </p:sp>
    </p:spTree>
    <p:extLst>
      <p:ext uri="{BB962C8B-B14F-4D97-AF65-F5344CB8AC3E}">
        <p14:creationId xmlns:p14="http://schemas.microsoft.com/office/powerpoint/2010/main" val="676617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5"/>
        <p:cNvGrpSpPr/>
        <p:nvPr/>
      </p:nvGrpSpPr>
      <p:grpSpPr>
        <a:xfrm>
          <a:off x="0" y="0"/>
          <a:ext cx="0" cy="0"/>
          <a:chOff x="0" y="0"/>
          <a:chExt cx="0" cy="0"/>
        </a:xfrm>
      </p:grpSpPr>
      <p:sp>
        <p:nvSpPr>
          <p:cNvPr id="1226" name="Google Shape;1226;p31"/>
          <p:cNvSpPr txBox="1">
            <a:spLocks noGrp="1"/>
          </p:cNvSpPr>
          <p:nvPr>
            <p:ph type="title"/>
          </p:nvPr>
        </p:nvSpPr>
        <p:spPr>
          <a:xfrm>
            <a:off x="713225" y="2571975"/>
            <a:ext cx="4383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Future Aspects</a:t>
            </a:r>
            <a:endParaRPr dirty="0"/>
          </a:p>
        </p:txBody>
      </p:sp>
      <p:sp>
        <p:nvSpPr>
          <p:cNvPr id="1227" name="Google Shape;1227;p31"/>
          <p:cNvSpPr txBox="1">
            <a:spLocks noGrp="1"/>
          </p:cNvSpPr>
          <p:nvPr>
            <p:ph type="title" idx="2"/>
          </p:nvPr>
        </p:nvSpPr>
        <p:spPr>
          <a:xfrm>
            <a:off x="834975" y="1729950"/>
            <a:ext cx="1235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grpSp>
        <p:nvGrpSpPr>
          <p:cNvPr id="1228" name="Google Shape;1228;p31"/>
          <p:cNvGrpSpPr/>
          <p:nvPr/>
        </p:nvGrpSpPr>
        <p:grpSpPr>
          <a:xfrm>
            <a:off x="4742300" y="229196"/>
            <a:ext cx="4815026" cy="4436952"/>
            <a:chOff x="4742300" y="229196"/>
            <a:chExt cx="4815026" cy="4436952"/>
          </a:xfrm>
        </p:grpSpPr>
        <p:grpSp>
          <p:nvGrpSpPr>
            <p:cNvPr id="1229" name="Google Shape;1229;p31"/>
            <p:cNvGrpSpPr/>
            <p:nvPr/>
          </p:nvGrpSpPr>
          <p:grpSpPr>
            <a:xfrm>
              <a:off x="6094978" y="1796159"/>
              <a:ext cx="1994195" cy="1994195"/>
              <a:chOff x="7119582" y="2350515"/>
              <a:chExt cx="1782441" cy="1782441"/>
            </a:xfrm>
          </p:grpSpPr>
          <p:sp>
            <p:nvSpPr>
              <p:cNvPr id="1230" name="Google Shape;1230;p31"/>
              <p:cNvSpPr/>
              <p:nvPr/>
            </p:nvSpPr>
            <p:spPr>
              <a:xfrm flipH="1">
                <a:off x="7119582" y="2350515"/>
                <a:ext cx="1782441" cy="1782441"/>
              </a:xfrm>
              <a:custGeom>
                <a:avLst/>
                <a:gdLst/>
                <a:ahLst/>
                <a:cxnLst/>
                <a:rect l="l" t="t" r="r" b="b"/>
                <a:pathLst>
                  <a:path w="54895" h="54895" extrusionOk="0">
                    <a:moveTo>
                      <a:pt x="27436" y="0"/>
                    </a:moveTo>
                    <a:cubicBezTo>
                      <a:pt x="12280" y="0"/>
                      <a:pt x="0" y="12280"/>
                      <a:pt x="0" y="27436"/>
                    </a:cubicBezTo>
                    <a:cubicBezTo>
                      <a:pt x="0" y="42592"/>
                      <a:pt x="12280" y="54895"/>
                      <a:pt x="27436" y="54895"/>
                    </a:cubicBezTo>
                    <a:cubicBezTo>
                      <a:pt x="42592" y="54895"/>
                      <a:pt x="54895" y="42592"/>
                      <a:pt x="54895" y="27436"/>
                    </a:cubicBezTo>
                    <a:cubicBezTo>
                      <a:pt x="54895" y="12280"/>
                      <a:pt x="42592" y="0"/>
                      <a:pt x="274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1"/>
              <p:cNvSpPr/>
              <p:nvPr/>
            </p:nvSpPr>
            <p:spPr>
              <a:xfrm flipH="1">
                <a:off x="7413792" y="2643979"/>
                <a:ext cx="1194766" cy="1194766"/>
              </a:xfrm>
              <a:custGeom>
                <a:avLst/>
                <a:gdLst/>
                <a:ahLst/>
                <a:cxnLst/>
                <a:rect l="l" t="t" r="r" b="b"/>
                <a:pathLst>
                  <a:path w="36796" h="36796" extrusionOk="0">
                    <a:moveTo>
                      <a:pt x="18398" y="1"/>
                    </a:moveTo>
                    <a:cubicBezTo>
                      <a:pt x="8241" y="1"/>
                      <a:pt x="1" y="8241"/>
                      <a:pt x="1" y="18398"/>
                    </a:cubicBezTo>
                    <a:cubicBezTo>
                      <a:pt x="1" y="28555"/>
                      <a:pt x="8241" y="36795"/>
                      <a:pt x="18398" y="36795"/>
                    </a:cubicBezTo>
                    <a:cubicBezTo>
                      <a:pt x="28555" y="36795"/>
                      <a:pt x="36795" y="28555"/>
                      <a:pt x="36795" y="18398"/>
                    </a:cubicBezTo>
                    <a:cubicBezTo>
                      <a:pt x="36795" y="8241"/>
                      <a:pt x="28555" y="1"/>
                      <a:pt x="18398" y="1"/>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2" name="Google Shape;1232;p31"/>
            <p:cNvSpPr/>
            <p:nvPr/>
          </p:nvSpPr>
          <p:spPr>
            <a:xfrm>
              <a:off x="6161958" y="2171428"/>
              <a:ext cx="1776835" cy="1182115"/>
            </a:xfrm>
            <a:custGeom>
              <a:avLst/>
              <a:gdLst/>
              <a:ahLst/>
              <a:cxnLst/>
              <a:rect l="l" t="t" r="r" b="b"/>
              <a:pathLst>
                <a:path w="38804" h="25816" extrusionOk="0">
                  <a:moveTo>
                    <a:pt x="2146" y="0"/>
                  </a:moveTo>
                  <a:cubicBezTo>
                    <a:pt x="960" y="0"/>
                    <a:pt x="1" y="982"/>
                    <a:pt x="1" y="2168"/>
                  </a:cubicBezTo>
                  <a:lnTo>
                    <a:pt x="1" y="23670"/>
                  </a:lnTo>
                  <a:cubicBezTo>
                    <a:pt x="1" y="24857"/>
                    <a:pt x="960" y="25815"/>
                    <a:pt x="2146" y="25815"/>
                  </a:cubicBezTo>
                  <a:lnTo>
                    <a:pt x="36658" y="25815"/>
                  </a:lnTo>
                  <a:cubicBezTo>
                    <a:pt x="37845" y="25815"/>
                    <a:pt x="38804" y="24857"/>
                    <a:pt x="38804" y="23670"/>
                  </a:cubicBezTo>
                  <a:lnTo>
                    <a:pt x="38804" y="2168"/>
                  </a:lnTo>
                  <a:cubicBezTo>
                    <a:pt x="38804" y="982"/>
                    <a:pt x="37845" y="0"/>
                    <a:pt x="366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1"/>
            <p:cNvSpPr/>
            <p:nvPr/>
          </p:nvSpPr>
          <p:spPr>
            <a:xfrm>
              <a:off x="6226796" y="2256046"/>
              <a:ext cx="1648257" cy="1013882"/>
            </a:xfrm>
            <a:custGeom>
              <a:avLst/>
              <a:gdLst/>
              <a:ahLst/>
              <a:cxnLst/>
              <a:rect l="l" t="t" r="r" b="b"/>
              <a:pathLst>
                <a:path w="35996" h="22142" extrusionOk="0">
                  <a:moveTo>
                    <a:pt x="0" y="1"/>
                  </a:moveTo>
                  <a:lnTo>
                    <a:pt x="0" y="22141"/>
                  </a:lnTo>
                  <a:lnTo>
                    <a:pt x="35996" y="22141"/>
                  </a:lnTo>
                  <a:lnTo>
                    <a:pt x="35996" y="1"/>
                  </a:lnTo>
                  <a:close/>
                </a:path>
              </a:pathLst>
            </a:custGeom>
            <a:gradFill>
              <a:gsLst>
                <a:gs pos="0">
                  <a:schemeClr val="dk2"/>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1"/>
            <p:cNvSpPr/>
            <p:nvPr/>
          </p:nvSpPr>
          <p:spPr>
            <a:xfrm>
              <a:off x="6028209" y="3259419"/>
              <a:ext cx="2044386" cy="155778"/>
            </a:xfrm>
            <a:custGeom>
              <a:avLst/>
              <a:gdLst/>
              <a:ahLst/>
              <a:cxnLst/>
              <a:rect l="l" t="t" r="r" b="b"/>
              <a:pathLst>
                <a:path w="44647" h="3402" extrusionOk="0">
                  <a:moveTo>
                    <a:pt x="0" y="0"/>
                  </a:moveTo>
                  <a:lnTo>
                    <a:pt x="0" y="936"/>
                  </a:lnTo>
                  <a:cubicBezTo>
                    <a:pt x="0" y="2306"/>
                    <a:pt x="1119" y="3401"/>
                    <a:pt x="2488" y="3401"/>
                  </a:cubicBezTo>
                  <a:lnTo>
                    <a:pt x="42181" y="3401"/>
                  </a:lnTo>
                  <a:cubicBezTo>
                    <a:pt x="43528" y="3401"/>
                    <a:pt x="44647" y="2306"/>
                    <a:pt x="44647" y="936"/>
                  </a:cubicBezTo>
                  <a:lnTo>
                    <a:pt x="446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1"/>
            <p:cNvSpPr/>
            <p:nvPr/>
          </p:nvSpPr>
          <p:spPr>
            <a:xfrm>
              <a:off x="6737847" y="3259419"/>
              <a:ext cx="626087" cy="65892"/>
            </a:xfrm>
            <a:custGeom>
              <a:avLst/>
              <a:gdLst/>
              <a:ahLst/>
              <a:cxnLst/>
              <a:rect l="l" t="t" r="r" b="b"/>
              <a:pathLst>
                <a:path w="13673" h="1439" extrusionOk="0">
                  <a:moveTo>
                    <a:pt x="1" y="0"/>
                  </a:moveTo>
                  <a:lnTo>
                    <a:pt x="1" y="662"/>
                  </a:lnTo>
                  <a:cubicBezTo>
                    <a:pt x="1" y="1096"/>
                    <a:pt x="320" y="1438"/>
                    <a:pt x="754" y="1438"/>
                  </a:cubicBezTo>
                  <a:lnTo>
                    <a:pt x="12897" y="1438"/>
                  </a:lnTo>
                  <a:cubicBezTo>
                    <a:pt x="13331" y="1438"/>
                    <a:pt x="13673" y="1096"/>
                    <a:pt x="13673" y="662"/>
                  </a:cubicBezTo>
                  <a:lnTo>
                    <a:pt x="136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1"/>
            <p:cNvSpPr/>
            <p:nvPr/>
          </p:nvSpPr>
          <p:spPr>
            <a:xfrm>
              <a:off x="6226796" y="2256046"/>
              <a:ext cx="1648257" cy="1003442"/>
            </a:xfrm>
            <a:custGeom>
              <a:avLst/>
              <a:gdLst/>
              <a:ahLst/>
              <a:cxnLst/>
              <a:rect l="l" t="t" r="r" b="b"/>
              <a:pathLst>
                <a:path w="35996" h="21914" extrusionOk="0">
                  <a:moveTo>
                    <a:pt x="35996" y="1"/>
                  </a:moveTo>
                  <a:lnTo>
                    <a:pt x="0" y="21913"/>
                  </a:lnTo>
                  <a:lnTo>
                    <a:pt x="35996" y="21913"/>
                  </a:lnTo>
                  <a:lnTo>
                    <a:pt x="359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1"/>
            <p:cNvSpPr/>
            <p:nvPr/>
          </p:nvSpPr>
          <p:spPr>
            <a:xfrm>
              <a:off x="6847576" y="1635583"/>
              <a:ext cx="812131" cy="453687"/>
            </a:xfrm>
            <a:custGeom>
              <a:avLst/>
              <a:gdLst/>
              <a:ahLst/>
              <a:cxnLst/>
              <a:rect l="l" t="t" r="r" b="b"/>
              <a:pathLst>
                <a:path w="17736" h="9908" extrusionOk="0">
                  <a:moveTo>
                    <a:pt x="14425" y="1"/>
                  </a:moveTo>
                  <a:cubicBezTo>
                    <a:pt x="13900" y="1"/>
                    <a:pt x="13900" y="1005"/>
                    <a:pt x="14425" y="1005"/>
                  </a:cubicBezTo>
                  <a:lnTo>
                    <a:pt x="15886" y="1005"/>
                  </a:lnTo>
                  <a:cubicBezTo>
                    <a:pt x="13284" y="3059"/>
                    <a:pt x="10659" y="5136"/>
                    <a:pt x="8034" y="7190"/>
                  </a:cubicBezTo>
                  <a:lnTo>
                    <a:pt x="8034" y="4451"/>
                  </a:lnTo>
                  <a:cubicBezTo>
                    <a:pt x="8034" y="4156"/>
                    <a:pt x="7836" y="3954"/>
                    <a:pt x="7631" y="3954"/>
                  </a:cubicBezTo>
                  <a:cubicBezTo>
                    <a:pt x="7567" y="3954"/>
                    <a:pt x="7501" y="3974"/>
                    <a:pt x="7441" y="4018"/>
                  </a:cubicBezTo>
                  <a:cubicBezTo>
                    <a:pt x="5090" y="5661"/>
                    <a:pt x="2739" y="7327"/>
                    <a:pt x="388" y="8971"/>
                  </a:cubicBezTo>
                  <a:cubicBezTo>
                    <a:pt x="0" y="9242"/>
                    <a:pt x="238" y="9908"/>
                    <a:pt x="583" y="9908"/>
                  </a:cubicBezTo>
                  <a:cubicBezTo>
                    <a:pt x="645" y="9908"/>
                    <a:pt x="710" y="9887"/>
                    <a:pt x="776" y="9838"/>
                  </a:cubicBezTo>
                  <a:cubicBezTo>
                    <a:pt x="2921" y="8332"/>
                    <a:pt x="5090" y="6825"/>
                    <a:pt x="7235" y="5319"/>
                  </a:cubicBezTo>
                  <a:lnTo>
                    <a:pt x="7235" y="8103"/>
                  </a:lnTo>
                  <a:cubicBezTo>
                    <a:pt x="7235" y="8382"/>
                    <a:pt x="7435" y="8608"/>
                    <a:pt x="7641" y="8608"/>
                  </a:cubicBezTo>
                  <a:cubicBezTo>
                    <a:pt x="7705" y="8608"/>
                    <a:pt x="7769" y="8586"/>
                    <a:pt x="7829" y="8537"/>
                  </a:cubicBezTo>
                  <a:cubicBezTo>
                    <a:pt x="10705" y="6277"/>
                    <a:pt x="13581" y="4018"/>
                    <a:pt x="16457" y="1758"/>
                  </a:cubicBezTo>
                  <a:lnTo>
                    <a:pt x="16457" y="1758"/>
                  </a:lnTo>
                  <a:cubicBezTo>
                    <a:pt x="16229" y="2466"/>
                    <a:pt x="16023" y="3173"/>
                    <a:pt x="15795" y="3881"/>
                  </a:cubicBezTo>
                  <a:cubicBezTo>
                    <a:pt x="15685" y="4253"/>
                    <a:pt x="15924" y="4492"/>
                    <a:pt x="16171" y="4492"/>
                  </a:cubicBezTo>
                  <a:cubicBezTo>
                    <a:pt x="16333" y="4492"/>
                    <a:pt x="16499" y="4390"/>
                    <a:pt x="16571" y="4155"/>
                  </a:cubicBezTo>
                  <a:cubicBezTo>
                    <a:pt x="16936" y="2991"/>
                    <a:pt x="17279" y="1804"/>
                    <a:pt x="17644" y="640"/>
                  </a:cubicBezTo>
                  <a:cubicBezTo>
                    <a:pt x="17735" y="320"/>
                    <a:pt x="17507" y="1"/>
                    <a:pt x="17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1"/>
            <p:cNvSpPr/>
            <p:nvPr/>
          </p:nvSpPr>
          <p:spPr>
            <a:xfrm>
              <a:off x="6892657" y="1234191"/>
              <a:ext cx="400342" cy="401395"/>
            </a:xfrm>
            <a:custGeom>
              <a:avLst/>
              <a:gdLst/>
              <a:ahLst/>
              <a:cxnLst/>
              <a:rect l="l" t="t" r="r" b="b"/>
              <a:pathLst>
                <a:path w="8743" h="8766" extrusionOk="0">
                  <a:moveTo>
                    <a:pt x="4383" y="2625"/>
                  </a:moveTo>
                  <a:cubicBezTo>
                    <a:pt x="5341" y="2625"/>
                    <a:pt x="6140" y="3424"/>
                    <a:pt x="6140" y="4383"/>
                  </a:cubicBezTo>
                  <a:cubicBezTo>
                    <a:pt x="6140" y="5364"/>
                    <a:pt x="5341" y="6140"/>
                    <a:pt x="4383" y="6140"/>
                  </a:cubicBezTo>
                  <a:cubicBezTo>
                    <a:pt x="3401" y="6140"/>
                    <a:pt x="2625" y="5364"/>
                    <a:pt x="2625" y="4383"/>
                  </a:cubicBezTo>
                  <a:cubicBezTo>
                    <a:pt x="2625" y="3424"/>
                    <a:pt x="3401" y="2625"/>
                    <a:pt x="4383" y="2625"/>
                  </a:cubicBezTo>
                  <a:close/>
                  <a:moveTo>
                    <a:pt x="4086" y="0"/>
                  </a:moveTo>
                  <a:cubicBezTo>
                    <a:pt x="3858" y="0"/>
                    <a:pt x="3698" y="183"/>
                    <a:pt x="3698" y="411"/>
                  </a:cubicBezTo>
                  <a:lnTo>
                    <a:pt x="3698" y="776"/>
                  </a:lnTo>
                  <a:cubicBezTo>
                    <a:pt x="3173" y="868"/>
                    <a:pt x="2716" y="1050"/>
                    <a:pt x="2305" y="1347"/>
                  </a:cubicBezTo>
                  <a:lnTo>
                    <a:pt x="2054" y="1073"/>
                  </a:lnTo>
                  <a:cubicBezTo>
                    <a:pt x="1975" y="1005"/>
                    <a:pt x="1872" y="970"/>
                    <a:pt x="1769" y="970"/>
                  </a:cubicBezTo>
                  <a:cubicBezTo>
                    <a:pt x="1666" y="970"/>
                    <a:pt x="1564" y="1005"/>
                    <a:pt x="1484" y="1073"/>
                  </a:cubicBezTo>
                  <a:lnTo>
                    <a:pt x="1073" y="1507"/>
                  </a:lnTo>
                  <a:cubicBezTo>
                    <a:pt x="913" y="1644"/>
                    <a:pt x="913" y="1895"/>
                    <a:pt x="1073" y="2055"/>
                  </a:cubicBezTo>
                  <a:lnTo>
                    <a:pt x="1324" y="2306"/>
                  </a:lnTo>
                  <a:cubicBezTo>
                    <a:pt x="1050" y="2717"/>
                    <a:pt x="867" y="3196"/>
                    <a:pt x="753" y="3698"/>
                  </a:cubicBezTo>
                  <a:lnTo>
                    <a:pt x="388" y="3698"/>
                  </a:lnTo>
                  <a:cubicBezTo>
                    <a:pt x="183" y="3698"/>
                    <a:pt x="0" y="3881"/>
                    <a:pt x="0" y="4086"/>
                  </a:cubicBezTo>
                  <a:lnTo>
                    <a:pt x="0" y="4679"/>
                  </a:lnTo>
                  <a:cubicBezTo>
                    <a:pt x="0" y="4908"/>
                    <a:pt x="183" y="5068"/>
                    <a:pt x="388" y="5068"/>
                  </a:cubicBezTo>
                  <a:lnTo>
                    <a:pt x="753" y="5068"/>
                  </a:lnTo>
                  <a:cubicBezTo>
                    <a:pt x="867" y="5570"/>
                    <a:pt x="1050" y="6049"/>
                    <a:pt x="1324" y="6460"/>
                  </a:cubicBezTo>
                  <a:lnTo>
                    <a:pt x="1073" y="6711"/>
                  </a:lnTo>
                  <a:cubicBezTo>
                    <a:pt x="913" y="6871"/>
                    <a:pt x="913" y="7122"/>
                    <a:pt x="1073" y="7259"/>
                  </a:cubicBezTo>
                  <a:lnTo>
                    <a:pt x="1484" y="7692"/>
                  </a:lnTo>
                  <a:cubicBezTo>
                    <a:pt x="1564" y="7761"/>
                    <a:pt x="1666" y="7795"/>
                    <a:pt x="1769" y="7795"/>
                  </a:cubicBezTo>
                  <a:cubicBezTo>
                    <a:pt x="1872" y="7795"/>
                    <a:pt x="1975" y="7761"/>
                    <a:pt x="2054" y="7692"/>
                  </a:cubicBezTo>
                  <a:lnTo>
                    <a:pt x="2305" y="7441"/>
                  </a:lnTo>
                  <a:cubicBezTo>
                    <a:pt x="2716" y="7715"/>
                    <a:pt x="3173" y="7898"/>
                    <a:pt x="3698" y="8012"/>
                  </a:cubicBezTo>
                  <a:lnTo>
                    <a:pt x="3698" y="8354"/>
                  </a:lnTo>
                  <a:cubicBezTo>
                    <a:pt x="3698" y="8583"/>
                    <a:pt x="3858" y="8765"/>
                    <a:pt x="4086" y="8765"/>
                  </a:cubicBezTo>
                  <a:lnTo>
                    <a:pt x="4679" y="8765"/>
                  </a:lnTo>
                  <a:cubicBezTo>
                    <a:pt x="4885" y="8765"/>
                    <a:pt x="5067" y="8583"/>
                    <a:pt x="5067" y="8354"/>
                  </a:cubicBezTo>
                  <a:lnTo>
                    <a:pt x="5067" y="8012"/>
                  </a:lnTo>
                  <a:cubicBezTo>
                    <a:pt x="5569" y="7898"/>
                    <a:pt x="6049" y="7715"/>
                    <a:pt x="6460" y="7441"/>
                  </a:cubicBezTo>
                  <a:lnTo>
                    <a:pt x="6711" y="7692"/>
                  </a:lnTo>
                  <a:cubicBezTo>
                    <a:pt x="6779" y="7761"/>
                    <a:pt x="6876" y="7795"/>
                    <a:pt x="6976" y="7795"/>
                  </a:cubicBezTo>
                  <a:cubicBezTo>
                    <a:pt x="7076" y="7795"/>
                    <a:pt x="7179" y="7761"/>
                    <a:pt x="7259" y="7692"/>
                  </a:cubicBezTo>
                  <a:lnTo>
                    <a:pt x="7669" y="7259"/>
                  </a:lnTo>
                  <a:cubicBezTo>
                    <a:pt x="7829" y="7122"/>
                    <a:pt x="7829" y="6871"/>
                    <a:pt x="7669" y="6711"/>
                  </a:cubicBezTo>
                  <a:lnTo>
                    <a:pt x="7418" y="6460"/>
                  </a:lnTo>
                  <a:cubicBezTo>
                    <a:pt x="7692" y="6049"/>
                    <a:pt x="7898" y="5570"/>
                    <a:pt x="7989" y="5068"/>
                  </a:cubicBezTo>
                  <a:lnTo>
                    <a:pt x="8354" y="5068"/>
                  </a:lnTo>
                  <a:cubicBezTo>
                    <a:pt x="8582" y="5068"/>
                    <a:pt x="8742" y="4908"/>
                    <a:pt x="8742" y="4679"/>
                  </a:cubicBezTo>
                  <a:lnTo>
                    <a:pt x="8742" y="4086"/>
                  </a:lnTo>
                  <a:cubicBezTo>
                    <a:pt x="8742" y="3881"/>
                    <a:pt x="8582" y="3698"/>
                    <a:pt x="8354" y="3698"/>
                  </a:cubicBezTo>
                  <a:lnTo>
                    <a:pt x="7989" y="3698"/>
                  </a:lnTo>
                  <a:cubicBezTo>
                    <a:pt x="7898" y="3196"/>
                    <a:pt x="7692" y="2717"/>
                    <a:pt x="7418" y="2306"/>
                  </a:cubicBezTo>
                  <a:lnTo>
                    <a:pt x="7669" y="2055"/>
                  </a:lnTo>
                  <a:cubicBezTo>
                    <a:pt x="7829" y="1895"/>
                    <a:pt x="7829" y="1644"/>
                    <a:pt x="7669" y="1507"/>
                  </a:cubicBezTo>
                  <a:lnTo>
                    <a:pt x="7259" y="1073"/>
                  </a:lnTo>
                  <a:cubicBezTo>
                    <a:pt x="7179" y="1005"/>
                    <a:pt x="7076" y="970"/>
                    <a:pt x="6976" y="970"/>
                  </a:cubicBezTo>
                  <a:cubicBezTo>
                    <a:pt x="6876" y="970"/>
                    <a:pt x="6779" y="1005"/>
                    <a:pt x="6711" y="1073"/>
                  </a:cubicBezTo>
                  <a:lnTo>
                    <a:pt x="6460" y="1347"/>
                  </a:lnTo>
                  <a:cubicBezTo>
                    <a:pt x="6049" y="1050"/>
                    <a:pt x="5569" y="868"/>
                    <a:pt x="5067" y="776"/>
                  </a:cubicBezTo>
                  <a:lnTo>
                    <a:pt x="5067" y="411"/>
                  </a:lnTo>
                  <a:cubicBezTo>
                    <a:pt x="5067" y="183"/>
                    <a:pt x="4885" y="0"/>
                    <a:pt x="46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1"/>
            <p:cNvSpPr/>
            <p:nvPr/>
          </p:nvSpPr>
          <p:spPr>
            <a:xfrm>
              <a:off x="7319044" y="1119215"/>
              <a:ext cx="215350" cy="214297"/>
            </a:xfrm>
            <a:custGeom>
              <a:avLst/>
              <a:gdLst/>
              <a:ahLst/>
              <a:cxnLst/>
              <a:rect l="l" t="t" r="r" b="b"/>
              <a:pathLst>
                <a:path w="4703" h="4680" extrusionOk="0">
                  <a:moveTo>
                    <a:pt x="2352" y="1393"/>
                  </a:moveTo>
                  <a:cubicBezTo>
                    <a:pt x="2877" y="1393"/>
                    <a:pt x="3288" y="1827"/>
                    <a:pt x="3288" y="2352"/>
                  </a:cubicBezTo>
                  <a:cubicBezTo>
                    <a:pt x="3288" y="2854"/>
                    <a:pt x="2877" y="3287"/>
                    <a:pt x="2352" y="3287"/>
                  </a:cubicBezTo>
                  <a:cubicBezTo>
                    <a:pt x="1827" y="3287"/>
                    <a:pt x="1393" y="2854"/>
                    <a:pt x="1393" y="2352"/>
                  </a:cubicBezTo>
                  <a:cubicBezTo>
                    <a:pt x="1393" y="1827"/>
                    <a:pt x="1827" y="1393"/>
                    <a:pt x="2352" y="1393"/>
                  </a:cubicBezTo>
                  <a:close/>
                  <a:moveTo>
                    <a:pt x="2192" y="1"/>
                  </a:moveTo>
                  <a:cubicBezTo>
                    <a:pt x="2078" y="1"/>
                    <a:pt x="1987" y="92"/>
                    <a:pt x="1987" y="206"/>
                  </a:cubicBezTo>
                  <a:lnTo>
                    <a:pt x="1987" y="411"/>
                  </a:lnTo>
                  <a:cubicBezTo>
                    <a:pt x="1713" y="457"/>
                    <a:pt x="1462" y="548"/>
                    <a:pt x="1233" y="708"/>
                  </a:cubicBezTo>
                  <a:lnTo>
                    <a:pt x="1096" y="571"/>
                  </a:lnTo>
                  <a:cubicBezTo>
                    <a:pt x="1051" y="526"/>
                    <a:pt x="999" y="503"/>
                    <a:pt x="948" y="503"/>
                  </a:cubicBezTo>
                  <a:cubicBezTo>
                    <a:pt x="897" y="503"/>
                    <a:pt x="845" y="526"/>
                    <a:pt x="800" y="571"/>
                  </a:cubicBezTo>
                  <a:lnTo>
                    <a:pt x="571" y="799"/>
                  </a:lnTo>
                  <a:cubicBezTo>
                    <a:pt x="503" y="868"/>
                    <a:pt x="503" y="1005"/>
                    <a:pt x="571" y="1096"/>
                  </a:cubicBezTo>
                  <a:lnTo>
                    <a:pt x="708" y="1233"/>
                  </a:lnTo>
                  <a:cubicBezTo>
                    <a:pt x="571" y="1461"/>
                    <a:pt x="457" y="1712"/>
                    <a:pt x="412" y="1963"/>
                  </a:cubicBezTo>
                  <a:lnTo>
                    <a:pt x="206" y="1963"/>
                  </a:lnTo>
                  <a:cubicBezTo>
                    <a:pt x="92" y="1963"/>
                    <a:pt x="1" y="2078"/>
                    <a:pt x="1" y="2192"/>
                  </a:cubicBezTo>
                  <a:lnTo>
                    <a:pt x="1" y="2511"/>
                  </a:lnTo>
                  <a:cubicBezTo>
                    <a:pt x="1" y="2625"/>
                    <a:pt x="92" y="2717"/>
                    <a:pt x="206" y="2717"/>
                  </a:cubicBezTo>
                  <a:lnTo>
                    <a:pt x="412" y="2717"/>
                  </a:lnTo>
                  <a:cubicBezTo>
                    <a:pt x="457" y="2991"/>
                    <a:pt x="571" y="3242"/>
                    <a:pt x="708" y="3447"/>
                  </a:cubicBezTo>
                  <a:lnTo>
                    <a:pt x="571" y="3584"/>
                  </a:lnTo>
                  <a:cubicBezTo>
                    <a:pt x="503" y="3675"/>
                    <a:pt x="503" y="3812"/>
                    <a:pt x="571" y="3881"/>
                  </a:cubicBezTo>
                  <a:lnTo>
                    <a:pt x="800" y="4109"/>
                  </a:lnTo>
                  <a:cubicBezTo>
                    <a:pt x="845" y="4155"/>
                    <a:pt x="897" y="4178"/>
                    <a:pt x="948" y="4178"/>
                  </a:cubicBezTo>
                  <a:cubicBezTo>
                    <a:pt x="999" y="4178"/>
                    <a:pt x="1051" y="4155"/>
                    <a:pt x="1096" y="4109"/>
                  </a:cubicBezTo>
                  <a:lnTo>
                    <a:pt x="1233" y="3972"/>
                  </a:lnTo>
                  <a:cubicBezTo>
                    <a:pt x="1462" y="4132"/>
                    <a:pt x="1713" y="4223"/>
                    <a:pt x="1987" y="4292"/>
                  </a:cubicBezTo>
                  <a:lnTo>
                    <a:pt x="1987" y="4474"/>
                  </a:lnTo>
                  <a:cubicBezTo>
                    <a:pt x="1987" y="4588"/>
                    <a:pt x="2078" y="4680"/>
                    <a:pt x="2192" y="4680"/>
                  </a:cubicBezTo>
                  <a:lnTo>
                    <a:pt x="2512" y="4680"/>
                  </a:lnTo>
                  <a:cubicBezTo>
                    <a:pt x="2626" y="4680"/>
                    <a:pt x="2717" y="4588"/>
                    <a:pt x="2717" y="4474"/>
                  </a:cubicBezTo>
                  <a:lnTo>
                    <a:pt x="2717" y="4292"/>
                  </a:lnTo>
                  <a:cubicBezTo>
                    <a:pt x="2991" y="4223"/>
                    <a:pt x="3242" y="4132"/>
                    <a:pt x="3447" y="3972"/>
                  </a:cubicBezTo>
                  <a:lnTo>
                    <a:pt x="3584" y="4109"/>
                  </a:lnTo>
                  <a:cubicBezTo>
                    <a:pt x="3630" y="4155"/>
                    <a:pt x="3687" y="4178"/>
                    <a:pt x="3741" y="4178"/>
                  </a:cubicBezTo>
                  <a:cubicBezTo>
                    <a:pt x="3796" y="4178"/>
                    <a:pt x="3847" y="4155"/>
                    <a:pt x="3881" y="4109"/>
                  </a:cubicBezTo>
                  <a:lnTo>
                    <a:pt x="4109" y="3881"/>
                  </a:lnTo>
                  <a:cubicBezTo>
                    <a:pt x="4201" y="3812"/>
                    <a:pt x="4201" y="3675"/>
                    <a:pt x="4109" y="3584"/>
                  </a:cubicBezTo>
                  <a:lnTo>
                    <a:pt x="3972" y="3447"/>
                  </a:lnTo>
                  <a:cubicBezTo>
                    <a:pt x="4132" y="3242"/>
                    <a:pt x="4224" y="2991"/>
                    <a:pt x="4292" y="2717"/>
                  </a:cubicBezTo>
                  <a:lnTo>
                    <a:pt x="4475" y="2717"/>
                  </a:lnTo>
                  <a:cubicBezTo>
                    <a:pt x="4589" y="2717"/>
                    <a:pt x="4703" y="2625"/>
                    <a:pt x="4703" y="2511"/>
                  </a:cubicBezTo>
                  <a:lnTo>
                    <a:pt x="4703" y="2192"/>
                  </a:lnTo>
                  <a:cubicBezTo>
                    <a:pt x="4703" y="2078"/>
                    <a:pt x="4589" y="1963"/>
                    <a:pt x="4475" y="1963"/>
                  </a:cubicBezTo>
                  <a:lnTo>
                    <a:pt x="4292" y="1963"/>
                  </a:lnTo>
                  <a:cubicBezTo>
                    <a:pt x="4224" y="1712"/>
                    <a:pt x="4132" y="1461"/>
                    <a:pt x="3972" y="1233"/>
                  </a:cubicBezTo>
                  <a:lnTo>
                    <a:pt x="4109" y="1096"/>
                  </a:lnTo>
                  <a:cubicBezTo>
                    <a:pt x="4201" y="1005"/>
                    <a:pt x="4201" y="868"/>
                    <a:pt x="4109" y="799"/>
                  </a:cubicBezTo>
                  <a:lnTo>
                    <a:pt x="3881" y="571"/>
                  </a:lnTo>
                  <a:cubicBezTo>
                    <a:pt x="3847" y="526"/>
                    <a:pt x="3796" y="503"/>
                    <a:pt x="3741" y="503"/>
                  </a:cubicBezTo>
                  <a:cubicBezTo>
                    <a:pt x="3687" y="503"/>
                    <a:pt x="3630" y="526"/>
                    <a:pt x="3584" y="571"/>
                  </a:cubicBezTo>
                  <a:lnTo>
                    <a:pt x="3447" y="708"/>
                  </a:lnTo>
                  <a:cubicBezTo>
                    <a:pt x="3242" y="548"/>
                    <a:pt x="2991" y="457"/>
                    <a:pt x="2717" y="411"/>
                  </a:cubicBezTo>
                  <a:lnTo>
                    <a:pt x="2717" y="206"/>
                  </a:lnTo>
                  <a:cubicBezTo>
                    <a:pt x="2717" y="92"/>
                    <a:pt x="2626" y="1"/>
                    <a:pt x="25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0" name="Google Shape;1240;p31"/>
            <p:cNvGrpSpPr/>
            <p:nvPr/>
          </p:nvGrpSpPr>
          <p:grpSpPr>
            <a:xfrm>
              <a:off x="8181167" y="854144"/>
              <a:ext cx="1376159" cy="1801750"/>
              <a:chOff x="8249542" y="1031269"/>
              <a:chExt cx="1376159" cy="1801750"/>
            </a:xfrm>
          </p:grpSpPr>
          <p:sp>
            <p:nvSpPr>
              <p:cNvPr id="1241" name="Google Shape;1241;p31"/>
              <p:cNvSpPr/>
              <p:nvPr/>
            </p:nvSpPr>
            <p:spPr>
              <a:xfrm flipH="1">
                <a:off x="8249542" y="1496001"/>
                <a:ext cx="1376159" cy="472843"/>
              </a:xfrm>
              <a:custGeom>
                <a:avLst/>
                <a:gdLst/>
                <a:ahLst/>
                <a:cxnLst/>
                <a:rect l="l" t="t" r="r" b="b"/>
                <a:pathLst>
                  <a:path w="52681" h="18101" extrusionOk="0">
                    <a:moveTo>
                      <a:pt x="26249" y="0"/>
                    </a:moveTo>
                    <a:cubicBezTo>
                      <a:pt x="20200" y="0"/>
                      <a:pt x="15133" y="4155"/>
                      <a:pt x="13741" y="9770"/>
                    </a:cubicBezTo>
                    <a:cubicBezTo>
                      <a:pt x="12326" y="8788"/>
                      <a:pt x="10614" y="8218"/>
                      <a:pt x="8765" y="8218"/>
                    </a:cubicBezTo>
                    <a:cubicBezTo>
                      <a:pt x="3926" y="8218"/>
                      <a:pt x="0" y="12144"/>
                      <a:pt x="0" y="17005"/>
                    </a:cubicBezTo>
                    <a:cubicBezTo>
                      <a:pt x="0" y="17371"/>
                      <a:pt x="23" y="17736"/>
                      <a:pt x="69" y="18101"/>
                    </a:cubicBezTo>
                    <a:lnTo>
                      <a:pt x="52612" y="18101"/>
                    </a:lnTo>
                    <a:cubicBezTo>
                      <a:pt x="52658" y="17736"/>
                      <a:pt x="52681" y="17371"/>
                      <a:pt x="52681" y="17005"/>
                    </a:cubicBezTo>
                    <a:cubicBezTo>
                      <a:pt x="52681" y="12144"/>
                      <a:pt x="48755" y="8218"/>
                      <a:pt x="43916" y="8218"/>
                    </a:cubicBezTo>
                    <a:cubicBezTo>
                      <a:pt x="41999" y="8218"/>
                      <a:pt x="40218" y="8834"/>
                      <a:pt x="38780" y="9884"/>
                    </a:cubicBezTo>
                    <a:cubicBezTo>
                      <a:pt x="37434" y="4200"/>
                      <a:pt x="32344" y="0"/>
                      <a:pt x="26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1"/>
              <p:cNvSpPr/>
              <p:nvPr/>
            </p:nvSpPr>
            <p:spPr>
              <a:xfrm flipH="1">
                <a:off x="8434357" y="1951783"/>
                <a:ext cx="521793" cy="847142"/>
              </a:xfrm>
              <a:custGeom>
                <a:avLst/>
                <a:gdLst/>
                <a:ahLst/>
                <a:cxnLst/>
                <a:rect l="l" t="t" r="r" b="b"/>
                <a:pathLst>
                  <a:path w="16070" h="26090" extrusionOk="0">
                    <a:moveTo>
                      <a:pt x="571" y="0"/>
                    </a:moveTo>
                    <a:cubicBezTo>
                      <a:pt x="252" y="0"/>
                      <a:pt x="1" y="274"/>
                      <a:pt x="1" y="571"/>
                    </a:cubicBezTo>
                    <a:lnTo>
                      <a:pt x="1" y="20383"/>
                    </a:lnTo>
                    <a:cubicBezTo>
                      <a:pt x="1" y="23533"/>
                      <a:pt x="2557" y="26089"/>
                      <a:pt x="5707" y="26089"/>
                    </a:cubicBezTo>
                    <a:lnTo>
                      <a:pt x="15499" y="26089"/>
                    </a:lnTo>
                    <a:cubicBezTo>
                      <a:pt x="15819" y="26089"/>
                      <a:pt x="16070" y="25838"/>
                      <a:pt x="16070" y="25519"/>
                    </a:cubicBezTo>
                    <a:cubicBezTo>
                      <a:pt x="16070" y="25199"/>
                      <a:pt x="15819" y="24948"/>
                      <a:pt x="15499" y="24948"/>
                    </a:cubicBezTo>
                    <a:lnTo>
                      <a:pt x="5707" y="24948"/>
                    </a:lnTo>
                    <a:cubicBezTo>
                      <a:pt x="3196" y="24948"/>
                      <a:pt x="1142" y="22894"/>
                      <a:pt x="1142" y="20383"/>
                    </a:cubicBezTo>
                    <a:lnTo>
                      <a:pt x="1142" y="571"/>
                    </a:lnTo>
                    <a:cubicBezTo>
                      <a:pt x="1142" y="274"/>
                      <a:pt x="891" y="0"/>
                      <a:pt x="5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1"/>
              <p:cNvSpPr/>
              <p:nvPr/>
            </p:nvSpPr>
            <p:spPr>
              <a:xfrm flipH="1">
                <a:off x="8884229" y="2225992"/>
                <a:ext cx="106015" cy="106015"/>
              </a:xfrm>
              <a:custGeom>
                <a:avLst/>
                <a:gdLst/>
                <a:ahLst/>
                <a:cxnLst/>
                <a:rect l="l" t="t" r="r" b="b"/>
                <a:pathLst>
                  <a:path w="3265" h="3265" extrusionOk="0">
                    <a:moveTo>
                      <a:pt x="1621" y="1"/>
                    </a:moveTo>
                    <a:cubicBezTo>
                      <a:pt x="731" y="1"/>
                      <a:pt x="1" y="731"/>
                      <a:pt x="1" y="1644"/>
                    </a:cubicBezTo>
                    <a:cubicBezTo>
                      <a:pt x="1" y="2534"/>
                      <a:pt x="731" y="3265"/>
                      <a:pt x="1621" y="3265"/>
                    </a:cubicBezTo>
                    <a:cubicBezTo>
                      <a:pt x="2534" y="3265"/>
                      <a:pt x="3265" y="2534"/>
                      <a:pt x="3265" y="1644"/>
                    </a:cubicBezTo>
                    <a:cubicBezTo>
                      <a:pt x="3265" y="731"/>
                      <a:pt x="2534" y="1"/>
                      <a:pt x="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1"/>
              <p:cNvSpPr/>
              <p:nvPr/>
            </p:nvSpPr>
            <p:spPr>
              <a:xfrm flipH="1">
                <a:off x="8887184" y="1195778"/>
                <a:ext cx="106015" cy="105300"/>
              </a:xfrm>
              <a:custGeom>
                <a:avLst/>
                <a:gdLst/>
                <a:ahLst/>
                <a:cxnLst/>
                <a:rect l="l" t="t" r="r" b="b"/>
                <a:pathLst>
                  <a:path w="3265" h="3243" extrusionOk="0">
                    <a:moveTo>
                      <a:pt x="1621" y="1"/>
                    </a:moveTo>
                    <a:cubicBezTo>
                      <a:pt x="731" y="1"/>
                      <a:pt x="1" y="731"/>
                      <a:pt x="1" y="1621"/>
                    </a:cubicBezTo>
                    <a:cubicBezTo>
                      <a:pt x="1" y="2512"/>
                      <a:pt x="731" y="3242"/>
                      <a:pt x="1621" y="3242"/>
                    </a:cubicBezTo>
                    <a:cubicBezTo>
                      <a:pt x="2534" y="3242"/>
                      <a:pt x="3265" y="2512"/>
                      <a:pt x="3265" y="1621"/>
                    </a:cubicBezTo>
                    <a:cubicBezTo>
                      <a:pt x="3265" y="731"/>
                      <a:pt x="2534" y="1"/>
                      <a:pt x="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1"/>
              <p:cNvSpPr/>
              <p:nvPr/>
            </p:nvSpPr>
            <p:spPr>
              <a:xfrm flipH="1">
                <a:off x="8362468" y="2727751"/>
                <a:ext cx="105268" cy="105268"/>
              </a:xfrm>
              <a:custGeom>
                <a:avLst/>
                <a:gdLst/>
                <a:ahLst/>
                <a:cxnLst/>
                <a:rect l="l" t="t" r="r" b="b"/>
                <a:pathLst>
                  <a:path w="3242" h="3242" extrusionOk="0">
                    <a:moveTo>
                      <a:pt x="1621" y="0"/>
                    </a:moveTo>
                    <a:cubicBezTo>
                      <a:pt x="708" y="0"/>
                      <a:pt x="1" y="731"/>
                      <a:pt x="1" y="1621"/>
                    </a:cubicBezTo>
                    <a:cubicBezTo>
                      <a:pt x="1" y="2534"/>
                      <a:pt x="708" y="3241"/>
                      <a:pt x="1621" y="3241"/>
                    </a:cubicBezTo>
                    <a:cubicBezTo>
                      <a:pt x="2511" y="3241"/>
                      <a:pt x="3242" y="2534"/>
                      <a:pt x="3242" y="1621"/>
                    </a:cubicBezTo>
                    <a:cubicBezTo>
                      <a:pt x="3242" y="731"/>
                      <a:pt x="2511" y="0"/>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1"/>
              <p:cNvSpPr/>
              <p:nvPr/>
            </p:nvSpPr>
            <p:spPr>
              <a:xfrm flipH="1">
                <a:off x="8922024" y="1031269"/>
                <a:ext cx="334279" cy="522540"/>
              </a:xfrm>
              <a:custGeom>
                <a:avLst/>
                <a:gdLst/>
                <a:ahLst/>
                <a:cxnLst/>
                <a:rect l="l" t="t" r="r" b="b"/>
                <a:pathLst>
                  <a:path w="10295" h="16093" extrusionOk="0">
                    <a:moveTo>
                      <a:pt x="571" y="0"/>
                    </a:moveTo>
                    <a:cubicBezTo>
                      <a:pt x="252" y="0"/>
                      <a:pt x="1" y="274"/>
                      <a:pt x="1" y="571"/>
                    </a:cubicBezTo>
                    <a:cubicBezTo>
                      <a:pt x="1" y="890"/>
                      <a:pt x="252" y="1142"/>
                      <a:pt x="571" y="1142"/>
                    </a:cubicBezTo>
                    <a:lnTo>
                      <a:pt x="9154" y="1142"/>
                    </a:lnTo>
                    <a:lnTo>
                      <a:pt x="9154" y="15521"/>
                    </a:lnTo>
                    <a:cubicBezTo>
                      <a:pt x="9154" y="15841"/>
                      <a:pt x="9405" y="16092"/>
                      <a:pt x="9724" y="16092"/>
                    </a:cubicBezTo>
                    <a:cubicBezTo>
                      <a:pt x="10044" y="16092"/>
                      <a:pt x="10295" y="15841"/>
                      <a:pt x="10295" y="15521"/>
                    </a:cubicBezTo>
                    <a:lnTo>
                      <a:pt x="10295" y="571"/>
                    </a:lnTo>
                    <a:cubicBezTo>
                      <a:pt x="10295" y="274"/>
                      <a:pt x="10044" y="0"/>
                      <a:pt x="9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7" name="Google Shape;1247;p31"/>
            <p:cNvSpPr/>
            <p:nvPr/>
          </p:nvSpPr>
          <p:spPr>
            <a:xfrm>
              <a:off x="5876979" y="1264984"/>
              <a:ext cx="98472" cy="97809"/>
            </a:xfrm>
            <a:custGeom>
              <a:avLst/>
              <a:gdLst/>
              <a:ahLst/>
              <a:cxnLst/>
              <a:rect l="l" t="t" r="r" b="b"/>
              <a:pathLst>
                <a:path w="3265" h="3243" extrusionOk="0">
                  <a:moveTo>
                    <a:pt x="1621" y="1"/>
                  </a:moveTo>
                  <a:cubicBezTo>
                    <a:pt x="731" y="1"/>
                    <a:pt x="1" y="731"/>
                    <a:pt x="1" y="1621"/>
                  </a:cubicBezTo>
                  <a:cubicBezTo>
                    <a:pt x="1" y="2512"/>
                    <a:pt x="731" y="3242"/>
                    <a:pt x="1621" y="3242"/>
                  </a:cubicBezTo>
                  <a:cubicBezTo>
                    <a:pt x="2534" y="3242"/>
                    <a:pt x="3265" y="2512"/>
                    <a:pt x="3265" y="1621"/>
                  </a:cubicBezTo>
                  <a:cubicBezTo>
                    <a:pt x="3265" y="731"/>
                    <a:pt x="2534" y="1"/>
                    <a:pt x="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1"/>
            <p:cNvSpPr/>
            <p:nvPr/>
          </p:nvSpPr>
          <p:spPr>
            <a:xfrm>
              <a:off x="5632595" y="1058481"/>
              <a:ext cx="310497" cy="485365"/>
            </a:xfrm>
            <a:custGeom>
              <a:avLst/>
              <a:gdLst/>
              <a:ahLst/>
              <a:cxnLst/>
              <a:rect l="l" t="t" r="r" b="b"/>
              <a:pathLst>
                <a:path w="10295" h="16093" extrusionOk="0">
                  <a:moveTo>
                    <a:pt x="571" y="0"/>
                  </a:moveTo>
                  <a:cubicBezTo>
                    <a:pt x="252" y="0"/>
                    <a:pt x="1" y="274"/>
                    <a:pt x="1" y="571"/>
                  </a:cubicBezTo>
                  <a:cubicBezTo>
                    <a:pt x="1" y="890"/>
                    <a:pt x="252" y="1142"/>
                    <a:pt x="571" y="1142"/>
                  </a:cubicBezTo>
                  <a:lnTo>
                    <a:pt x="9154" y="1142"/>
                  </a:lnTo>
                  <a:lnTo>
                    <a:pt x="9154" y="15521"/>
                  </a:lnTo>
                  <a:cubicBezTo>
                    <a:pt x="9154" y="15841"/>
                    <a:pt x="9405" y="16092"/>
                    <a:pt x="9724" y="16092"/>
                  </a:cubicBezTo>
                  <a:cubicBezTo>
                    <a:pt x="10044" y="16092"/>
                    <a:pt x="10295" y="15841"/>
                    <a:pt x="10295" y="15521"/>
                  </a:cubicBezTo>
                  <a:lnTo>
                    <a:pt x="10295" y="571"/>
                  </a:lnTo>
                  <a:cubicBezTo>
                    <a:pt x="10295" y="274"/>
                    <a:pt x="10044" y="0"/>
                    <a:pt x="9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9" name="Google Shape;1249;p31"/>
            <p:cNvGrpSpPr/>
            <p:nvPr/>
          </p:nvGrpSpPr>
          <p:grpSpPr>
            <a:xfrm>
              <a:off x="4742300" y="905475"/>
              <a:ext cx="936257" cy="609262"/>
              <a:chOff x="5681625" y="304350"/>
              <a:chExt cx="936257" cy="609262"/>
            </a:xfrm>
          </p:grpSpPr>
          <p:sp>
            <p:nvSpPr>
              <p:cNvPr id="1250" name="Google Shape;1250;p31"/>
              <p:cNvSpPr/>
              <p:nvPr/>
            </p:nvSpPr>
            <p:spPr>
              <a:xfrm>
                <a:off x="5681625" y="304350"/>
                <a:ext cx="936257" cy="609262"/>
              </a:xfrm>
              <a:custGeom>
                <a:avLst/>
                <a:gdLst/>
                <a:ahLst/>
                <a:cxnLst/>
                <a:rect l="l" t="t" r="r" b="b"/>
                <a:pathLst>
                  <a:path w="31043" h="20201" extrusionOk="0">
                    <a:moveTo>
                      <a:pt x="2876" y="1"/>
                    </a:moveTo>
                    <a:cubicBezTo>
                      <a:pt x="1301" y="1"/>
                      <a:pt x="0" y="1279"/>
                      <a:pt x="0" y="2877"/>
                    </a:cubicBezTo>
                    <a:lnTo>
                      <a:pt x="0" y="17325"/>
                    </a:lnTo>
                    <a:cubicBezTo>
                      <a:pt x="0" y="18900"/>
                      <a:pt x="1301" y="20201"/>
                      <a:pt x="2876" y="20201"/>
                    </a:cubicBezTo>
                    <a:lnTo>
                      <a:pt x="28144" y="20201"/>
                    </a:lnTo>
                    <a:cubicBezTo>
                      <a:pt x="29742" y="20201"/>
                      <a:pt x="31043" y="18900"/>
                      <a:pt x="31043" y="17325"/>
                    </a:cubicBezTo>
                    <a:lnTo>
                      <a:pt x="31043" y="2877"/>
                    </a:lnTo>
                    <a:cubicBezTo>
                      <a:pt x="31043" y="1279"/>
                      <a:pt x="29742" y="1"/>
                      <a:pt x="28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1"/>
              <p:cNvSpPr/>
              <p:nvPr/>
            </p:nvSpPr>
            <p:spPr>
              <a:xfrm>
                <a:off x="5744267" y="403485"/>
                <a:ext cx="399982" cy="399982"/>
              </a:xfrm>
              <a:custGeom>
                <a:avLst/>
                <a:gdLst/>
                <a:ahLst/>
                <a:cxnLst/>
                <a:rect l="l" t="t" r="r" b="b"/>
                <a:pathLst>
                  <a:path w="13262" h="13262" extrusionOk="0">
                    <a:moveTo>
                      <a:pt x="6620" y="2077"/>
                    </a:moveTo>
                    <a:cubicBezTo>
                      <a:pt x="9130" y="2077"/>
                      <a:pt x="11185" y="4132"/>
                      <a:pt x="11185" y="6643"/>
                    </a:cubicBezTo>
                    <a:cubicBezTo>
                      <a:pt x="11185" y="9153"/>
                      <a:pt x="9130" y="11208"/>
                      <a:pt x="6620" y="11208"/>
                    </a:cubicBezTo>
                    <a:cubicBezTo>
                      <a:pt x="4109" y="11208"/>
                      <a:pt x="2055" y="9153"/>
                      <a:pt x="2055" y="6643"/>
                    </a:cubicBezTo>
                    <a:cubicBezTo>
                      <a:pt x="2055" y="4132"/>
                      <a:pt x="4109" y="2077"/>
                      <a:pt x="6620" y="2077"/>
                    </a:cubicBezTo>
                    <a:close/>
                    <a:moveTo>
                      <a:pt x="6620" y="0"/>
                    </a:moveTo>
                    <a:cubicBezTo>
                      <a:pt x="2968" y="0"/>
                      <a:pt x="0" y="2968"/>
                      <a:pt x="0" y="6643"/>
                    </a:cubicBezTo>
                    <a:cubicBezTo>
                      <a:pt x="0" y="10295"/>
                      <a:pt x="2968" y="13262"/>
                      <a:pt x="6620" y="13262"/>
                    </a:cubicBezTo>
                    <a:cubicBezTo>
                      <a:pt x="10272" y="13262"/>
                      <a:pt x="13262" y="10295"/>
                      <a:pt x="13262" y="6643"/>
                    </a:cubicBezTo>
                    <a:cubicBezTo>
                      <a:pt x="13262" y="2968"/>
                      <a:pt x="10272" y="0"/>
                      <a:pt x="6620" y="0"/>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1"/>
              <p:cNvSpPr/>
              <p:nvPr/>
            </p:nvSpPr>
            <p:spPr>
              <a:xfrm>
                <a:off x="5744267" y="403485"/>
                <a:ext cx="399288" cy="192783"/>
              </a:xfrm>
              <a:custGeom>
                <a:avLst/>
                <a:gdLst/>
                <a:ahLst/>
                <a:cxnLst/>
                <a:rect l="l" t="t" r="r" b="b"/>
                <a:pathLst>
                  <a:path w="13239" h="6392" extrusionOk="0">
                    <a:moveTo>
                      <a:pt x="6620" y="0"/>
                    </a:moveTo>
                    <a:cubicBezTo>
                      <a:pt x="3059" y="0"/>
                      <a:pt x="137" y="2854"/>
                      <a:pt x="0" y="6391"/>
                    </a:cubicBezTo>
                    <a:lnTo>
                      <a:pt x="2077" y="6391"/>
                    </a:lnTo>
                    <a:cubicBezTo>
                      <a:pt x="2214" y="3995"/>
                      <a:pt x="4200" y="2077"/>
                      <a:pt x="6620" y="2077"/>
                    </a:cubicBezTo>
                    <a:cubicBezTo>
                      <a:pt x="9062" y="2077"/>
                      <a:pt x="11048" y="3995"/>
                      <a:pt x="11185" y="6391"/>
                    </a:cubicBezTo>
                    <a:lnTo>
                      <a:pt x="13239" y="6391"/>
                    </a:lnTo>
                    <a:cubicBezTo>
                      <a:pt x="13102" y="2854"/>
                      <a:pt x="10203" y="0"/>
                      <a:pt x="6620" y="0"/>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1"/>
              <p:cNvSpPr/>
              <p:nvPr/>
            </p:nvSpPr>
            <p:spPr>
              <a:xfrm>
                <a:off x="5744267" y="403485"/>
                <a:ext cx="197608" cy="197608"/>
              </a:xfrm>
              <a:custGeom>
                <a:avLst/>
                <a:gdLst/>
                <a:ahLst/>
                <a:cxnLst/>
                <a:rect l="l" t="t" r="r" b="b"/>
                <a:pathLst>
                  <a:path w="6552" h="6552" extrusionOk="0">
                    <a:moveTo>
                      <a:pt x="6551" y="0"/>
                    </a:moveTo>
                    <a:cubicBezTo>
                      <a:pt x="2945" y="46"/>
                      <a:pt x="46" y="2968"/>
                      <a:pt x="0" y="6551"/>
                    </a:cubicBezTo>
                    <a:lnTo>
                      <a:pt x="2077" y="6551"/>
                    </a:lnTo>
                    <a:cubicBezTo>
                      <a:pt x="2100" y="4109"/>
                      <a:pt x="4086" y="2123"/>
                      <a:pt x="6551" y="2077"/>
                    </a:cubicBezTo>
                    <a:lnTo>
                      <a:pt x="6551" y="0"/>
                    </a:ln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1"/>
              <p:cNvSpPr/>
              <p:nvPr/>
            </p:nvSpPr>
            <p:spPr>
              <a:xfrm>
                <a:off x="6196540" y="435152"/>
                <a:ext cx="302233" cy="35830"/>
              </a:xfrm>
              <a:custGeom>
                <a:avLst/>
                <a:gdLst/>
                <a:ahLst/>
                <a:cxnLst/>
                <a:rect l="l" t="t" r="r" b="b"/>
                <a:pathLst>
                  <a:path w="10021" h="1188" extrusionOk="0">
                    <a:moveTo>
                      <a:pt x="617" y="0"/>
                    </a:moveTo>
                    <a:cubicBezTo>
                      <a:pt x="274" y="0"/>
                      <a:pt x="0" y="274"/>
                      <a:pt x="0" y="594"/>
                    </a:cubicBezTo>
                    <a:cubicBezTo>
                      <a:pt x="0" y="936"/>
                      <a:pt x="274" y="1187"/>
                      <a:pt x="617" y="1187"/>
                    </a:cubicBezTo>
                    <a:lnTo>
                      <a:pt x="9405" y="1187"/>
                    </a:lnTo>
                    <a:cubicBezTo>
                      <a:pt x="9747" y="1187"/>
                      <a:pt x="10021" y="936"/>
                      <a:pt x="10021" y="594"/>
                    </a:cubicBezTo>
                    <a:cubicBezTo>
                      <a:pt x="10021" y="274"/>
                      <a:pt x="9747" y="0"/>
                      <a:pt x="9405" y="0"/>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1"/>
              <p:cNvSpPr/>
              <p:nvPr/>
            </p:nvSpPr>
            <p:spPr>
              <a:xfrm>
                <a:off x="6196540" y="512934"/>
                <a:ext cx="302233" cy="36524"/>
              </a:xfrm>
              <a:custGeom>
                <a:avLst/>
                <a:gdLst/>
                <a:ahLst/>
                <a:cxnLst/>
                <a:rect l="l" t="t" r="r" b="b"/>
                <a:pathLst>
                  <a:path w="10021" h="1211" extrusionOk="0">
                    <a:moveTo>
                      <a:pt x="617" y="1"/>
                    </a:moveTo>
                    <a:cubicBezTo>
                      <a:pt x="274" y="1"/>
                      <a:pt x="0" y="274"/>
                      <a:pt x="0" y="594"/>
                    </a:cubicBezTo>
                    <a:cubicBezTo>
                      <a:pt x="0" y="936"/>
                      <a:pt x="274" y="1210"/>
                      <a:pt x="617" y="1210"/>
                    </a:cubicBezTo>
                    <a:lnTo>
                      <a:pt x="9405" y="1210"/>
                    </a:lnTo>
                    <a:cubicBezTo>
                      <a:pt x="9747" y="1210"/>
                      <a:pt x="10021" y="936"/>
                      <a:pt x="10021" y="594"/>
                    </a:cubicBezTo>
                    <a:cubicBezTo>
                      <a:pt x="10021" y="274"/>
                      <a:pt x="9747" y="1"/>
                      <a:pt x="9405" y="1"/>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1"/>
              <p:cNvSpPr/>
              <p:nvPr/>
            </p:nvSpPr>
            <p:spPr>
              <a:xfrm>
                <a:off x="6196540" y="590716"/>
                <a:ext cx="302233" cy="36524"/>
              </a:xfrm>
              <a:custGeom>
                <a:avLst/>
                <a:gdLst/>
                <a:ahLst/>
                <a:cxnLst/>
                <a:rect l="l" t="t" r="r" b="b"/>
                <a:pathLst>
                  <a:path w="10021" h="1211" extrusionOk="0">
                    <a:moveTo>
                      <a:pt x="617" y="1"/>
                    </a:moveTo>
                    <a:cubicBezTo>
                      <a:pt x="274" y="1"/>
                      <a:pt x="0" y="275"/>
                      <a:pt x="0" y="617"/>
                    </a:cubicBezTo>
                    <a:cubicBezTo>
                      <a:pt x="0" y="937"/>
                      <a:pt x="274" y="1211"/>
                      <a:pt x="617" y="1211"/>
                    </a:cubicBezTo>
                    <a:lnTo>
                      <a:pt x="9405" y="1211"/>
                    </a:lnTo>
                    <a:cubicBezTo>
                      <a:pt x="9747" y="1211"/>
                      <a:pt x="10021" y="937"/>
                      <a:pt x="10021" y="617"/>
                    </a:cubicBezTo>
                    <a:cubicBezTo>
                      <a:pt x="10021" y="275"/>
                      <a:pt x="9747" y="1"/>
                      <a:pt x="9405" y="1"/>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1"/>
              <p:cNvSpPr/>
              <p:nvPr/>
            </p:nvSpPr>
            <p:spPr>
              <a:xfrm>
                <a:off x="6196540" y="669191"/>
                <a:ext cx="302233" cy="35830"/>
              </a:xfrm>
              <a:custGeom>
                <a:avLst/>
                <a:gdLst/>
                <a:ahLst/>
                <a:cxnLst/>
                <a:rect l="l" t="t" r="r" b="b"/>
                <a:pathLst>
                  <a:path w="10021" h="1188" extrusionOk="0">
                    <a:moveTo>
                      <a:pt x="617" y="1"/>
                    </a:moveTo>
                    <a:cubicBezTo>
                      <a:pt x="274" y="1"/>
                      <a:pt x="0" y="252"/>
                      <a:pt x="0" y="594"/>
                    </a:cubicBezTo>
                    <a:cubicBezTo>
                      <a:pt x="0" y="914"/>
                      <a:pt x="274" y="1188"/>
                      <a:pt x="617" y="1188"/>
                    </a:cubicBezTo>
                    <a:lnTo>
                      <a:pt x="9405" y="1188"/>
                    </a:lnTo>
                    <a:cubicBezTo>
                      <a:pt x="9747" y="1188"/>
                      <a:pt x="10021" y="914"/>
                      <a:pt x="10021" y="594"/>
                    </a:cubicBezTo>
                    <a:cubicBezTo>
                      <a:pt x="10021" y="252"/>
                      <a:pt x="9747" y="1"/>
                      <a:pt x="9405" y="1"/>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8" name="Google Shape;1258;p31"/>
            <p:cNvGrpSpPr/>
            <p:nvPr/>
          </p:nvGrpSpPr>
          <p:grpSpPr>
            <a:xfrm>
              <a:off x="5540367" y="1399802"/>
              <a:ext cx="1202274" cy="1323750"/>
              <a:chOff x="6351017" y="2020639"/>
              <a:chExt cx="1202274" cy="1323750"/>
            </a:xfrm>
          </p:grpSpPr>
          <p:sp>
            <p:nvSpPr>
              <p:cNvPr id="1259" name="Google Shape;1259;p31"/>
              <p:cNvSpPr/>
              <p:nvPr/>
            </p:nvSpPr>
            <p:spPr>
              <a:xfrm flipH="1">
                <a:off x="6351017" y="2020639"/>
                <a:ext cx="783404" cy="269046"/>
              </a:xfrm>
              <a:custGeom>
                <a:avLst/>
                <a:gdLst/>
                <a:ahLst/>
                <a:cxnLst/>
                <a:rect l="l" t="t" r="r" b="b"/>
                <a:pathLst>
                  <a:path w="24127" h="8286" extrusionOk="0">
                    <a:moveTo>
                      <a:pt x="12029" y="0"/>
                    </a:moveTo>
                    <a:cubicBezTo>
                      <a:pt x="9268" y="0"/>
                      <a:pt x="6939" y="1918"/>
                      <a:pt x="6300" y="4474"/>
                    </a:cubicBezTo>
                    <a:cubicBezTo>
                      <a:pt x="5661" y="4040"/>
                      <a:pt x="4862" y="3767"/>
                      <a:pt x="4018" y="3767"/>
                    </a:cubicBezTo>
                    <a:cubicBezTo>
                      <a:pt x="1804" y="3767"/>
                      <a:pt x="0" y="5570"/>
                      <a:pt x="0" y="7784"/>
                    </a:cubicBezTo>
                    <a:cubicBezTo>
                      <a:pt x="0" y="7966"/>
                      <a:pt x="23" y="8126"/>
                      <a:pt x="46" y="8286"/>
                    </a:cubicBezTo>
                    <a:lnTo>
                      <a:pt x="24104" y="8286"/>
                    </a:lnTo>
                    <a:cubicBezTo>
                      <a:pt x="24127" y="8126"/>
                      <a:pt x="24127" y="7966"/>
                      <a:pt x="24127" y="7784"/>
                    </a:cubicBezTo>
                    <a:cubicBezTo>
                      <a:pt x="24127" y="5570"/>
                      <a:pt x="22346" y="3767"/>
                      <a:pt x="20110" y="3767"/>
                    </a:cubicBezTo>
                    <a:cubicBezTo>
                      <a:pt x="19242" y="3767"/>
                      <a:pt x="18420" y="4040"/>
                      <a:pt x="17781" y="4520"/>
                    </a:cubicBezTo>
                    <a:cubicBezTo>
                      <a:pt x="17142" y="1941"/>
                      <a:pt x="14814" y="0"/>
                      <a:pt x="120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1"/>
              <p:cNvSpPr/>
              <p:nvPr/>
            </p:nvSpPr>
            <p:spPr>
              <a:xfrm flipH="1">
                <a:off x="7448023" y="3238374"/>
                <a:ext cx="105268" cy="106015"/>
              </a:xfrm>
              <a:custGeom>
                <a:avLst/>
                <a:gdLst/>
                <a:ahLst/>
                <a:cxnLst/>
                <a:rect l="l" t="t" r="r" b="b"/>
                <a:pathLst>
                  <a:path w="3242" h="3265" extrusionOk="0">
                    <a:moveTo>
                      <a:pt x="1621" y="1"/>
                    </a:moveTo>
                    <a:cubicBezTo>
                      <a:pt x="731" y="1"/>
                      <a:pt x="0" y="731"/>
                      <a:pt x="0" y="1644"/>
                    </a:cubicBezTo>
                    <a:cubicBezTo>
                      <a:pt x="0" y="2534"/>
                      <a:pt x="731" y="3265"/>
                      <a:pt x="1621" y="3265"/>
                    </a:cubicBezTo>
                    <a:cubicBezTo>
                      <a:pt x="2534" y="3265"/>
                      <a:pt x="3241" y="2534"/>
                      <a:pt x="3241" y="1644"/>
                    </a:cubicBezTo>
                    <a:cubicBezTo>
                      <a:pt x="3241" y="731"/>
                      <a:pt x="2534" y="1"/>
                      <a:pt x="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1"/>
              <p:cNvSpPr/>
              <p:nvPr/>
            </p:nvSpPr>
            <p:spPr>
              <a:xfrm flipH="1">
                <a:off x="6721573" y="2069617"/>
                <a:ext cx="802658" cy="1240679"/>
              </a:xfrm>
              <a:custGeom>
                <a:avLst/>
                <a:gdLst/>
                <a:ahLst/>
                <a:cxnLst/>
                <a:rect l="l" t="t" r="r" b="b"/>
                <a:pathLst>
                  <a:path w="24720" h="38210" extrusionOk="0">
                    <a:moveTo>
                      <a:pt x="24149" y="0"/>
                    </a:moveTo>
                    <a:cubicBezTo>
                      <a:pt x="23830" y="0"/>
                      <a:pt x="23579" y="251"/>
                      <a:pt x="23579" y="571"/>
                    </a:cubicBezTo>
                    <a:lnTo>
                      <a:pt x="23579" y="31979"/>
                    </a:lnTo>
                    <a:cubicBezTo>
                      <a:pt x="23579" y="34786"/>
                      <a:pt x="21296" y="37069"/>
                      <a:pt x="18489" y="37069"/>
                    </a:cubicBezTo>
                    <a:lnTo>
                      <a:pt x="571" y="37069"/>
                    </a:lnTo>
                    <a:cubicBezTo>
                      <a:pt x="251" y="37069"/>
                      <a:pt x="0" y="37320"/>
                      <a:pt x="0" y="37639"/>
                    </a:cubicBezTo>
                    <a:cubicBezTo>
                      <a:pt x="0" y="37936"/>
                      <a:pt x="251" y="38210"/>
                      <a:pt x="571" y="38210"/>
                    </a:cubicBezTo>
                    <a:lnTo>
                      <a:pt x="18489" y="38210"/>
                    </a:lnTo>
                    <a:cubicBezTo>
                      <a:pt x="21935" y="38210"/>
                      <a:pt x="24720" y="35402"/>
                      <a:pt x="24720" y="31979"/>
                    </a:cubicBezTo>
                    <a:lnTo>
                      <a:pt x="24720" y="571"/>
                    </a:lnTo>
                    <a:cubicBezTo>
                      <a:pt x="24720" y="251"/>
                      <a:pt x="24469" y="0"/>
                      <a:pt x="24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 name="Google Shape;1262;p31"/>
            <p:cNvGrpSpPr/>
            <p:nvPr/>
          </p:nvGrpSpPr>
          <p:grpSpPr>
            <a:xfrm>
              <a:off x="5381215" y="229196"/>
              <a:ext cx="2914100" cy="4436952"/>
              <a:chOff x="5381215" y="229196"/>
              <a:chExt cx="2914100" cy="4436952"/>
            </a:xfrm>
          </p:grpSpPr>
          <p:grpSp>
            <p:nvGrpSpPr>
              <p:cNvPr id="1263" name="Google Shape;1263;p31"/>
              <p:cNvGrpSpPr/>
              <p:nvPr/>
            </p:nvGrpSpPr>
            <p:grpSpPr>
              <a:xfrm>
                <a:off x="5381215" y="1180824"/>
                <a:ext cx="2914100" cy="3485325"/>
                <a:chOff x="6136065" y="801074"/>
                <a:chExt cx="2914100" cy="3485325"/>
              </a:xfrm>
            </p:grpSpPr>
            <p:sp>
              <p:nvSpPr>
                <p:cNvPr id="1264" name="Google Shape;1264;p31"/>
                <p:cNvSpPr/>
                <p:nvPr/>
              </p:nvSpPr>
              <p:spPr>
                <a:xfrm flipH="1">
                  <a:off x="8693645" y="3430863"/>
                  <a:ext cx="260929" cy="473640"/>
                </a:xfrm>
                <a:custGeom>
                  <a:avLst/>
                  <a:gdLst/>
                  <a:ahLst/>
                  <a:cxnLst/>
                  <a:rect l="l" t="t" r="r" b="b"/>
                  <a:pathLst>
                    <a:path w="8036" h="14587" extrusionOk="0">
                      <a:moveTo>
                        <a:pt x="1" y="1"/>
                      </a:moveTo>
                      <a:lnTo>
                        <a:pt x="1" y="14586"/>
                      </a:lnTo>
                      <a:lnTo>
                        <a:pt x="8035" y="14586"/>
                      </a:lnTo>
                      <a:lnTo>
                        <a:pt x="8035" y="1"/>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1"/>
                <p:cNvSpPr/>
                <p:nvPr/>
              </p:nvSpPr>
              <p:spPr>
                <a:xfrm flipH="1">
                  <a:off x="8896712" y="3513889"/>
                  <a:ext cx="153453" cy="154168"/>
                </a:xfrm>
                <a:custGeom>
                  <a:avLst/>
                  <a:gdLst/>
                  <a:ahLst/>
                  <a:cxnLst/>
                  <a:rect l="l" t="t" r="r" b="b"/>
                  <a:pathLst>
                    <a:path w="4726" h="4748" extrusionOk="0">
                      <a:moveTo>
                        <a:pt x="0" y="0"/>
                      </a:moveTo>
                      <a:lnTo>
                        <a:pt x="0" y="4748"/>
                      </a:lnTo>
                      <a:lnTo>
                        <a:pt x="4725" y="4748"/>
                      </a:lnTo>
                      <a:lnTo>
                        <a:pt x="47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1"/>
                <p:cNvSpPr/>
                <p:nvPr/>
              </p:nvSpPr>
              <p:spPr>
                <a:xfrm flipH="1">
                  <a:off x="6459207" y="3247271"/>
                  <a:ext cx="261676" cy="473640"/>
                </a:xfrm>
                <a:custGeom>
                  <a:avLst/>
                  <a:gdLst/>
                  <a:ahLst/>
                  <a:cxnLst/>
                  <a:rect l="l" t="t" r="r" b="b"/>
                  <a:pathLst>
                    <a:path w="8059" h="14587" extrusionOk="0">
                      <a:moveTo>
                        <a:pt x="1" y="1"/>
                      </a:moveTo>
                      <a:lnTo>
                        <a:pt x="1" y="14586"/>
                      </a:lnTo>
                      <a:lnTo>
                        <a:pt x="8058" y="14586"/>
                      </a:lnTo>
                      <a:lnTo>
                        <a:pt x="8058" y="1"/>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1"/>
                <p:cNvSpPr/>
                <p:nvPr/>
              </p:nvSpPr>
              <p:spPr>
                <a:xfrm flipH="1">
                  <a:off x="6136065" y="3620059"/>
                  <a:ext cx="191995" cy="332818"/>
                </a:xfrm>
                <a:custGeom>
                  <a:avLst/>
                  <a:gdLst/>
                  <a:ahLst/>
                  <a:cxnLst/>
                  <a:rect l="l" t="t" r="r" b="b"/>
                  <a:pathLst>
                    <a:path w="5913" h="10250" extrusionOk="0">
                      <a:moveTo>
                        <a:pt x="0" y="1"/>
                      </a:moveTo>
                      <a:lnTo>
                        <a:pt x="0" y="10249"/>
                      </a:lnTo>
                      <a:lnTo>
                        <a:pt x="5912" y="10249"/>
                      </a:lnTo>
                      <a:lnTo>
                        <a:pt x="59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1"/>
                <p:cNvSpPr/>
                <p:nvPr/>
              </p:nvSpPr>
              <p:spPr>
                <a:xfrm flipH="1">
                  <a:off x="7376679" y="3853224"/>
                  <a:ext cx="191995" cy="332818"/>
                </a:xfrm>
                <a:custGeom>
                  <a:avLst/>
                  <a:gdLst/>
                  <a:ahLst/>
                  <a:cxnLst/>
                  <a:rect l="l" t="t" r="r" b="b"/>
                  <a:pathLst>
                    <a:path w="5913" h="10250" extrusionOk="0">
                      <a:moveTo>
                        <a:pt x="1" y="1"/>
                      </a:moveTo>
                      <a:lnTo>
                        <a:pt x="1" y="10249"/>
                      </a:lnTo>
                      <a:lnTo>
                        <a:pt x="5912" y="10249"/>
                      </a:lnTo>
                      <a:lnTo>
                        <a:pt x="59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1"/>
                <p:cNvSpPr/>
                <p:nvPr/>
              </p:nvSpPr>
              <p:spPr>
                <a:xfrm flipH="1">
                  <a:off x="7977859" y="3952867"/>
                  <a:ext cx="191995" cy="333532"/>
                </a:xfrm>
                <a:custGeom>
                  <a:avLst/>
                  <a:gdLst/>
                  <a:ahLst/>
                  <a:cxnLst/>
                  <a:rect l="l" t="t" r="r" b="b"/>
                  <a:pathLst>
                    <a:path w="5913" h="10272" extrusionOk="0">
                      <a:moveTo>
                        <a:pt x="0" y="0"/>
                      </a:moveTo>
                      <a:lnTo>
                        <a:pt x="0" y="10271"/>
                      </a:lnTo>
                      <a:lnTo>
                        <a:pt x="5912" y="10271"/>
                      </a:lnTo>
                      <a:lnTo>
                        <a:pt x="5912" y="0"/>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1"/>
                <p:cNvSpPr/>
                <p:nvPr/>
              </p:nvSpPr>
              <p:spPr>
                <a:xfrm flipH="1">
                  <a:off x="6508139" y="3919498"/>
                  <a:ext cx="192709" cy="332785"/>
                </a:xfrm>
                <a:custGeom>
                  <a:avLst/>
                  <a:gdLst/>
                  <a:ahLst/>
                  <a:cxnLst/>
                  <a:rect l="l" t="t" r="r" b="b"/>
                  <a:pathLst>
                    <a:path w="5935" h="10249" extrusionOk="0">
                      <a:moveTo>
                        <a:pt x="0" y="0"/>
                      </a:moveTo>
                      <a:lnTo>
                        <a:pt x="0" y="10249"/>
                      </a:lnTo>
                      <a:lnTo>
                        <a:pt x="5935" y="10249"/>
                      </a:lnTo>
                      <a:lnTo>
                        <a:pt x="5935" y="0"/>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1"/>
                <p:cNvSpPr/>
                <p:nvPr/>
              </p:nvSpPr>
              <p:spPr>
                <a:xfrm flipH="1">
                  <a:off x="7552342" y="3982195"/>
                  <a:ext cx="92669" cy="92669"/>
                </a:xfrm>
                <a:custGeom>
                  <a:avLst/>
                  <a:gdLst/>
                  <a:ahLst/>
                  <a:cxnLst/>
                  <a:rect l="l" t="t" r="r" b="b"/>
                  <a:pathLst>
                    <a:path w="2854" h="2854" extrusionOk="0">
                      <a:moveTo>
                        <a:pt x="1" y="0"/>
                      </a:moveTo>
                      <a:lnTo>
                        <a:pt x="1" y="2854"/>
                      </a:lnTo>
                      <a:lnTo>
                        <a:pt x="2854" y="2854"/>
                      </a:lnTo>
                      <a:lnTo>
                        <a:pt x="2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1"/>
                <p:cNvSpPr/>
                <p:nvPr/>
              </p:nvSpPr>
              <p:spPr>
                <a:xfrm flipH="1">
                  <a:off x="6922636" y="801074"/>
                  <a:ext cx="48965" cy="48965"/>
                </a:xfrm>
                <a:custGeom>
                  <a:avLst/>
                  <a:gdLst/>
                  <a:ahLst/>
                  <a:cxnLst/>
                  <a:rect l="l" t="t" r="r" b="b"/>
                  <a:pathLst>
                    <a:path w="1508" h="1508" extrusionOk="0">
                      <a:moveTo>
                        <a:pt x="1" y="1"/>
                      </a:moveTo>
                      <a:lnTo>
                        <a:pt x="1" y="1507"/>
                      </a:lnTo>
                      <a:lnTo>
                        <a:pt x="1507" y="1507"/>
                      </a:lnTo>
                      <a:lnTo>
                        <a:pt x="15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1"/>
                <p:cNvSpPr/>
                <p:nvPr/>
              </p:nvSpPr>
              <p:spPr>
                <a:xfrm flipH="1">
                  <a:off x="6358627" y="3277399"/>
                  <a:ext cx="153474" cy="153474"/>
                </a:xfrm>
                <a:custGeom>
                  <a:avLst/>
                  <a:gdLst/>
                  <a:ahLst/>
                  <a:cxnLst/>
                  <a:rect l="l" t="t" r="r" b="b"/>
                  <a:pathLst>
                    <a:path w="2854" h="2854" extrusionOk="0">
                      <a:moveTo>
                        <a:pt x="1" y="0"/>
                      </a:moveTo>
                      <a:lnTo>
                        <a:pt x="1" y="2854"/>
                      </a:lnTo>
                      <a:lnTo>
                        <a:pt x="2854" y="2854"/>
                      </a:lnTo>
                      <a:lnTo>
                        <a:pt x="2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31"/>
              <p:cNvGrpSpPr/>
              <p:nvPr/>
            </p:nvGrpSpPr>
            <p:grpSpPr>
              <a:xfrm>
                <a:off x="7659690" y="229196"/>
                <a:ext cx="584817" cy="1005011"/>
                <a:chOff x="6136065" y="3247271"/>
                <a:chExt cx="584817" cy="1005011"/>
              </a:xfrm>
            </p:grpSpPr>
            <p:sp>
              <p:nvSpPr>
                <p:cNvPr id="1275" name="Google Shape;1275;p31"/>
                <p:cNvSpPr/>
                <p:nvPr/>
              </p:nvSpPr>
              <p:spPr>
                <a:xfrm flipH="1">
                  <a:off x="6459207" y="3247271"/>
                  <a:ext cx="261676" cy="473640"/>
                </a:xfrm>
                <a:custGeom>
                  <a:avLst/>
                  <a:gdLst/>
                  <a:ahLst/>
                  <a:cxnLst/>
                  <a:rect l="l" t="t" r="r" b="b"/>
                  <a:pathLst>
                    <a:path w="8059" h="14587" extrusionOk="0">
                      <a:moveTo>
                        <a:pt x="1" y="1"/>
                      </a:moveTo>
                      <a:lnTo>
                        <a:pt x="1" y="14586"/>
                      </a:lnTo>
                      <a:lnTo>
                        <a:pt x="8058" y="14586"/>
                      </a:lnTo>
                      <a:lnTo>
                        <a:pt x="8058" y="1"/>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1"/>
                <p:cNvSpPr/>
                <p:nvPr/>
              </p:nvSpPr>
              <p:spPr>
                <a:xfrm flipH="1">
                  <a:off x="6136065" y="3620059"/>
                  <a:ext cx="191995" cy="332818"/>
                </a:xfrm>
                <a:custGeom>
                  <a:avLst/>
                  <a:gdLst/>
                  <a:ahLst/>
                  <a:cxnLst/>
                  <a:rect l="l" t="t" r="r" b="b"/>
                  <a:pathLst>
                    <a:path w="5913" h="10250" extrusionOk="0">
                      <a:moveTo>
                        <a:pt x="0" y="1"/>
                      </a:moveTo>
                      <a:lnTo>
                        <a:pt x="0" y="10249"/>
                      </a:lnTo>
                      <a:lnTo>
                        <a:pt x="5912" y="10249"/>
                      </a:lnTo>
                      <a:lnTo>
                        <a:pt x="59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1"/>
                <p:cNvSpPr/>
                <p:nvPr/>
              </p:nvSpPr>
              <p:spPr>
                <a:xfrm flipH="1">
                  <a:off x="6508139" y="3919498"/>
                  <a:ext cx="192709" cy="332785"/>
                </a:xfrm>
                <a:custGeom>
                  <a:avLst/>
                  <a:gdLst/>
                  <a:ahLst/>
                  <a:cxnLst/>
                  <a:rect l="l" t="t" r="r" b="b"/>
                  <a:pathLst>
                    <a:path w="5935" h="10249" extrusionOk="0">
                      <a:moveTo>
                        <a:pt x="0" y="0"/>
                      </a:moveTo>
                      <a:lnTo>
                        <a:pt x="0" y="10249"/>
                      </a:lnTo>
                      <a:lnTo>
                        <a:pt x="5935" y="10249"/>
                      </a:lnTo>
                      <a:lnTo>
                        <a:pt x="5935" y="0"/>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1"/>
                <p:cNvSpPr/>
                <p:nvPr/>
              </p:nvSpPr>
              <p:spPr>
                <a:xfrm flipH="1">
                  <a:off x="6358627" y="3277399"/>
                  <a:ext cx="153474" cy="153474"/>
                </a:xfrm>
                <a:custGeom>
                  <a:avLst/>
                  <a:gdLst/>
                  <a:ahLst/>
                  <a:cxnLst/>
                  <a:rect l="l" t="t" r="r" b="b"/>
                  <a:pathLst>
                    <a:path w="2854" h="2854" extrusionOk="0">
                      <a:moveTo>
                        <a:pt x="1" y="0"/>
                      </a:moveTo>
                      <a:lnTo>
                        <a:pt x="1" y="2854"/>
                      </a:lnTo>
                      <a:lnTo>
                        <a:pt x="2854" y="2854"/>
                      </a:lnTo>
                      <a:lnTo>
                        <a:pt x="2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1839353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1"/>
        <p:cNvGrpSpPr/>
        <p:nvPr/>
      </p:nvGrpSpPr>
      <p:grpSpPr>
        <a:xfrm>
          <a:off x="0" y="0"/>
          <a:ext cx="0" cy="0"/>
          <a:chOff x="0" y="0"/>
          <a:chExt cx="0" cy="0"/>
        </a:xfrm>
      </p:grpSpPr>
      <p:sp>
        <p:nvSpPr>
          <p:cNvPr id="1482" name="Google Shape;1482;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Market size overview</a:t>
            </a:r>
            <a:endParaRPr dirty="0"/>
          </a:p>
        </p:txBody>
      </p:sp>
      <p:graphicFrame>
        <p:nvGraphicFramePr>
          <p:cNvPr id="1483" name="Google Shape;1483;p42"/>
          <p:cNvGraphicFramePr/>
          <p:nvPr/>
        </p:nvGraphicFramePr>
        <p:xfrm>
          <a:off x="2338025" y="1361250"/>
          <a:ext cx="6032100" cy="3129200"/>
        </p:xfrm>
        <a:graphic>
          <a:graphicData uri="http://schemas.openxmlformats.org/drawingml/2006/table">
            <a:tbl>
              <a:tblPr>
                <a:noFill/>
                <a:tableStyleId>{F19E567D-4405-436A-B41B-8EC9F33BCD88}</a:tableStyleId>
              </a:tblPr>
              <a:tblGrid>
                <a:gridCol w="3172300">
                  <a:extLst>
                    <a:ext uri="{9D8B030D-6E8A-4147-A177-3AD203B41FA5}">
                      <a16:colId xmlns:a16="http://schemas.microsoft.com/office/drawing/2014/main" val="20000"/>
                    </a:ext>
                  </a:extLst>
                </a:gridCol>
                <a:gridCol w="2859800">
                  <a:extLst>
                    <a:ext uri="{9D8B030D-6E8A-4147-A177-3AD203B41FA5}">
                      <a16:colId xmlns:a16="http://schemas.microsoft.com/office/drawing/2014/main" val="20001"/>
                    </a:ext>
                  </a:extLst>
                </a:gridCol>
              </a:tblGrid>
              <a:tr h="1015975">
                <a:tc>
                  <a:txBody>
                    <a:bodyPr/>
                    <a:lstStyle/>
                    <a:p>
                      <a:pPr marL="0" lvl="0" indent="0" algn="ctr" rtl="0">
                        <a:spcBef>
                          <a:spcPts val="0"/>
                        </a:spcBef>
                        <a:spcAft>
                          <a:spcPts val="0"/>
                        </a:spcAft>
                        <a:buNone/>
                      </a:pPr>
                      <a:r>
                        <a:rPr lang="en" sz="2000" b="1">
                          <a:solidFill>
                            <a:schemeClr val="dk1"/>
                          </a:solidFill>
                          <a:latin typeface="League Spartan"/>
                          <a:ea typeface="League Spartan"/>
                          <a:cs typeface="League Spartan"/>
                          <a:sym typeface="League Spartan"/>
                        </a:rPr>
                        <a:t>Outer circle</a:t>
                      </a:r>
                      <a:endParaRPr sz="1200">
                        <a:solidFill>
                          <a:schemeClr val="dk1"/>
                        </a:solidFill>
                        <a:latin typeface="Actor"/>
                        <a:ea typeface="Actor"/>
                        <a:cs typeface="Actor"/>
                        <a:sym typeface="Acto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200">
                          <a:solidFill>
                            <a:schemeClr val="dk1"/>
                          </a:solidFill>
                          <a:latin typeface="Actor"/>
                          <a:ea typeface="Actor"/>
                          <a:cs typeface="Actor"/>
                          <a:sym typeface="Actor"/>
                        </a:rPr>
                        <a:t>Include the total size of the market, which represents the entire potential customer base for the product or service</a:t>
                      </a: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015975">
                <a:tc>
                  <a:txBody>
                    <a:bodyPr/>
                    <a:lstStyle/>
                    <a:p>
                      <a:pPr marL="0" lvl="0" indent="0" algn="ctr" rtl="0">
                        <a:spcBef>
                          <a:spcPts val="0"/>
                        </a:spcBef>
                        <a:spcAft>
                          <a:spcPts val="0"/>
                        </a:spcAft>
                        <a:buNone/>
                      </a:pPr>
                      <a:r>
                        <a:rPr lang="en" sz="2000" b="1">
                          <a:solidFill>
                            <a:schemeClr val="dk1"/>
                          </a:solidFill>
                          <a:latin typeface="League Spartan"/>
                          <a:ea typeface="League Spartan"/>
                          <a:cs typeface="League Spartan"/>
                          <a:sym typeface="League Spartan"/>
                        </a:rPr>
                        <a:t>Middle circle</a:t>
                      </a:r>
                      <a:endParaRPr sz="1200">
                        <a:solidFill>
                          <a:schemeClr val="dk1"/>
                        </a:solidFill>
                        <a:latin typeface="Actor"/>
                        <a:ea typeface="Actor"/>
                        <a:cs typeface="Actor"/>
                        <a:sym typeface="Acto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 sz="1200" dirty="0">
                          <a:solidFill>
                            <a:schemeClr val="dk1"/>
                          </a:solidFill>
                          <a:latin typeface="Actor"/>
                          <a:ea typeface="Actor"/>
                          <a:cs typeface="Actor"/>
                          <a:sym typeface="Actor"/>
                        </a:rPr>
                        <a:t>Identify the target market for the product or service, which may be a subset of the total market. This could be based on factors such as demographics, geography, or specific needs</a:t>
                      </a:r>
                      <a:endParaRPr sz="1200" dirty="0">
                        <a:solidFill>
                          <a:schemeClr val="dk1"/>
                        </a:solidFill>
                        <a:latin typeface="Actor"/>
                        <a:ea typeface="Actor"/>
                        <a:cs typeface="Actor"/>
                        <a:sym typeface="Acto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015975">
                <a:tc>
                  <a:txBody>
                    <a:bodyPr/>
                    <a:lstStyle/>
                    <a:p>
                      <a:pPr marL="0" lvl="0" indent="0" algn="ctr" rtl="0">
                        <a:spcBef>
                          <a:spcPts val="0"/>
                        </a:spcBef>
                        <a:spcAft>
                          <a:spcPts val="0"/>
                        </a:spcAft>
                        <a:buNone/>
                      </a:pPr>
                      <a:r>
                        <a:rPr lang="en" sz="2000" b="1">
                          <a:solidFill>
                            <a:schemeClr val="dk1"/>
                          </a:solidFill>
                          <a:latin typeface="League Spartan"/>
                          <a:ea typeface="League Spartan"/>
                          <a:cs typeface="League Spartan"/>
                          <a:sym typeface="League Spartan"/>
                        </a:rPr>
                        <a:t>Inner circle</a:t>
                      </a:r>
                      <a:endParaRPr sz="1200">
                        <a:solidFill>
                          <a:schemeClr val="dk1"/>
                        </a:solidFill>
                        <a:latin typeface="Actor"/>
                        <a:ea typeface="Actor"/>
                        <a:cs typeface="Actor"/>
                        <a:sym typeface="Acto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 sz="1200" dirty="0">
                          <a:solidFill>
                            <a:schemeClr val="dk1"/>
                          </a:solidFill>
                          <a:latin typeface="Actor"/>
                          <a:ea typeface="Actor"/>
                          <a:cs typeface="Actor"/>
                          <a:sym typeface="Actor"/>
                        </a:rPr>
                        <a:t>Indicate the current market size, which represents the portion of the target market that the company has successfully captured</a:t>
                      </a:r>
                      <a:endParaRPr sz="1200" dirty="0">
                        <a:solidFill>
                          <a:schemeClr val="dk1"/>
                        </a:solidFill>
                        <a:latin typeface="Actor"/>
                        <a:ea typeface="Actor"/>
                        <a:cs typeface="Actor"/>
                        <a:sym typeface="Acto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pSp>
        <p:nvGrpSpPr>
          <p:cNvPr id="1484" name="Google Shape;1484;p42"/>
          <p:cNvGrpSpPr/>
          <p:nvPr/>
        </p:nvGrpSpPr>
        <p:grpSpPr>
          <a:xfrm>
            <a:off x="773875" y="1361200"/>
            <a:ext cx="3129300" cy="3129375"/>
            <a:chOff x="773875" y="1361200"/>
            <a:chExt cx="3129300" cy="3129375"/>
          </a:xfrm>
        </p:grpSpPr>
        <p:sp>
          <p:nvSpPr>
            <p:cNvPr id="1485" name="Google Shape;1485;p42"/>
            <p:cNvSpPr/>
            <p:nvPr/>
          </p:nvSpPr>
          <p:spPr>
            <a:xfrm>
              <a:off x="773875" y="1361200"/>
              <a:ext cx="3129300" cy="3129300"/>
            </a:xfrm>
            <a:prstGeom prst="pie">
              <a:avLst>
                <a:gd name="adj1" fmla="val 5400219"/>
                <a:gd name="adj2" fmla="val 1620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sp>
          <p:nvSpPr>
            <p:cNvPr id="1486" name="Google Shape;1486;p42"/>
            <p:cNvSpPr/>
            <p:nvPr/>
          </p:nvSpPr>
          <p:spPr>
            <a:xfrm>
              <a:off x="1281925" y="2377225"/>
              <a:ext cx="2113200" cy="2113200"/>
            </a:xfrm>
            <a:prstGeom prst="pie">
              <a:avLst>
                <a:gd name="adj1" fmla="val 5400219"/>
                <a:gd name="adj2" fmla="val 1620000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sp>
          <p:nvSpPr>
            <p:cNvPr id="1487" name="Google Shape;1487;p42"/>
            <p:cNvSpPr/>
            <p:nvPr/>
          </p:nvSpPr>
          <p:spPr>
            <a:xfrm>
              <a:off x="1830625" y="3474475"/>
              <a:ext cx="1015800" cy="1016100"/>
            </a:xfrm>
            <a:prstGeom prst="pie">
              <a:avLst>
                <a:gd name="adj1" fmla="val 5400219"/>
                <a:gd name="adj2" fmla="val 1620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1"/>
        <p:cNvGrpSpPr/>
        <p:nvPr/>
      </p:nvGrpSpPr>
      <p:grpSpPr>
        <a:xfrm>
          <a:off x="0" y="0"/>
          <a:ext cx="0" cy="0"/>
          <a:chOff x="0" y="0"/>
          <a:chExt cx="0" cy="0"/>
        </a:xfrm>
      </p:grpSpPr>
      <p:sp>
        <p:nvSpPr>
          <p:cNvPr id="1512" name="Google Shape;1512;p45"/>
          <p:cNvSpPr txBox="1">
            <a:spLocks noGrp="1"/>
          </p:cNvSpPr>
          <p:nvPr>
            <p:ph type="title"/>
          </p:nvPr>
        </p:nvSpPr>
        <p:spPr>
          <a:xfrm>
            <a:off x="4279085" y="539500"/>
            <a:ext cx="4151700" cy="1058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Thanks!</a:t>
            </a:r>
            <a:endParaRPr dirty="0"/>
          </a:p>
        </p:txBody>
      </p:sp>
      <p:grpSp>
        <p:nvGrpSpPr>
          <p:cNvPr id="1515" name="Google Shape;1515;p45"/>
          <p:cNvGrpSpPr/>
          <p:nvPr/>
        </p:nvGrpSpPr>
        <p:grpSpPr>
          <a:xfrm>
            <a:off x="-154050" y="319646"/>
            <a:ext cx="4394701" cy="4504206"/>
            <a:chOff x="-154050" y="229196"/>
            <a:chExt cx="4394701" cy="4504206"/>
          </a:xfrm>
        </p:grpSpPr>
        <p:grpSp>
          <p:nvGrpSpPr>
            <p:cNvPr id="1516" name="Google Shape;1516;p45"/>
            <p:cNvGrpSpPr/>
            <p:nvPr/>
          </p:nvGrpSpPr>
          <p:grpSpPr>
            <a:xfrm>
              <a:off x="-154050" y="229196"/>
              <a:ext cx="4394701" cy="4504206"/>
              <a:chOff x="4742300" y="229196"/>
              <a:chExt cx="4394701" cy="4504206"/>
            </a:xfrm>
          </p:grpSpPr>
          <p:grpSp>
            <p:nvGrpSpPr>
              <p:cNvPr id="1517" name="Google Shape;1517;p45"/>
              <p:cNvGrpSpPr/>
              <p:nvPr/>
            </p:nvGrpSpPr>
            <p:grpSpPr>
              <a:xfrm>
                <a:off x="6094978" y="1796159"/>
                <a:ext cx="1994195" cy="1994195"/>
                <a:chOff x="7119582" y="2350515"/>
                <a:chExt cx="1782441" cy="1782441"/>
              </a:xfrm>
            </p:grpSpPr>
            <p:sp>
              <p:nvSpPr>
                <p:cNvPr id="1518" name="Google Shape;1518;p45"/>
                <p:cNvSpPr/>
                <p:nvPr/>
              </p:nvSpPr>
              <p:spPr>
                <a:xfrm flipH="1">
                  <a:off x="7119582" y="2350515"/>
                  <a:ext cx="1782441" cy="1782441"/>
                </a:xfrm>
                <a:custGeom>
                  <a:avLst/>
                  <a:gdLst/>
                  <a:ahLst/>
                  <a:cxnLst/>
                  <a:rect l="l" t="t" r="r" b="b"/>
                  <a:pathLst>
                    <a:path w="54895" h="54895" extrusionOk="0">
                      <a:moveTo>
                        <a:pt x="27436" y="0"/>
                      </a:moveTo>
                      <a:cubicBezTo>
                        <a:pt x="12280" y="0"/>
                        <a:pt x="0" y="12280"/>
                        <a:pt x="0" y="27436"/>
                      </a:cubicBezTo>
                      <a:cubicBezTo>
                        <a:pt x="0" y="42592"/>
                        <a:pt x="12280" y="54895"/>
                        <a:pt x="27436" y="54895"/>
                      </a:cubicBezTo>
                      <a:cubicBezTo>
                        <a:pt x="42592" y="54895"/>
                        <a:pt x="54895" y="42592"/>
                        <a:pt x="54895" y="27436"/>
                      </a:cubicBezTo>
                      <a:cubicBezTo>
                        <a:pt x="54895" y="12280"/>
                        <a:pt x="42592" y="0"/>
                        <a:pt x="274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5"/>
                <p:cNvSpPr/>
                <p:nvPr/>
              </p:nvSpPr>
              <p:spPr>
                <a:xfrm flipH="1">
                  <a:off x="7413792" y="2643979"/>
                  <a:ext cx="1194766" cy="1194766"/>
                </a:xfrm>
                <a:custGeom>
                  <a:avLst/>
                  <a:gdLst/>
                  <a:ahLst/>
                  <a:cxnLst/>
                  <a:rect l="l" t="t" r="r" b="b"/>
                  <a:pathLst>
                    <a:path w="36796" h="36796" extrusionOk="0">
                      <a:moveTo>
                        <a:pt x="18398" y="1"/>
                      </a:moveTo>
                      <a:cubicBezTo>
                        <a:pt x="8241" y="1"/>
                        <a:pt x="1" y="8241"/>
                        <a:pt x="1" y="18398"/>
                      </a:cubicBezTo>
                      <a:cubicBezTo>
                        <a:pt x="1" y="28555"/>
                        <a:pt x="8241" y="36795"/>
                        <a:pt x="18398" y="36795"/>
                      </a:cubicBezTo>
                      <a:cubicBezTo>
                        <a:pt x="28555" y="36795"/>
                        <a:pt x="36795" y="28555"/>
                        <a:pt x="36795" y="18398"/>
                      </a:cubicBezTo>
                      <a:cubicBezTo>
                        <a:pt x="36795" y="8241"/>
                        <a:pt x="28555" y="1"/>
                        <a:pt x="18398" y="1"/>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0" name="Google Shape;1520;p45"/>
              <p:cNvSpPr/>
              <p:nvPr/>
            </p:nvSpPr>
            <p:spPr>
              <a:xfrm>
                <a:off x="6892657" y="1234191"/>
                <a:ext cx="400342" cy="401395"/>
              </a:xfrm>
              <a:custGeom>
                <a:avLst/>
                <a:gdLst/>
                <a:ahLst/>
                <a:cxnLst/>
                <a:rect l="l" t="t" r="r" b="b"/>
                <a:pathLst>
                  <a:path w="8743" h="8766" extrusionOk="0">
                    <a:moveTo>
                      <a:pt x="4383" y="2625"/>
                    </a:moveTo>
                    <a:cubicBezTo>
                      <a:pt x="5341" y="2625"/>
                      <a:pt x="6140" y="3424"/>
                      <a:pt x="6140" y="4383"/>
                    </a:cubicBezTo>
                    <a:cubicBezTo>
                      <a:pt x="6140" y="5364"/>
                      <a:pt x="5341" y="6140"/>
                      <a:pt x="4383" y="6140"/>
                    </a:cubicBezTo>
                    <a:cubicBezTo>
                      <a:pt x="3401" y="6140"/>
                      <a:pt x="2625" y="5364"/>
                      <a:pt x="2625" y="4383"/>
                    </a:cubicBezTo>
                    <a:cubicBezTo>
                      <a:pt x="2625" y="3424"/>
                      <a:pt x="3401" y="2625"/>
                      <a:pt x="4383" y="2625"/>
                    </a:cubicBezTo>
                    <a:close/>
                    <a:moveTo>
                      <a:pt x="4086" y="0"/>
                    </a:moveTo>
                    <a:cubicBezTo>
                      <a:pt x="3858" y="0"/>
                      <a:pt x="3698" y="183"/>
                      <a:pt x="3698" y="411"/>
                    </a:cubicBezTo>
                    <a:lnTo>
                      <a:pt x="3698" y="776"/>
                    </a:lnTo>
                    <a:cubicBezTo>
                      <a:pt x="3173" y="868"/>
                      <a:pt x="2716" y="1050"/>
                      <a:pt x="2305" y="1347"/>
                    </a:cubicBezTo>
                    <a:lnTo>
                      <a:pt x="2054" y="1073"/>
                    </a:lnTo>
                    <a:cubicBezTo>
                      <a:pt x="1975" y="1005"/>
                      <a:pt x="1872" y="970"/>
                      <a:pt x="1769" y="970"/>
                    </a:cubicBezTo>
                    <a:cubicBezTo>
                      <a:pt x="1666" y="970"/>
                      <a:pt x="1564" y="1005"/>
                      <a:pt x="1484" y="1073"/>
                    </a:cubicBezTo>
                    <a:lnTo>
                      <a:pt x="1073" y="1507"/>
                    </a:lnTo>
                    <a:cubicBezTo>
                      <a:pt x="913" y="1644"/>
                      <a:pt x="913" y="1895"/>
                      <a:pt x="1073" y="2055"/>
                    </a:cubicBezTo>
                    <a:lnTo>
                      <a:pt x="1324" y="2306"/>
                    </a:lnTo>
                    <a:cubicBezTo>
                      <a:pt x="1050" y="2717"/>
                      <a:pt x="867" y="3196"/>
                      <a:pt x="753" y="3698"/>
                    </a:cubicBezTo>
                    <a:lnTo>
                      <a:pt x="388" y="3698"/>
                    </a:lnTo>
                    <a:cubicBezTo>
                      <a:pt x="183" y="3698"/>
                      <a:pt x="0" y="3881"/>
                      <a:pt x="0" y="4086"/>
                    </a:cubicBezTo>
                    <a:lnTo>
                      <a:pt x="0" y="4679"/>
                    </a:lnTo>
                    <a:cubicBezTo>
                      <a:pt x="0" y="4908"/>
                      <a:pt x="183" y="5068"/>
                      <a:pt x="388" y="5068"/>
                    </a:cubicBezTo>
                    <a:lnTo>
                      <a:pt x="753" y="5068"/>
                    </a:lnTo>
                    <a:cubicBezTo>
                      <a:pt x="867" y="5570"/>
                      <a:pt x="1050" y="6049"/>
                      <a:pt x="1324" y="6460"/>
                    </a:cubicBezTo>
                    <a:lnTo>
                      <a:pt x="1073" y="6711"/>
                    </a:lnTo>
                    <a:cubicBezTo>
                      <a:pt x="913" y="6871"/>
                      <a:pt x="913" y="7122"/>
                      <a:pt x="1073" y="7259"/>
                    </a:cubicBezTo>
                    <a:lnTo>
                      <a:pt x="1484" y="7692"/>
                    </a:lnTo>
                    <a:cubicBezTo>
                      <a:pt x="1564" y="7761"/>
                      <a:pt x="1666" y="7795"/>
                      <a:pt x="1769" y="7795"/>
                    </a:cubicBezTo>
                    <a:cubicBezTo>
                      <a:pt x="1872" y="7795"/>
                      <a:pt x="1975" y="7761"/>
                      <a:pt x="2054" y="7692"/>
                    </a:cubicBezTo>
                    <a:lnTo>
                      <a:pt x="2305" y="7441"/>
                    </a:lnTo>
                    <a:cubicBezTo>
                      <a:pt x="2716" y="7715"/>
                      <a:pt x="3173" y="7898"/>
                      <a:pt x="3698" y="8012"/>
                    </a:cubicBezTo>
                    <a:lnTo>
                      <a:pt x="3698" y="8354"/>
                    </a:lnTo>
                    <a:cubicBezTo>
                      <a:pt x="3698" y="8583"/>
                      <a:pt x="3858" y="8765"/>
                      <a:pt x="4086" y="8765"/>
                    </a:cubicBezTo>
                    <a:lnTo>
                      <a:pt x="4679" y="8765"/>
                    </a:lnTo>
                    <a:cubicBezTo>
                      <a:pt x="4885" y="8765"/>
                      <a:pt x="5067" y="8583"/>
                      <a:pt x="5067" y="8354"/>
                    </a:cubicBezTo>
                    <a:lnTo>
                      <a:pt x="5067" y="8012"/>
                    </a:lnTo>
                    <a:cubicBezTo>
                      <a:pt x="5569" y="7898"/>
                      <a:pt x="6049" y="7715"/>
                      <a:pt x="6460" y="7441"/>
                    </a:cubicBezTo>
                    <a:lnTo>
                      <a:pt x="6711" y="7692"/>
                    </a:lnTo>
                    <a:cubicBezTo>
                      <a:pt x="6779" y="7761"/>
                      <a:pt x="6876" y="7795"/>
                      <a:pt x="6976" y="7795"/>
                    </a:cubicBezTo>
                    <a:cubicBezTo>
                      <a:pt x="7076" y="7795"/>
                      <a:pt x="7179" y="7761"/>
                      <a:pt x="7259" y="7692"/>
                    </a:cubicBezTo>
                    <a:lnTo>
                      <a:pt x="7669" y="7259"/>
                    </a:lnTo>
                    <a:cubicBezTo>
                      <a:pt x="7829" y="7122"/>
                      <a:pt x="7829" y="6871"/>
                      <a:pt x="7669" y="6711"/>
                    </a:cubicBezTo>
                    <a:lnTo>
                      <a:pt x="7418" y="6460"/>
                    </a:lnTo>
                    <a:cubicBezTo>
                      <a:pt x="7692" y="6049"/>
                      <a:pt x="7898" y="5570"/>
                      <a:pt x="7989" y="5068"/>
                    </a:cubicBezTo>
                    <a:lnTo>
                      <a:pt x="8354" y="5068"/>
                    </a:lnTo>
                    <a:cubicBezTo>
                      <a:pt x="8582" y="5068"/>
                      <a:pt x="8742" y="4908"/>
                      <a:pt x="8742" y="4679"/>
                    </a:cubicBezTo>
                    <a:lnTo>
                      <a:pt x="8742" y="4086"/>
                    </a:lnTo>
                    <a:cubicBezTo>
                      <a:pt x="8742" y="3881"/>
                      <a:pt x="8582" y="3698"/>
                      <a:pt x="8354" y="3698"/>
                    </a:cubicBezTo>
                    <a:lnTo>
                      <a:pt x="7989" y="3698"/>
                    </a:lnTo>
                    <a:cubicBezTo>
                      <a:pt x="7898" y="3196"/>
                      <a:pt x="7692" y="2717"/>
                      <a:pt x="7418" y="2306"/>
                    </a:cubicBezTo>
                    <a:lnTo>
                      <a:pt x="7669" y="2055"/>
                    </a:lnTo>
                    <a:cubicBezTo>
                      <a:pt x="7829" y="1895"/>
                      <a:pt x="7829" y="1644"/>
                      <a:pt x="7669" y="1507"/>
                    </a:cubicBezTo>
                    <a:lnTo>
                      <a:pt x="7259" y="1073"/>
                    </a:lnTo>
                    <a:cubicBezTo>
                      <a:pt x="7179" y="1005"/>
                      <a:pt x="7076" y="970"/>
                      <a:pt x="6976" y="970"/>
                    </a:cubicBezTo>
                    <a:cubicBezTo>
                      <a:pt x="6876" y="970"/>
                      <a:pt x="6779" y="1005"/>
                      <a:pt x="6711" y="1073"/>
                    </a:cubicBezTo>
                    <a:lnTo>
                      <a:pt x="6460" y="1347"/>
                    </a:lnTo>
                    <a:cubicBezTo>
                      <a:pt x="6049" y="1050"/>
                      <a:pt x="5569" y="868"/>
                      <a:pt x="5067" y="776"/>
                    </a:cubicBezTo>
                    <a:lnTo>
                      <a:pt x="5067" y="411"/>
                    </a:lnTo>
                    <a:cubicBezTo>
                      <a:pt x="5067" y="183"/>
                      <a:pt x="4885" y="0"/>
                      <a:pt x="46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5"/>
              <p:cNvSpPr/>
              <p:nvPr/>
            </p:nvSpPr>
            <p:spPr>
              <a:xfrm>
                <a:off x="7319044" y="1119215"/>
                <a:ext cx="215350" cy="214297"/>
              </a:xfrm>
              <a:custGeom>
                <a:avLst/>
                <a:gdLst/>
                <a:ahLst/>
                <a:cxnLst/>
                <a:rect l="l" t="t" r="r" b="b"/>
                <a:pathLst>
                  <a:path w="4703" h="4680" extrusionOk="0">
                    <a:moveTo>
                      <a:pt x="2352" y="1393"/>
                    </a:moveTo>
                    <a:cubicBezTo>
                      <a:pt x="2877" y="1393"/>
                      <a:pt x="3288" y="1827"/>
                      <a:pt x="3288" y="2352"/>
                    </a:cubicBezTo>
                    <a:cubicBezTo>
                      <a:pt x="3288" y="2854"/>
                      <a:pt x="2877" y="3287"/>
                      <a:pt x="2352" y="3287"/>
                    </a:cubicBezTo>
                    <a:cubicBezTo>
                      <a:pt x="1827" y="3287"/>
                      <a:pt x="1393" y="2854"/>
                      <a:pt x="1393" y="2352"/>
                    </a:cubicBezTo>
                    <a:cubicBezTo>
                      <a:pt x="1393" y="1827"/>
                      <a:pt x="1827" y="1393"/>
                      <a:pt x="2352" y="1393"/>
                    </a:cubicBezTo>
                    <a:close/>
                    <a:moveTo>
                      <a:pt x="2192" y="1"/>
                    </a:moveTo>
                    <a:cubicBezTo>
                      <a:pt x="2078" y="1"/>
                      <a:pt x="1987" y="92"/>
                      <a:pt x="1987" y="206"/>
                    </a:cubicBezTo>
                    <a:lnTo>
                      <a:pt x="1987" y="411"/>
                    </a:lnTo>
                    <a:cubicBezTo>
                      <a:pt x="1713" y="457"/>
                      <a:pt x="1462" y="548"/>
                      <a:pt x="1233" y="708"/>
                    </a:cubicBezTo>
                    <a:lnTo>
                      <a:pt x="1096" y="571"/>
                    </a:lnTo>
                    <a:cubicBezTo>
                      <a:pt x="1051" y="526"/>
                      <a:pt x="999" y="503"/>
                      <a:pt x="948" y="503"/>
                    </a:cubicBezTo>
                    <a:cubicBezTo>
                      <a:pt x="897" y="503"/>
                      <a:pt x="845" y="526"/>
                      <a:pt x="800" y="571"/>
                    </a:cubicBezTo>
                    <a:lnTo>
                      <a:pt x="571" y="799"/>
                    </a:lnTo>
                    <a:cubicBezTo>
                      <a:pt x="503" y="868"/>
                      <a:pt x="503" y="1005"/>
                      <a:pt x="571" y="1096"/>
                    </a:cubicBezTo>
                    <a:lnTo>
                      <a:pt x="708" y="1233"/>
                    </a:lnTo>
                    <a:cubicBezTo>
                      <a:pt x="571" y="1461"/>
                      <a:pt x="457" y="1712"/>
                      <a:pt x="412" y="1963"/>
                    </a:cubicBezTo>
                    <a:lnTo>
                      <a:pt x="206" y="1963"/>
                    </a:lnTo>
                    <a:cubicBezTo>
                      <a:pt x="92" y="1963"/>
                      <a:pt x="1" y="2078"/>
                      <a:pt x="1" y="2192"/>
                    </a:cubicBezTo>
                    <a:lnTo>
                      <a:pt x="1" y="2511"/>
                    </a:lnTo>
                    <a:cubicBezTo>
                      <a:pt x="1" y="2625"/>
                      <a:pt x="92" y="2717"/>
                      <a:pt x="206" y="2717"/>
                    </a:cubicBezTo>
                    <a:lnTo>
                      <a:pt x="412" y="2717"/>
                    </a:lnTo>
                    <a:cubicBezTo>
                      <a:pt x="457" y="2991"/>
                      <a:pt x="571" y="3242"/>
                      <a:pt x="708" y="3447"/>
                    </a:cubicBezTo>
                    <a:lnTo>
                      <a:pt x="571" y="3584"/>
                    </a:lnTo>
                    <a:cubicBezTo>
                      <a:pt x="503" y="3675"/>
                      <a:pt x="503" y="3812"/>
                      <a:pt x="571" y="3881"/>
                    </a:cubicBezTo>
                    <a:lnTo>
                      <a:pt x="800" y="4109"/>
                    </a:lnTo>
                    <a:cubicBezTo>
                      <a:pt x="845" y="4155"/>
                      <a:pt x="897" y="4178"/>
                      <a:pt x="948" y="4178"/>
                    </a:cubicBezTo>
                    <a:cubicBezTo>
                      <a:pt x="999" y="4178"/>
                      <a:pt x="1051" y="4155"/>
                      <a:pt x="1096" y="4109"/>
                    </a:cubicBezTo>
                    <a:lnTo>
                      <a:pt x="1233" y="3972"/>
                    </a:lnTo>
                    <a:cubicBezTo>
                      <a:pt x="1462" y="4132"/>
                      <a:pt x="1713" y="4223"/>
                      <a:pt x="1987" y="4292"/>
                    </a:cubicBezTo>
                    <a:lnTo>
                      <a:pt x="1987" y="4474"/>
                    </a:lnTo>
                    <a:cubicBezTo>
                      <a:pt x="1987" y="4588"/>
                      <a:pt x="2078" y="4680"/>
                      <a:pt x="2192" y="4680"/>
                    </a:cubicBezTo>
                    <a:lnTo>
                      <a:pt x="2512" y="4680"/>
                    </a:lnTo>
                    <a:cubicBezTo>
                      <a:pt x="2626" y="4680"/>
                      <a:pt x="2717" y="4588"/>
                      <a:pt x="2717" y="4474"/>
                    </a:cubicBezTo>
                    <a:lnTo>
                      <a:pt x="2717" y="4292"/>
                    </a:lnTo>
                    <a:cubicBezTo>
                      <a:pt x="2991" y="4223"/>
                      <a:pt x="3242" y="4132"/>
                      <a:pt x="3447" y="3972"/>
                    </a:cubicBezTo>
                    <a:lnTo>
                      <a:pt x="3584" y="4109"/>
                    </a:lnTo>
                    <a:cubicBezTo>
                      <a:pt x="3630" y="4155"/>
                      <a:pt x="3687" y="4178"/>
                      <a:pt x="3741" y="4178"/>
                    </a:cubicBezTo>
                    <a:cubicBezTo>
                      <a:pt x="3796" y="4178"/>
                      <a:pt x="3847" y="4155"/>
                      <a:pt x="3881" y="4109"/>
                    </a:cubicBezTo>
                    <a:lnTo>
                      <a:pt x="4109" y="3881"/>
                    </a:lnTo>
                    <a:cubicBezTo>
                      <a:pt x="4201" y="3812"/>
                      <a:pt x="4201" y="3675"/>
                      <a:pt x="4109" y="3584"/>
                    </a:cubicBezTo>
                    <a:lnTo>
                      <a:pt x="3972" y="3447"/>
                    </a:lnTo>
                    <a:cubicBezTo>
                      <a:pt x="4132" y="3242"/>
                      <a:pt x="4224" y="2991"/>
                      <a:pt x="4292" y="2717"/>
                    </a:cubicBezTo>
                    <a:lnTo>
                      <a:pt x="4475" y="2717"/>
                    </a:lnTo>
                    <a:cubicBezTo>
                      <a:pt x="4589" y="2717"/>
                      <a:pt x="4703" y="2625"/>
                      <a:pt x="4703" y="2511"/>
                    </a:cubicBezTo>
                    <a:lnTo>
                      <a:pt x="4703" y="2192"/>
                    </a:lnTo>
                    <a:cubicBezTo>
                      <a:pt x="4703" y="2078"/>
                      <a:pt x="4589" y="1963"/>
                      <a:pt x="4475" y="1963"/>
                    </a:cubicBezTo>
                    <a:lnTo>
                      <a:pt x="4292" y="1963"/>
                    </a:lnTo>
                    <a:cubicBezTo>
                      <a:pt x="4224" y="1712"/>
                      <a:pt x="4132" y="1461"/>
                      <a:pt x="3972" y="1233"/>
                    </a:cubicBezTo>
                    <a:lnTo>
                      <a:pt x="4109" y="1096"/>
                    </a:lnTo>
                    <a:cubicBezTo>
                      <a:pt x="4201" y="1005"/>
                      <a:pt x="4201" y="868"/>
                      <a:pt x="4109" y="799"/>
                    </a:cubicBezTo>
                    <a:lnTo>
                      <a:pt x="3881" y="571"/>
                    </a:lnTo>
                    <a:cubicBezTo>
                      <a:pt x="3847" y="526"/>
                      <a:pt x="3796" y="503"/>
                      <a:pt x="3741" y="503"/>
                    </a:cubicBezTo>
                    <a:cubicBezTo>
                      <a:pt x="3687" y="503"/>
                      <a:pt x="3630" y="526"/>
                      <a:pt x="3584" y="571"/>
                    </a:cubicBezTo>
                    <a:lnTo>
                      <a:pt x="3447" y="708"/>
                    </a:lnTo>
                    <a:cubicBezTo>
                      <a:pt x="3242" y="548"/>
                      <a:pt x="2991" y="457"/>
                      <a:pt x="2717" y="411"/>
                    </a:cubicBezTo>
                    <a:lnTo>
                      <a:pt x="2717" y="206"/>
                    </a:lnTo>
                    <a:cubicBezTo>
                      <a:pt x="2717" y="92"/>
                      <a:pt x="2626" y="1"/>
                      <a:pt x="25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2" name="Google Shape;1522;p45"/>
              <p:cNvGrpSpPr/>
              <p:nvPr/>
            </p:nvGrpSpPr>
            <p:grpSpPr>
              <a:xfrm>
                <a:off x="7760842" y="1318876"/>
                <a:ext cx="1376159" cy="1337018"/>
                <a:chOff x="7829217" y="1496001"/>
                <a:chExt cx="1376159" cy="1337018"/>
              </a:xfrm>
            </p:grpSpPr>
            <p:sp>
              <p:nvSpPr>
                <p:cNvPr id="1523" name="Google Shape;1523;p45"/>
                <p:cNvSpPr/>
                <p:nvPr/>
              </p:nvSpPr>
              <p:spPr>
                <a:xfrm flipH="1">
                  <a:off x="7829217" y="1496001"/>
                  <a:ext cx="1376159" cy="472843"/>
                </a:xfrm>
                <a:custGeom>
                  <a:avLst/>
                  <a:gdLst/>
                  <a:ahLst/>
                  <a:cxnLst/>
                  <a:rect l="l" t="t" r="r" b="b"/>
                  <a:pathLst>
                    <a:path w="52681" h="18101" extrusionOk="0">
                      <a:moveTo>
                        <a:pt x="26249" y="0"/>
                      </a:moveTo>
                      <a:cubicBezTo>
                        <a:pt x="20200" y="0"/>
                        <a:pt x="15133" y="4155"/>
                        <a:pt x="13741" y="9770"/>
                      </a:cubicBezTo>
                      <a:cubicBezTo>
                        <a:pt x="12326" y="8788"/>
                        <a:pt x="10614" y="8218"/>
                        <a:pt x="8765" y="8218"/>
                      </a:cubicBezTo>
                      <a:cubicBezTo>
                        <a:pt x="3926" y="8218"/>
                        <a:pt x="0" y="12144"/>
                        <a:pt x="0" y="17005"/>
                      </a:cubicBezTo>
                      <a:cubicBezTo>
                        <a:pt x="0" y="17371"/>
                        <a:pt x="23" y="17736"/>
                        <a:pt x="69" y="18101"/>
                      </a:cubicBezTo>
                      <a:lnTo>
                        <a:pt x="52612" y="18101"/>
                      </a:lnTo>
                      <a:cubicBezTo>
                        <a:pt x="52658" y="17736"/>
                        <a:pt x="52681" y="17371"/>
                        <a:pt x="52681" y="17005"/>
                      </a:cubicBezTo>
                      <a:cubicBezTo>
                        <a:pt x="52681" y="12144"/>
                        <a:pt x="48755" y="8218"/>
                        <a:pt x="43916" y="8218"/>
                      </a:cubicBezTo>
                      <a:cubicBezTo>
                        <a:pt x="41999" y="8218"/>
                        <a:pt x="40218" y="8834"/>
                        <a:pt x="38780" y="9884"/>
                      </a:cubicBezTo>
                      <a:cubicBezTo>
                        <a:pt x="37434" y="4200"/>
                        <a:pt x="32344" y="0"/>
                        <a:pt x="26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5"/>
                <p:cNvSpPr/>
                <p:nvPr/>
              </p:nvSpPr>
              <p:spPr>
                <a:xfrm flipH="1">
                  <a:off x="8014032" y="1951783"/>
                  <a:ext cx="521793" cy="847142"/>
                </a:xfrm>
                <a:custGeom>
                  <a:avLst/>
                  <a:gdLst/>
                  <a:ahLst/>
                  <a:cxnLst/>
                  <a:rect l="l" t="t" r="r" b="b"/>
                  <a:pathLst>
                    <a:path w="16070" h="26090" extrusionOk="0">
                      <a:moveTo>
                        <a:pt x="571" y="0"/>
                      </a:moveTo>
                      <a:cubicBezTo>
                        <a:pt x="252" y="0"/>
                        <a:pt x="1" y="274"/>
                        <a:pt x="1" y="571"/>
                      </a:cubicBezTo>
                      <a:lnTo>
                        <a:pt x="1" y="20383"/>
                      </a:lnTo>
                      <a:cubicBezTo>
                        <a:pt x="1" y="23533"/>
                        <a:pt x="2557" y="26089"/>
                        <a:pt x="5707" y="26089"/>
                      </a:cubicBezTo>
                      <a:lnTo>
                        <a:pt x="15499" y="26089"/>
                      </a:lnTo>
                      <a:cubicBezTo>
                        <a:pt x="15819" y="26089"/>
                        <a:pt x="16070" y="25838"/>
                        <a:pt x="16070" y="25519"/>
                      </a:cubicBezTo>
                      <a:cubicBezTo>
                        <a:pt x="16070" y="25199"/>
                        <a:pt x="15819" y="24948"/>
                        <a:pt x="15499" y="24948"/>
                      </a:cubicBezTo>
                      <a:lnTo>
                        <a:pt x="5707" y="24948"/>
                      </a:lnTo>
                      <a:cubicBezTo>
                        <a:pt x="3196" y="24948"/>
                        <a:pt x="1142" y="22894"/>
                        <a:pt x="1142" y="20383"/>
                      </a:cubicBezTo>
                      <a:lnTo>
                        <a:pt x="1142" y="571"/>
                      </a:lnTo>
                      <a:cubicBezTo>
                        <a:pt x="1142" y="274"/>
                        <a:pt x="891" y="0"/>
                        <a:pt x="5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5"/>
                <p:cNvSpPr/>
                <p:nvPr/>
              </p:nvSpPr>
              <p:spPr>
                <a:xfrm flipH="1">
                  <a:off x="8463904" y="2225992"/>
                  <a:ext cx="106015" cy="106015"/>
                </a:xfrm>
                <a:custGeom>
                  <a:avLst/>
                  <a:gdLst/>
                  <a:ahLst/>
                  <a:cxnLst/>
                  <a:rect l="l" t="t" r="r" b="b"/>
                  <a:pathLst>
                    <a:path w="3265" h="3265" extrusionOk="0">
                      <a:moveTo>
                        <a:pt x="1621" y="1"/>
                      </a:moveTo>
                      <a:cubicBezTo>
                        <a:pt x="731" y="1"/>
                        <a:pt x="1" y="731"/>
                        <a:pt x="1" y="1644"/>
                      </a:cubicBezTo>
                      <a:cubicBezTo>
                        <a:pt x="1" y="2534"/>
                        <a:pt x="731" y="3265"/>
                        <a:pt x="1621" y="3265"/>
                      </a:cubicBezTo>
                      <a:cubicBezTo>
                        <a:pt x="2534" y="3265"/>
                        <a:pt x="3265" y="2534"/>
                        <a:pt x="3265" y="1644"/>
                      </a:cubicBezTo>
                      <a:cubicBezTo>
                        <a:pt x="3265" y="731"/>
                        <a:pt x="2534" y="1"/>
                        <a:pt x="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5"/>
                <p:cNvSpPr/>
                <p:nvPr/>
              </p:nvSpPr>
              <p:spPr>
                <a:xfrm flipH="1">
                  <a:off x="7942143" y="2727751"/>
                  <a:ext cx="105268" cy="105268"/>
                </a:xfrm>
                <a:custGeom>
                  <a:avLst/>
                  <a:gdLst/>
                  <a:ahLst/>
                  <a:cxnLst/>
                  <a:rect l="l" t="t" r="r" b="b"/>
                  <a:pathLst>
                    <a:path w="3242" h="3242" extrusionOk="0">
                      <a:moveTo>
                        <a:pt x="1621" y="0"/>
                      </a:moveTo>
                      <a:cubicBezTo>
                        <a:pt x="708" y="0"/>
                        <a:pt x="1" y="731"/>
                        <a:pt x="1" y="1621"/>
                      </a:cubicBezTo>
                      <a:cubicBezTo>
                        <a:pt x="1" y="2534"/>
                        <a:pt x="708" y="3241"/>
                        <a:pt x="1621" y="3241"/>
                      </a:cubicBezTo>
                      <a:cubicBezTo>
                        <a:pt x="2511" y="3241"/>
                        <a:pt x="3242" y="2534"/>
                        <a:pt x="3242" y="1621"/>
                      </a:cubicBezTo>
                      <a:cubicBezTo>
                        <a:pt x="3242" y="731"/>
                        <a:pt x="2511" y="0"/>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7" name="Google Shape;1527;p45"/>
              <p:cNvSpPr/>
              <p:nvPr/>
            </p:nvSpPr>
            <p:spPr>
              <a:xfrm>
                <a:off x="5876979" y="1264984"/>
                <a:ext cx="98472" cy="97809"/>
              </a:xfrm>
              <a:custGeom>
                <a:avLst/>
                <a:gdLst/>
                <a:ahLst/>
                <a:cxnLst/>
                <a:rect l="l" t="t" r="r" b="b"/>
                <a:pathLst>
                  <a:path w="3265" h="3243" extrusionOk="0">
                    <a:moveTo>
                      <a:pt x="1621" y="1"/>
                    </a:moveTo>
                    <a:cubicBezTo>
                      <a:pt x="731" y="1"/>
                      <a:pt x="1" y="731"/>
                      <a:pt x="1" y="1621"/>
                    </a:cubicBezTo>
                    <a:cubicBezTo>
                      <a:pt x="1" y="2512"/>
                      <a:pt x="731" y="3242"/>
                      <a:pt x="1621" y="3242"/>
                    </a:cubicBezTo>
                    <a:cubicBezTo>
                      <a:pt x="2534" y="3242"/>
                      <a:pt x="3265" y="2512"/>
                      <a:pt x="3265" y="1621"/>
                    </a:cubicBezTo>
                    <a:cubicBezTo>
                      <a:pt x="3265" y="731"/>
                      <a:pt x="2534" y="1"/>
                      <a:pt x="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5"/>
              <p:cNvSpPr/>
              <p:nvPr/>
            </p:nvSpPr>
            <p:spPr>
              <a:xfrm>
                <a:off x="5632595" y="1058481"/>
                <a:ext cx="310497" cy="485365"/>
              </a:xfrm>
              <a:custGeom>
                <a:avLst/>
                <a:gdLst/>
                <a:ahLst/>
                <a:cxnLst/>
                <a:rect l="l" t="t" r="r" b="b"/>
                <a:pathLst>
                  <a:path w="10295" h="16093" extrusionOk="0">
                    <a:moveTo>
                      <a:pt x="571" y="0"/>
                    </a:moveTo>
                    <a:cubicBezTo>
                      <a:pt x="252" y="0"/>
                      <a:pt x="1" y="274"/>
                      <a:pt x="1" y="571"/>
                    </a:cubicBezTo>
                    <a:cubicBezTo>
                      <a:pt x="1" y="890"/>
                      <a:pt x="252" y="1142"/>
                      <a:pt x="571" y="1142"/>
                    </a:cubicBezTo>
                    <a:lnTo>
                      <a:pt x="9154" y="1142"/>
                    </a:lnTo>
                    <a:lnTo>
                      <a:pt x="9154" y="15521"/>
                    </a:lnTo>
                    <a:cubicBezTo>
                      <a:pt x="9154" y="15841"/>
                      <a:pt x="9405" y="16092"/>
                      <a:pt x="9724" y="16092"/>
                    </a:cubicBezTo>
                    <a:cubicBezTo>
                      <a:pt x="10044" y="16092"/>
                      <a:pt x="10295" y="15841"/>
                      <a:pt x="10295" y="15521"/>
                    </a:cubicBezTo>
                    <a:lnTo>
                      <a:pt x="10295" y="571"/>
                    </a:lnTo>
                    <a:cubicBezTo>
                      <a:pt x="10295" y="274"/>
                      <a:pt x="10044" y="0"/>
                      <a:pt x="9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9" name="Google Shape;1529;p45"/>
              <p:cNvGrpSpPr/>
              <p:nvPr/>
            </p:nvGrpSpPr>
            <p:grpSpPr>
              <a:xfrm>
                <a:off x="4742300" y="905475"/>
                <a:ext cx="936257" cy="609262"/>
                <a:chOff x="5681625" y="304350"/>
                <a:chExt cx="936257" cy="609262"/>
              </a:xfrm>
            </p:grpSpPr>
            <p:sp>
              <p:nvSpPr>
                <p:cNvPr id="1530" name="Google Shape;1530;p45"/>
                <p:cNvSpPr/>
                <p:nvPr/>
              </p:nvSpPr>
              <p:spPr>
                <a:xfrm>
                  <a:off x="5681625" y="304350"/>
                  <a:ext cx="936257" cy="609262"/>
                </a:xfrm>
                <a:custGeom>
                  <a:avLst/>
                  <a:gdLst/>
                  <a:ahLst/>
                  <a:cxnLst/>
                  <a:rect l="l" t="t" r="r" b="b"/>
                  <a:pathLst>
                    <a:path w="31043" h="20201" extrusionOk="0">
                      <a:moveTo>
                        <a:pt x="2876" y="1"/>
                      </a:moveTo>
                      <a:cubicBezTo>
                        <a:pt x="1301" y="1"/>
                        <a:pt x="0" y="1279"/>
                        <a:pt x="0" y="2877"/>
                      </a:cubicBezTo>
                      <a:lnTo>
                        <a:pt x="0" y="17325"/>
                      </a:lnTo>
                      <a:cubicBezTo>
                        <a:pt x="0" y="18900"/>
                        <a:pt x="1301" y="20201"/>
                        <a:pt x="2876" y="20201"/>
                      </a:cubicBezTo>
                      <a:lnTo>
                        <a:pt x="28144" y="20201"/>
                      </a:lnTo>
                      <a:cubicBezTo>
                        <a:pt x="29742" y="20201"/>
                        <a:pt x="31043" y="18900"/>
                        <a:pt x="31043" y="17325"/>
                      </a:cubicBezTo>
                      <a:lnTo>
                        <a:pt x="31043" y="2877"/>
                      </a:lnTo>
                      <a:cubicBezTo>
                        <a:pt x="31043" y="1279"/>
                        <a:pt x="29742" y="1"/>
                        <a:pt x="28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5"/>
                <p:cNvSpPr/>
                <p:nvPr/>
              </p:nvSpPr>
              <p:spPr>
                <a:xfrm>
                  <a:off x="5744267" y="403485"/>
                  <a:ext cx="399982" cy="399982"/>
                </a:xfrm>
                <a:custGeom>
                  <a:avLst/>
                  <a:gdLst/>
                  <a:ahLst/>
                  <a:cxnLst/>
                  <a:rect l="l" t="t" r="r" b="b"/>
                  <a:pathLst>
                    <a:path w="13262" h="13262" extrusionOk="0">
                      <a:moveTo>
                        <a:pt x="6620" y="2077"/>
                      </a:moveTo>
                      <a:cubicBezTo>
                        <a:pt x="9130" y="2077"/>
                        <a:pt x="11185" y="4132"/>
                        <a:pt x="11185" y="6643"/>
                      </a:cubicBezTo>
                      <a:cubicBezTo>
                        <a:pt x="11185" y="9153"/>
                        <a:pt x="9130" y="11208"/>
                        <a:pt x="6620" y="11208"/>
                      </a:cubicBezTo>
                      <a:cubicBezTo>
                        <a:pt x="4109" y="11208"/>
                        <a:pt x="2055" y="9153"/>
                        <a:pt x="2055" y="6643"/>
                      </a:cubicBezTo>
                      <a:cubicBezTo>
                        <a:pt x="2055" y="4132"/>
                        <a:pt x="4109" y="2077"/>
                        <a:pt x="6620" y="2077"/>
                      </a:cubicBezTo>
                      <a:close/>
                      <a:moveTo>
                        <a:pt x="6620" y="0"/>
                      </a:moveTo>
                      <a:cubicBezTo>
                        <a:pt x="2968" y="0"/>
                        <a:pt x="0" y="2968"/>
                        <a:pt x="0" y="6643"/>
                      </a:cubicBezTo>
                      <a:cubicBezTo>
                        <a:pt x="0" y="10295"/>
                        <a:pt x="2968" y="13262"/>
                        <a:pt x="6620" y="13262"/>
                      </a:cubicBezTo>
                      <a:cubicBezTo>
                        <a:pt x="10272" y="13262"/>
                        <a:pt x="13262" y="10295"/>
                        <a:pt x="13262" y="6643"/>
                      </a:cubicBezTo>
                      <a:cubicBezTo>
                        <a:pt x="13262" y="2968"/>
                        <a:pt x="10272" y="0"/>
                        <a:pt x="6620" y="0"/>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5"/>
                <p:cNvSpPr/>
                <p:nvPr/>
              </p:nvSpPr>
              <p:spPr>
                <a:xfrm>
                  <a:off x="5744267" y="403485"/>
                  <a:ext cx="399288" cy="192783"/>
                </a:xfrm>
                <a:custGeom>
                  <a:avLst/>
                  <a:gdLst/>
                  <a:ahLst/>
                  <a:cxnLst/>
                  <a:rect l="l" t="t" r="r" b="b"/>
                  <a:pathLst>
                    <a:path w="13239" h="6392" extrusionOk="0">
                      <a:moveTo>
                        <a:pt x="6620" y="0"/>
                      </a:moveTo>
                      <a:cubicBezTo>
                        <a:pt x="3059" y="0"/>
                        <a:pt x="137" y="2854"/>
                        <a:pt x="0" y="6391"/>
                      </a:cubicBezTo>
                      <a:lnTo>
                        <a:pt x="2077" y="6391"/>
                      </a:lnTo>
                      <a:cubicBezTo>
                        <a:pt x="2214" y="3995"/>
                        <a:pt x="4200" y="2077"/>
                        <a:pt x="6620" y="2077"/>
                      </a:cubicBezTo>
                      <a:cubicBezTo>
                        <a:pt x="9062" y="2077"/>
                        <a:pt x="11048" y="3995"/>
                        <a:pt x="11185" y="6391"/>
                      </a:cubicBezTo>
                      <a:lnTo>
                        <a:pt x="13239" y="6391"/>
                      </a:lnTo>
                      <a:cubicBezTo>
                        <a:pt x="13102" y="2854"/>
                        <a:pt x="10203" y="0"/>
                        <a:pt x="6620" y="0"/>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5"/>
                <p:cNvSpPr/>
                <p:nvPr/>
              </p:nvSpPr>
              <p:spPr>
                <a:xfrm>
                  <a:off x="5744267" y="403485"/>
                  <a:ext cx="197608" cy="197608"/>
                </a:xfrm>
                <a:custGeom>
                  <a:avLst/>
                  <a:gdLst/>
                  <a:ahLst/>
                  <a:cxnLst/>
                  <a:rect l="l" t="t" r="r" b="b"/>
                  <a:pathLst>
                    <a:path w="6552" h="6552" extrusionOk="0">
                      <a:moveTo>
                        <a:pt x="6551" y="0"/>
                      </a:moveTo>
                      <a:cubicBezTo>
                        <a:pt x="2945" y="46"/>
                        <a:pt x="46" y="2968"/>
                        <a:pt x="0" y="6551"/>
                      </a:cubicBezTo>
                      <a:lnTo>
                        <a:pt x="2077" y="6551"/>
                      </a:lnTo>
                      <a:cubicBezTo>
                        <a:pt x="2100" y="4109"/>
                        <a:pt x="4086" y="2123"/>
                        <a:pt x="6551" y="2077"/>
                      </a:cubicBezTo>
                      <a:lnTo>
                        <a:pt x="6551" y="0"/>
                      </a:ln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5"/>
                <p:cNvSpPr/>
                <p:nvPr/>
              </p:nvSpPr>
              <p:spPr>
                <a:xfrm>
                  <a:off x="6196540" y="435152"/>
                  <a:ext cx="302233" cy="35830"/>
                </a:xfrm>
                <a:custGeom>
                  <a:avLst/>
                  <a:gdLst/>
                  <a:ahLst/>
                  <a:cxnLst/>
                  <a:rect l="l" t="t" r="r" b="b"/>
                  <a:pathLst>
                    <a:path w="10021" h="1188" extrusionOk="0">
                      <a:moveTo>
                        <a:pt x="617" y="0"/>
                      </a:moveTo>
                      <a:cubicBezTo>
                        <a:pt x="274" y="0"/>
                        <a:pt x="0" y="274"/>
                        <a:pt x="0" y="594"/>
                      </a:cubicBezTo>
                      <a:cubicBezTo>
                        <a:pt x="0" y="936"/>
                        <a:pt x="274" y="1187"/>
                        <a:pt x="617" y="1187"/>
                      </a:cubicBezTo>
                      <a:lnTo>
                        <a:pt x="9405" y="1187"/>
                      </a:lnTo>
                      <a:cubicBezTo>
                        <a:pt x="9747" y="1187"/>
                        <a:pt x="10021" y="936"/>
                        <a:pt x="10021" y="594"/>
                      </a:cubicBezTo>
                      <a:cubicBezTo>
                        <a:pt x="10021" y="274"/>
                        <a:pt x="9747" y="0"/>
                        <a:pt x="9405" y="0"/>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5"/>
                <p:cNvSpPr/>
                <p:nvPr/>
              </p:nvSpPr>
              <p:spPr>
                <a:xfrm>
                  <a:off x="6196540" y="512934"/>
                  <a:ext cx="302233" cy="36524"/>
                </a:xfrm>
                <a:custGeom>
                  <a:avLst/>
                  <a:gdLst/>
                  <a:ahLst/>
                  <a:cxnLst/>
                  <a:rect l="l" t="t" r="r" b="b"/>
                  <a:pathLst>
                    <a:path w="10021" h="1211" extrusionOk="0">
                      <a:moveTo>
                        <a:pt x="617" y="1"/>
                      </a:moveTo>
                      <a:cubicBezTo>
                        <a:pt x="274" y="1"/>
                        <a:pt x="0" y="274"/>
                        <a:pt x="0" y="594"/>
                      </a:cubicBezTo>
                      <a:cubicBezTo>
                        <a:pt x="0" y="936"/>
                        <a:pt x="274" y="1210"/>
                        <a:pt x="617" y="1210"/>
                      </a:cubicBezTo>
                      <a:lnTo>
                        <a:pt x="9405" y="1210"/>
                      </a:lnTo>
                      <a:cubicBezTo>
                        <a:pt x="9747" y="1210"/>
                        <a:pt x="10021" y="936"/>
                        <a:pt x="10021" y="594"/>
                      </a:cubicBezTo>
                      <a:cubicBezTo>
                        <a:pt x="10021" y="274"/>
                        <a:pt x="9747" y="1"/>
                        <a:pt x="9405" y="1"/>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5"/>
                <p:cNvSpPr/>
                <p:nvPr/>
              </p:nvSpPr>
              <p:spPr>
                <a:xfrm>
                  <a:off x="6196540" y="590716"/>
                  <a:ext cx="302233" cy="36524"/>
                </a:xfrm>
                <a:custGeom>
                  <a:avLst/>
                  <a:gdLst/>
                  <a:ahLst/>
                  <a:cxnLst/>
                  <a:rect l="l" t="t" r="r" b="b"/>
                  <a:pathLst>
                    <a:path w="10021" h="1211" extrusionOk="0">
                      <a:moveTo>
                        <a:pt x="617" y="1"/>
                      </a:moveTo>
                      <a:cubicBezTo>
                        <a:pt x="274" y="1"/>
                        <a:pt x="0" y="275"/>
                        <a:pt x="0" y="617"/>
                      </a:cubicBezTo>
                      <a:cubicBezTo>
                        <a:pt x="0" y="937"/>
                        <a:pt x="274" y="1211"/>
                        <a:pt x="617" y="1211"/>
                      </a:cubicBezTo>
                      <a:lnTo>
                        <a:pt x="9405" y="1211"/>
                      </a:lnTo>
                      <a:cubicBezTo>
                        <a:pt x="9747" y="1211"/>
                        <a:pt x="10021" y="937"/>
                        <a:pt x="10021" y="617"/>
                      </a:cubicBezTo>
                      <a:cubicBezTo>
                        <a:pt x="10021" y="275"/>
                        <a:pt x="9747" y="1"/>
                        <a:pt x="9405" y="1"/>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5"/>
                <p:cNvSpPr/>
                <p:nvPr/>
              </p:nvSpPr>
              <p:spPr>
                <a:xfrm>
                  <a:off x="6196540" y="669191"/>
                  <a:ext cx="302233" cy="35830"/>
                </a:xfrm>
                <a:custGeom>
                  <a:avLst/>
                  <a:gdLst/>
                  <a:ahLst/>
                  <a:cxnLst/>
                  <a:rect l="l" t="t" r="r" b="b"/>
                  <a:pathLst>
                    <a:path w="10021" h="1188" extrusionOk="0">
                      <a:moveTo>
                        <a:pt x="617" y="1"/>
                      </a:moveTo>
                      <a:cubicBezTo>
                        <a:pt x="274" y="1"/>
                        <a:pt x="0" y="252"/>
                        <a:pt x="0" y="594"/>
                      </a:cubicBezTo>
                      <a:cubicBezTo>
                        <a:pt x="0" y="914"/>
                        <a:pt x="274" y="1188"/>
                        <a:pt x="617" y="1188"/>
                      </a:cubicBezTo>
                      <a:lnTo>
                        <a:pt x="9405" y="1188"/>
                      </a:lnTo>
                      <a:cubicBezTo>
                        <a:pt x="9747" y="1188"/>
                        <a:pt x="10021" y="914"/>
                        <a:pt x="10021" y="594"/>
                      </a:cubicBezTo>
                      <a:cubicBezTo>
                        <a:pt x="10021" y="252"/>
                        <a:pt x="9747" y="1"/>
                        <a:pt x="9405" y="1"/>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45"/>
              <p:cNvGrpSpPr/>
              <p:nvPr/>
            </p:nvGrpSpPr>
            <p:grpSpPr>
              <a:xfrm>
                <a:off x="5540367" y="1399802"/>
                <a:ext cx="1202274" cy="1323750"/>
                <a:chOff x="6351017" y="2020639"/>
                <a:chExt cx="1202274" cy="1323750"/>
              </a:xfrm>
            </p:grpSpPr>
            <p:sp>
              <p:nvSpPr>
                <p:cNvPr id="1539" name="Google Shape;1539;p45"/>
                <p:cNvSpPr/>
                <p:nvPr/>
              </p:nvSpPr>
              <p:spPr>
                <a:xfrm flipH="1">
                  <a:off x="6351017" y="2020639"/>
                  <a:ext cx="783404" cy="269046"/>
                </a:xfrm>
                <a:custGeom>
                  <a:avLst/>
                  <a:gdLst/>
                  <a:ahLst/>
                  <a:cxnLst/>
                  <a:rect l="l" t="t" r="r" b="b"/>
                  <a:pathLst>
                    <a:path w="24127" h="8286" extrusionOk="0">
                      <a:moveTo>
                        <a:pt x="12029" y="0"/>
                      </a:moveTo>
                      <a:cubicBezTo>
                        <a:pt x="9268" y="0"/>
                        <a:pt x="6939" y="1918"/>
                        <a:pt x="6300" y="4474"/>
                      </a:cubicBezTo>
                      <a:cubicBezTo>
                        <a:pt x="5661" y="4040"/>
                        <a:pt x="4862" y="3767"/>
                        <a:pt x="4018" y="3767"/>
                      </a:cubicBezTo>
                      <a:cubicBezTo>
                        <a:pt x="1804" y="3767"/>
                        <a:pt x="0" y="5570"/>
                        <a:pt x="0" y="7784"/>
                      </a:cubicBezTo>
                      <a:cubicBezTo>
                        <a:pt x="0" y="7966"/>
                        <a:pt x="23" y="8126"/>
                        <a:pt x="46" y="8286"/>
                      </a:cubicBezTo>
                      <a:lnTo>
                        <a:pt x="24104" y="8286"/>
                      </a:lnTo>
                      <a:cubicBezTo>
                        <a:pt x="24127" y="8126"/>
                        <a:pt x="24127" y="7966"/>
                        <a:pt x="24127" y="7784"/>
                      </a:cubicBezTo>
                      <a:cubicBezTo>
                        <a:pt x="24127" y="5570"/>
                        <a:pt x="22346" y="3767"/>
                        <a:pt x="20110" y="3767"/>
                      </a:cubicBezTo>
                      <a:cubicBezTo>
                        <a:pt x="19242" y="3767"/>
                        <a:pt x="18420" y="4040"/>
                        <a:pt x="17781" y="4520"/>
                      </a:cubicBezTo>
                      <a:cubicBezTo>
                        <a:pt x="17142" y="1941"/>
                        <a:pt x="14814" y="0"/>
                        <a:pt x="120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5"/>
                <p:cNvSpPr/>
                <p:nvPr/>
              </p:nvSpPr>
              <p:spPr>
                <a:xfrm flipH="1">
                  <a:off x="7448023" y="3238374"/>
                  <a:ext cx="105268" cy="106015"/>
                </a:xfrm>
                <a:custGeom>
                  <a:avLst/>
                  <a:gdLst/>
                  <a:ahLst/>
                  <a:cxnLst/>
                  <a:rect l="l" t="t" r="r" b="b"/>
                  <a:pathLst>
                    <a:path w="3242" h="3265" extrusionOk="0">
                      <a:moveTo>
                        <a:pt x="1621" y="1"/>
                      </a:moveTo>
                      <a:cubicBezTo>
                        <a:pt x="731" y="1"/>
                        <a:pt x="0" y="731"/>
                        <a:pt x="0" y="1644"/>
                      </a:cubicBezTo>
                      <a:cubicBezTo>
                        <a:pt x="0" y="2534"/>
                        <a:pt x="731" y="3265"/>
                        <a:pt x="1621" y="3265"/>
                      </a:cubicBezTo>
                      <a:cubicBezTo>
                        <a:pt x="2534" y="3265"/>
                        <a:pt x="3241" y="2534"/>
                        <a:pt x="3241" y="1644"/>
                      </a:cubicBezTo>
                      <a:cubicBezTo>
                        <a:pt x="3241" y="731"/>
                        <a:pt x="2534" y="1"/>
                        <a:pt x="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5"/>
                <p:cNvSpPr/>
                <p:nvPr/>
              </p:nvSpPr>
              <p:spPr>
                <a:xfrm flipH="1">
                  <a:off x="6721573" y="2069617"/>
                  <a:ext cx="802658" cy="1240679"/>
                </a:xfrm>
                <a:custGeom>
                  <a:avLst/>
                  <a:gdLst/>
                  <a:ahLst/>
                  <a:cxnLst/>
                  <a:rect l="l" t="t" r="r" b="b"/>
                  <a:pathLst>
                    <a:path w="24720" h="38210" extrusionOk="0">
                      <a:moveTo>
                        <a:pt x="24149" y="0"/>
                      </a:moveTo>
                      <a:cubicBezTo>
                        <a:pt x="23830" y="0"/>
                        <a:pt x="23579" y="251"/>
                        <a:pt x="23579" y="571"/>
                      </a:cubicBezTo>
                      <a:lnTo>
                        <a:pt x="23579" y="31979"/>
                      </a:lnTo>
                      <a:cubicBezTo>
                        <a:pt x="23579" y="34786"/>
                        <a:pt x="21296" y="37069"/>
                        <a:pt x="18489" y="37069"/>
                      </a:cubicBezTo>
                      <a:lnTo>
                        <a:pt x="571" y="37069"/>
                      </a:lnTo>
                      <a:cubicBezTo>
                        <a:pt x="251" y="37069"/>
                        <a:pt x="0" y="37320"/>
                        <a:pt x="0" y="37639"/>
                      </a:cubicBezTo>
                      <a:cubicBezTo>
                        <a:pt x="0" y="37936"/>
                        <a:pt x="251" y="38210"/>
                        <a:pt x="571" y="38210"/>
                      </a:cubicBezTo>
                      <a:lnTo>
                        <a:pt x="18489" y="38210"/>
                      </a:lnTo>
                      <a:cubicBezTo>
                        <a:pt x="21935" y="38210"/>
                        <a:pt x="24720" y="35402"/>
                        <a:pt x="24720" y="31979"/>
                      </a:cubicBezTo>
                      <a:lnTo>
                        <a:pt x="24720" y="571"/>
                      </a:lnTo>
                      <a:cubicBezTo>
                        <a:pt x="24720" y="251"/>
                        <a:pt x="24469" y="0"/>
                        <a:pt x="24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45"/>
              <p:cNvGrpSpPr/>
              <p:nvPr/>
            </p:nvGrpSpPr>
            <p:grpSpPr>
              <a:xfrm>
                <a:off x="5540365" y="229196"/>
                <a:ext cx="2754950" cy="4504206"/>
                <a:chOff x="5540365" y="229196"/>
                <a:chExt cx="2754950" cy="4504206"/>
              </a:xfrm>
            </p:grpSpPr>
            <p:grpSp>
              <p:nvGrpSpPr>
                <p:cNvPr id="1543" name="Google Shape;1543;p45"/>
                <p:cNvGrpSpPr/>
                <p:nvPr/>
              </p:nvGrpSpPr>
              <p:grpSpPr>
                <a:xfrm>
                  <a:off x="5540365" y="3810613"/>
                  <a:ext cx="2754950" cy="922789"/>
                  <a:chOff x="6295215" y="3430863"/>
                  <a:chExt cx="2754950" cy="922789"/>
                </a:xfrm>
              </p:grpSpPr>
              <p:sp>
                <p:nvSpPr>
                  <p:cNvPr id="1544" name="Google Shape;1544;p45"/>
                  <p:cNvSpPr/>
                  <p:nvPr/>
                </p:nvSpPr>
                <p:spPr>
                  <a:xfrm flipH="1">
                    <a:off x="8693645" y="3430863"/>
                    <a:ext cx="260929" cy="473640"/>
                  </a:xfrm>
                  <a:custGeom>
                    <a:avLst/>
                    <a:gdLst/>
                    <a:ahLst/>
                    <a:cxnLst/>
                    <a:rect l="l" t="t" r="r" b="b"/>
                    <a:pathLst>
                      <a:path w="8036" h="14587" extrusionOk="0">
                        <a:moveTo>
                          <a:pt x="1" y="1"/>
                        </a:moveTo>
                        <a:lnTo>
                          <a:pt x="1" y="14586"/>
                        </a:lnTo>
                        <a:lnTo>
                          <a:pt x="8035" y="14586"/>
                        </a:lnTo>
                        <a:lnTo>
                          <a:pt x="8035" y="1"/>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5"/>
                  <p:cNvSpPr/>
                  <p:nvPr/>
                </p:nvSpPr>
                <p:spPr>
                  <a:xfrm flipH="1">
                    <a:off x="8896712" y="3513889"/>
                    <a:ext cx="153453" cy="154168"/>
                  </a:xfrm>
                  <a:custGeom>
                    <a:avLst/>
                    <a:gdLst/>
                    <a:ahLst/>
                    <a:cxnLst/>
                    <a:rect l="l" t="t" r="r" b="b"/>
                    <a:pathLst>
                      <a:path w="4726" h="4748" extrusionOk="0">
                        <a:moveTo>
                          <a:pt x="0" y="0"/>
                        </a:moveTo>
                        <a:lnTo>
                          <a:pt x="0" y="4748"/>
                        </a:lnTo>
                        <a:lnTo>
                          <a:pt x="4725" y="4748"/>
                        </a:lnTo>
                        <a:lnTo>
                          <a:pt x="47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5"/>
                  <p:cNvSpPr/>
                  <p:nvPr/>
                </p:nvSpPr>
                <p:spPr>
                  <a:xfrm flipH="1">
                    <a:off x="6732407" y="3430871"/>
                    <a:ext cx="261676" cy="473640"/>
                  </a:xfrm>
                  <a:custGeom>
                    <a:avLst/>
                    <a:gdLst/>
                    <a:ahLst/>
                    <a:cxnLst/>
                    <a:rect l="l" t="t" r="r" b="b"/>
                    <a:pathLst>
                      <a:path w="8059" h="14587" extrusionOk="0">
                        <a:moveTo>
                          <a:pt x="1" y="1"/>
                        </a:moveTo>
                        <a:lnTo>
                          <a:pt x="1" y="14586"/>
                        </a:lnTo>
                        <a:lnTo>
                          <a:pt x="8058" y="14586"/>
                        </a:lnTo>
                        <a:lnTo>
                          <a:pt x="8058" y="1"/>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5"/>
                  <p:cNvSpPr/>
                  <p:nvPr/>
                </p:nvSpPr>
                <p:spPr>
                  <a:xfrm flipH="1">
                    <a:off x="6295215" y="4020834"/>
                    <a:ext cx="191995" cy="332818"/>
                  </a:xfrm>
                  <a:custGeom>
                    <a:avLst/>
                    <a:gdLst/>
                    <a:ahLst/>
                    <a:cxnLst/>
                    <a:rect l="l" t="t" r="r" b="b"/>
                    <a:pathLst>
                      <a:path w="5913" h="10250" extrusionOk="0">
                        <a:moveTo>
                          <a:pt x="0" y="1"/>
                        </a:moveTo>
                        <a:lnTo>
                          <a:pt x="0" y="10249"/>
                        </a:lnTo>
                        <a:lnTo>
                          <a:pt x="5912" y="10249"/>
                        </a:lnTo>
                        <a:lnTo>
                          <a:pt x="59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5"/>
                  <p:cNvSpPr/>
                  <p:nvPr/>
                </p:nvSpPr>
                <p:spPr>
                  <a:xfrm flipH="1">
                    <a:off x="7178989" y="3884448"/>
                    <a:ext cx="192709" cy="332785"/>
                  </a:xfrm>
                  <a:custGeom>
                    <a:avLst/>
                    <a:gdLst/>
                    <a:ahLst/>
                    <a:cxnLst/>
                    <a:rect l="l" t="t" r="r" b="b"/>
                    <a:pathLst>
                      <a:path w="5935" h="10249" extrusionOk="0">
                        <a:moveTo>
                          <a:pt x="0" y="0"/>
                        </a:moveTo>
                        <a:lnTo>
                          <a:pt x="0" y="10249"/>
                        </a:lnTo>
                        <a:lnTo>
                          <a:pt x="5935" y="10249"/>
                        </a:lnTo>
                        <a:lnTo>
                          <a:pt x="5935" y="0"/>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5"/>
                  <p:cNvSpPr/>
                  <p:nvPr/>
                </p:nvSpPr>
                <p:spPr>
                  <a:xfrm flipH="1">
                    <a:off x="6631827" y="3460999"/>
                    <a:ext cx="153474" cy="153474"/>
                  </a:xfrm>
                  <a:custGeom>
                    <a:avLst/>
                    <a:gdLst/>
                    <a:ahLst/>
                    <a:cxnLst/>
                    <a:rect l="l" t="t" r="r" b="b"/>
                    <a:pathLst>
                      <a:path w="2854" h="2854" extrusionOk="0">
                        <a:moveTo>
                          <a:pt x="1" y="0"/>
                        </a:moveTo>
                        <a:lnTo>
                          <a:pt x="1" y="2854"/>
                        </a:lnTo>
                        <a:lnTo>
                          <a:pt x="2854" y="2854"/>
                        </a:lnTo>
                        <a:lnTo>
                          <a:pt x="2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0" name="Google Shape;1550;p45"/>
                <p:cNvGrpSpPr/>
                <p:nvPr/>
              </p:nvGrpSpPr>
              <p:grpSpPr>
                <a:xfrm>
                  <a:off x="7232165" y="229196"/>
                  <a:ext cx="1012342" cy="731136"/>
                  <a:chOff x="5708540" y="3247271"/>
                  <a:chExt cx="1012342" cy="731136"/>
                </a:xfrm>
              </p:grpSpPr>
              <p:sp>
                <p:nvSpPr>
                  <p:cNvPr id="1551" name="Google Shape;1551;p45"/>
                  <p:cNvSpPr/>
                  <p:nvPr/>
                </p:nvSpPr>
                <p:spPr>
                  <a:xfrm flipH="1">
                    <a:off x="6459207" y="3247271"/>
                    <a:ext cx="261676" cy="473640"/>
                  </a:xfrm>
                  <a:custGeom>
                    <a:avLst/>
                    <a:gdLst/>
                    <a:ahLst/>
                    <a:cxnLst/>
                    <a:rect l="l" t="t" r="r" b="b"/>
                    <a:pathLst>
                      <a:path w="8059" h="14587" extrusionOk="0">
                        <a:moveTo>
                          <a:pt x="1" y="1"/>
                        </a:moveTo>
                        <a:lnTo>
                          <a:pt x="1" y="14586"/>
                        </a:lnTo>
                        <a:lnTo>
                          <a:pt x="8058" y="14586"/>
                        </a:lnTo>
                        <a:lnTo>
                          <a:pt x="8058" y="1"/>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5"/>
                  <p:cNvSpPr/>
                  <p:nvPr/>
                </p:nvSpPr>
                <p:spPr>
                  <a:xfrm flipH="1">
                    <a:off x="5708540" y="3391172"/>
                    <a:ext cx="191995" cy="332818"/>
                  </a:xfrm>
                  <a:custGeom>
                    <a:avLst/>
                    <a:gdLst/>
                    <a:ahLst/>
                    <a:cxnLst/>
                    <a:rect l="l" t="t" r="r" b="b"/>
                    <a:pathLst>
                      <a:path w="5913" h="10250" extrusionOk="0">
                        <a:moveTo>
                          <a:pt x="0" y="1"/>
                        </a:moveTo>
                        <a:lnTo>
                          <a:pt x="0" y="10249"/>
                        </a:lnTo>
                        <a:lnTo>
                          <a:pt x="5912" y="10249"/>
                        </a:lnTo>
                        <a:lnTo>
                          <a:pt x="59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5"/>
                  <p:cNvSpPr/>
                  <p:nvPr/>
                </p:nvSpPr>
                <p:spPr>
                  <a:xfrm flipH="1">
                    <a:off x="6083502" y="3645623"/>
                    <a:ext cx="192709" cy="332785"/>
                  </a:xfrm>
                  <a:custGeom>
                    <a:avLst/>
                    <a:gdLst/>
                    <a:ahLst/>
                    <a:cxnLst/>
                    <a:rect l="l" t="t" r="r" b="b"/>
                    <a:pathLst>
                      <a:path w="5935" h="10249" extrusionOk="0">
                        <a:moveTo>
                          <a:pt x="0" y="0"/>
                        </a:moveTo>
                        <a:lnTo>
                          <a:pt x="0" y="10249"/>
                        </a:lnTo>
                        <a:lnTo>
                          <a:pt x="5935" y="10249"/>
                        </a:lnTo>
                        <a:lnTo>
                          <a:pt x="5935" y="0"/>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5"/>
                  <p:cNvSpPr/>
                  <p:nvPr/>
                </p:nvSpPr>
                <p:spPr>
                  <a:xfrm flipH="1">
                    <a:off x="6358627" y="3277399"/>
                    <a:ext cx="153474" cy="153474"/>
                  </a:xfrm>
                  <a:custGeom>
                    <a:avLst/>
                    <a:gdLst/>
                    <a:ahLst/>
                    <a:cxnLst/>
                    <a:rect l="l" t="t" r="r" b="b"/>
                    <a:pathLst>
                      <a:path w="2854" h="2854" extrusionOk="0">
                        <a:moveTo>
                          <a:pt x="1" y="0"/>
                        </a:moveTo>
                        <a:lnTo>
                          <a:pt x="1" y="2854"/>
                        </a:lnTo>
                        <a:lnTo>
                          <a:pt x="2854" y="2854"/>
                        </a:lnTo>
                        <a:lnTo>
                          <a:pt x="2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555" name="Google Shape;1555;p45"/>
            <p:cNvGrpSpPr/>
            <p:nvPr/>
          </p:nvGrpSpPr>
          <p:grpSpPr>
            <a:xfrm>
              <a:off x="713225" y="1660438"/>
              <a:ext cx="2791550" cy="1822625"/>
              <a:chOff x="4140675" y="564400"/>
              <a:chExt cx="2791550" cy="1822625"/>
            </a:xfrm>
          </p:grpSpPr>
          <p:sp>
            <p:nvSpPr>
              <p:cNvPr id="1556" name="Google Shape;1556;p45"/>
              <p:cNvSpPr/>
              <p:nvPr/>
            </p:nvSpPr>
            <p:spPr>
              <a:xfrm>
                <a:off x="4390025" y="885100"/>
                <a:ext cx="2542200" cy="1501925"/>
              </a:xfrm>
              <a:custGeom>
                <a:avLst/>
                <a:gdLst/>
                <a:ahLst/>
                <a:cxnLst/>
                <a:rect l="l" t="t" r="r" b="b"/>
                <a:pathLst>
                  <a:path w="101688" h="60077" extrusionOk="0">
                    <a:moveTo>
                      <a:pt x="13902" y="0"/>
                    </a:moveTo>
                    <a:cubicBezTo>
                      <a:pt x="10638" y="0"/>
                      <a:pt x="7990" y="2648"/>
                      <a:pt x="7990" y="5912"/>
                    </a:cubicBezTo>
                    <a:lnTo>
                      <a:pt x="7990" y="5912"/>
                    </a:lnTo>
                    <a:lnTo>
                      <a:pt x="7990" y="50878"/>
                    </a:lnTo>
                    <a:cubicBezTo>
                      <a:pt x="7990" y="51586"/>
                      <a:pt x="8127" y="52248"/>
                      <a:pt x="8355" y="52887"/>
                    </a:cubicBezTo>
                    <a:lnTo>
                      <a:pt x="8355" y="52887"/>
                    </a:lnTo>
                    <a:lnTo>
                      <a:pt x="3607" y="52887"/>
                    </a:lnTo>
                    <a:cubicBezTo>
                      <a:pt x="1622" y="52887"/>
                      <a:pt x="1" y="54507"/>
                      <a:pt x="1" y="56470"/>
                    </a:cubicBezTo>
                    <a:lnTo>
                      <a:pt x="1" y="56470"/>
                    </a:lnTo>
                    <a:cubicBezTo>
                      <a:pt x="1" y="58456"/>
                      <a:pt x="1622" y="60077"/>
                      <a:pt x="3607" y="60077"/>
                    </a:cubicBezTo>
                    <a:lnTo>
                      <a:pt x="3607" y="60077"/>
                    </a:lnTo>
                    <a:lnTo>
                      <a:pt x="98081" y="60077"/>
                    </a:lnTo>
                    <a:cubicBezTo>
                      <a:pt x="100067" y="60077"/>
                      <a:pt x="101688" y="58456"/>
                      <a:pt x="101688" y="56470"/>
                    </a:cubicBezTo>
                    <a:lnTo>
                      <a:pt x="101688" y="56470"/>
                    </a:lnTo>
                    <a:cubicBezTo>
                      <a:pt x="101688" y="54507"/>
                      <a:pt x="100067" y="52887"/>
                      <a:pt x="98081" y="52887"/>
                    </a:cubicBezTo>
                    <a:lnTo>
                      <a:pt x="98081" y="52887"/>
                    </a:lnTo>
                    <a:lnTo>
                      <a:pt x="95890" y="52887"/>
                    </a:lnTo>
                    <a:cubicBezTo>
                      <a:pt x="96118" y="52248"/>
                      <a:pt x="96255" y="51586"/>
                      <a:pt x="96255" y="50878"/>
                    </a:cubicBezTo>
                    <a:lnTo>
                      <a:pt x="96255" y="50878"/>
                    </a:lnTo>
                    <a:lnTo>
                      <a:pt x="96255" y="5912"/>
                    </a:lnTo>
                    <a:cubicBezTo>
                      <a:pt x="96255" y="2648"/>
                      <a:pt x="93608" y="0"/>
                      <a:pt x="90343" y="0"/>
                    </a:cubicBezTo>
                    <a:lnTo>
                      <a:pt x="90343" y="0"/>
                    </a:lnTo>
                    <a:close/>
                  </a:path>
                </a:pathLst>
              </a:custGeom>
              <a:solidFill>
                <a:srgbClr val="6CF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5"/>
              <p:cNvSpPr/>
              <p:nvPr/>
            </p:nvSpPr>
            <p:spPr>
              <a:xfrm>
                <a:off x="4589750" y="885100"/>
                <a:ext cx="2206675" cy="1419750"/>
              </a:xfrm>
              <a:custGeom>
                <a:avLst/>
                <a:gdLst/>
                <a:ahLst/>
                <a:cxnLst/>
                <a:rect l="l" t="t" r="r" b="b"/>
                <a:pathLst>
                  <a:path w="88267" h="56790" extrusionOk="0">
                    <a:moveTo>
                      <a:pt x="5913" y="0"/>
                    </a:moveTo>
                    <a:cubicBezTo>
                      <a:pt x="2649" y="0"/>
                      <a:pt x="1" y="2648"/>
                      <a:pt x="1" y="5912"/>
                    </a:cubicBezTo>
                    <a:lnTo>
                      <a:pt x="1" y="50878"/>
                    </a:lnTo>
                    <a:cubicBezTo>
                      <a:pt x="1" y="54142"/>
                      <a:pt x="2649" y="56790"/>
                      <a:pt x="5913" y="56790"/>
                    </a:cubicBezTo>
                    <a:lnTo>
                      <a:pt x="82354" y="56790"/>
                    </a:lnTo>
                    <a:cubicBezTo>
                      <a:pt x="85619" y="56790"/>
                      <a:pt x="88266" y="54142"/>
                      <a:pt x="88266" y="50878"/>
                    </a:cubicBezTo>
                    <a:lnTo>
                      <a:pt x="88266" y="5912"/>
                    </a:lnTo>
                    <a:cubicBezTo>
                      <a:pt x="88266" y="2648"/>
                      <a:pt x="85619" y="0"/>
                      <a:pt x="82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5"/>
              <p:cNvSpPr/>
              <p:nvPr/>
            </p:nvSpPr>
            <p:spPr>
              <a:xfrm>
                <a:off x="4669075" y="979250"/>
                <a:ext cx="2050300" cy="1226325"/>
              </a:xfrm>
              <a:custGeom>
                <a:avLst/>
                <a:gdLst/>
                <a:ahLst/>
                <a:cxnLst/>
                <a:rect l="l" t="t" r="r" b="b"/>
                <a:pathLst>
                  <a:path w="82012" h="49053" extrusionOk="0">
                    <a:moveTo>
                      <a:pt x="1" y="1"/>
                    </a:moveTo>
                    <a:lnTo>
                      <a:pt x="1" y="49052"/>
                    </a:lnTo>
                    <a:lnTo>
                      <a:pt x="82012" y="49052"/>
                    </a:lnTo>
                    <a:lnTo>
                      <a:pt x="82012" y="1"/>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5"/>
              <p:cNvSpPr/>
              <p:nvPr/>
            </p:nvSpPr>
            <p:spPr>
              <a:xfrm>
                <a:off x="4669075" y="979250"/>
                <a:ext cx="2050300" cy="1226325"/>
              </a:xfrm>
              <a:custGeom>
                <a:avLst/>
                <a:gdLst/>
                <a:ahLst/>
                <a:cxnLst/>
                <a:rect l="l" t="t" r="r" b="b"/>
                <a:pathLst>
                  <a:path w="82012" h="49053" extrusionOk="0">
                    <a:moveTo>
                      <a:pt x="52818" y="43643"/>
                    </a:moveTo>
                    <a:cubicBezTo>
                      <a:pt x="51837" y="37959"/>
                      <a:pt x="51745" y="31363"/>
                      <a:pt x="55261" y="26455"/>
                    </a:cubicBezTo>
                    <a:cubicBezTo>
                      <a:pt x="57018" y="24013"/>
                      <a:pt x="59506" y="22278"/>
                      <a:pt x="62359" y="21297"/>
                    </a:cubicBezTo>
                    <a:cubicBezTo>
                      <a:pt x="66513" y="19859"/>
                      <a:pt x="70325" y="20703"/>
                      <a:pt x="74183" y="22598"/>
                    </a:cubicBezTo>
                    <a:cubicBezTo>
                      <a:pt x="76169" y="23556"/>
                      <a:pt x="78063" y="24698"/>
                      <a:pt x="80072" y="25633"/>
                    </a:cubicBezTo>
                    <a:cubicBezTo>
                      <a:pt x="80711" y="25907"/>
                      <a:pt x="81373" y="26158"/>
                      <a:pt x="82012" y="26364"/>
                    </a:cubicBezTo>
                    <a:lnTo>
                      <a:pt x="82012" y="1"/>
                    </a:lnTo>
                    <a:lnTo>
                      <a:pt x="37366" y="1"/>
                    </a:lnTo>
                    <a:cubicBezTo>
                      <a:pt x="35745" y="3219"/>
                      <a:pt x="35037" y="7213"/>
                      <a:pt x="34170" y="10158"/>
                    </a:cubicBezTo>
                    <a:cubicBezTo>
                      <a:pt x="33462" y="12555"/>
                      <a:pt x="32709" y="14997"/>
                      <a:pt x="31408" y="17120"/>
                    </a:cubicBezTo>
                    <a:cubicBezTo>
                      <a:pt x="29856" y="19699"/>
                      <a:pt x="27825" y="22073"/>
                      <a:pt x="25565" y="24058"/>
                    </a:cubicBezTo>
                    <a:cubicBezTo>
                      <a:pt x="21228" y="27779"/>
                      <a:pt x="15933" y="29925"/>
                      <a:pt x="10272" y="30609"/>
                    </a:cubicBezTo>
                    <a:cubicBezTo>
                      <a:pt x="6848" y="31020"/>
                      <a:pt x="3424" y="30929"/>
                      <a:pt x="1" y="30495"/>
                    </a:cubicBezTo>
                    <a:lnTo>
                      <a:pt x="1" y="49052"/>
                    </a:lnTo>
                    <a:lnTo>
                      <a:pt x="54051" y="49052"/>
                    </a:lnTo>
                    <a:cubicBezTo>
                      <a:pt x="53549" y="47249"/>
                      <a:pt x="53138" y="45446"/>
                      <a:pt x="52818" y="43643"/>
                    </a:cubicBezTo>
                    <a:close/>
                  </a:path>
                </a:pathLst>
              </a:custGeom>
              <a:gradFill>
                <a:gsLst>
                  <a:gs pos="0">
                    <a:schemeClr val="dk2"/>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5"/>
              <p:cNvSpPr/>
              <p:nvPr/>
            </p:nvSpPr>
            <p:spPr>
              <a:xfrm>
                <a:off x="4390025" y="2207250"/>
                <a:ext cx="2542200" cy="179775"/>
              </a:xfrm>
              <a:custGeom>
                <a:avLst/>
                <a:gdLst/>
                <a:ahLst/>
                <a:cxnLst/>
                <a:rect l="l" t="t" r="r" b="b"/>
                <a:pathLst>
                  <a:path w="101688" h="7191" extrusionOk="0">
                    <a:moveTo>
                      <a:pt x="98081" y="7191"/>
                    </a:moveTo>
                    <a:lnTo>
                      <a:pt x="3607" y="7191"/>
                    </a:lnTo>
                    <a:cubicBezTo>
                      <a:pt x="1622" y="7191"/>
                      <a:pt x="1" y="5570"/>
                      <a:pt x="1" y="3584"/>
                    </a:cubicBezTo>
                    <a:cubicBezTo>
                      <a:pt x="1" y="1621"/>
                      <a:pt x="1622" y="1"/>
                      <a:pt x="3607" y="1"/>
                    </a:cubicBezTo>
                    <a:lnTo>
                      <a:pt x="98081" y="1"/>
                    </a:lnTo>
                    <a:cubicBezTo>
                      <a:pt x="100067" y="1"/>
                      <a:pt x="101688" y="1621"/>
                      <a:pt x="101688" y="3584"/>
                    </a:cubicBezTo>
                    <a:cubicBezTo>
                      <a:pt x="101688" y="5570"/>
                      <a:pt x="100067" y="7191"/>
                      <a:pt x="98081" y="71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5"/>
              <p:cNvSpPr/>
              <p:nvPr/>
            </p:nvSpPr>
            <p:spPr>
              <a:xfrm>
                <a:off x="4517850" y="2296850"/>
                <a:ext cx="337275" cy="43375"/>
              </a:xfrm>
              <a:custGeom>
                <a:avLst/>
                <a:gdLst/>
                <a:ahLst/>
                <a:cxnLst/>
                <a:rect l="l" t="t" r="r" b="b"/>
                <a:pathLst>
                  <a:path w="13491" h="1735" extrusionOk="0">
                    <a:moveTo>
                      <a:pt x="12646" y="1735"/>
                    </a:moveTo>
                    <a:lnTo>
                      <a:pt x="845" y="1735"/>
                    </a:lnTo>
                    <a:cubicBezTo>
                      <a:pt x="389" y="1735"/>
                      <a:pt x="1" y="1347"/>
                      <a:pt x="1" y="868"/>
                    </a:cubicBezTo>
                    <a:cubicBezTo>
                      <a:pt x="1" y="388"/>
                      <a:pt x="389" y="0"/>
                      <a:pt x="845" y="0"/>
                    </a:cubicBezTo>
                    <a:lnTo>
                      <a:pt x="12646" y="0"/>
                    </a:lnTo>
                    <a:cubicBezTo>
                      <a:pt x="13103" y="0"/>
                      <a:pt x="13491" y="388"/>
                      <a:pt x="13491" y="868"/>
                    </a:cubicBezTo>
                    <a:cubicBezTo>
                      <a:pt x="13491" y="1347"/>
                      <a:pt x="13103" y="1735"/>
                      <a:pt x="12646" y="17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5"/>
              <p:cNvSpPr/>
              <p:nvPr/>
            </p:nvSpPr>
            <p:spPr>
              <a:xfrm>
                <a:off x="4974375" y="564400"/>
                <a:ext cx="1439725" cy="1531600"/>
              </a:xfrm>
              <a:custGeom>
                <a:avLst/>
                <a:gdLst/>
                <a:ahLst/>
                <a:cxnLst/>
                <a:rect l="l" t="t" r="r" b="b"/>
                <a:pathLst>
                  <a:path w="57589" h="61264" extrusionOk="0">
                    <a:moveTo>
                      <a:pt x="53206" y="22757"/>
                    </a:moveTo>
                    <a:cubicBezTo>
                      <a:pt x="47659" y="17211"/>
                      <a:pt x="38095" y="21708"/>
                      <a:pt x="31978" y="15887"/>
                    </a:cubicBezTo>
                    <a:cubicBezTo>
                      <a:pt x="29034" y="13057"/>
                      <a:pt x="28349" y="9450"/>
                      <a:pt x="26112" y="6346"/>
                    </a:cubicBezTo>
                    <a:cubicBezTo>
                      <a:pt x="21501" y="1"/>
                      <a:pt x="11321" y="389"/>
                      <a:pt x="6163" y="5547"/>
                    </a:cubicBezTo>
                    <a:cubicBezTo>
                      <a:pt x="0" y="11710"/>
                      <a:pt x="1598" y="20361"/>
                      <a:pt x="7829" y="25542"/>
                    </a:cubicBezTo>
                    <a:cubicBezTo>
                      <a:pt x="10637" y="27870"/>
                      <a:pt x="13307" y="30655"/>
                      <a:pt x="13604" y="34467"/>
                    </a:cubicBezTo>
                    <a:cubicBezTo>
                      <a:pt x="13946" y="39078"/>
                      <a:pt x="10819" y="43026"/>
                      <a:pt x="10477" y="47523"/>
                    </a:cubicBezTo>
                    <a:cubicBezTo>
                      <a:pt x="9724" y="57383"/>
                      <a:pt x="22506" y="61264"/>
                      <a:pt x="28897" y="54873"/>
                    </a:cubicBezTo>
                    <a:cubicBezTo>
                      <a:pt x="30449" y="53343"/>
                      <a:pt x="31955" y="51084"/>
                      <a:pt x="32138" y="48870"/>
                    </a:cubicBezTo>
                    <a:cubicBezTo>
                      <a:pt x="32435" y="45423"/>
                      <a:pt x="31841" y="41269"/>
                      <a:pt x="36361" y="40652"/>
                    </a:cubicBezTo>
                    <a:cubicBezTo>
                      <a:pt x="42661" y="39808"/>
                      <a:pt x="47682" y="44099"/>
                      <a:pt x="53206" y="38575"/>
                    </a:cubicBezTo>
                    <a:cubicBezTo>
                      <a:pt x="57588" y="34193"/>
                      <a:pt x="57588" y="27117"/>
                      <a:pt x="53206" y="22757"/>
                    </a:cubicBez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5"/>
              <p:cNvSpPr/>
              <p:nvPr/>
            </p:nvSpPr>
            <p:spPr>
              <a:xfrm>
                <a:off x="5173525" y="1846625"/>
                <a:ext cx="255650" cy="255075"/>
              </a:xfrm>
              <a:custGeom>
                <a:avLst/>
                <a:gdLst/>
                <a:ahLst/>
                <a:cxnLst/>
                <a:rect l="l" t="t" r="r" b="b"/>
                <a:pathLst>
                  <a:path w="10226" h="10203" extrusionOk="0">
                    <a:moveTo>
                      <a:pt x="0" y="5090"/>
                    </a:moveTo>
                    <a:cubicBezTo>
                      <a:pt x="0" y="7920"/>
                      <a:pt x="2283" y="10203"/>
                      <a:pt x="5113" y="10203"/>
                    </a:cubicBezTo>
                    <a:lnTo>
                      <a:pt x="5113" y="10203"/>
                    </a:lnTo>
                    <a:cubicBezTo>
                      <a:pt x="7920" y="10203"/>
                      <a:pt x="10226" y="7920"/>
                      <a:pt x="10226" y="5090"/>
                    </a:cubicBezTo>
                    <a:lnTo>
                      <a:pt x="10226" y="5090"/>
                    </a:lnTo>
                    <a:cubicBezTo>
                      <a:pt x="10226" y="2283"/>
                      <a:pt x="7920" y="0"/>
                      <a:pt x="5113" y="0"/>
                    </a:cubicBezTo>
                    <a:lnTo>
                      <a:pt x="5113" y="0"/>
                    </a:lnTo>
                    <a:cubicBezTo>
                      <a:pt x="2283" y="0"/>
                      <a:pt x="0" y="2283"/>
                      <a:pt x="0" y="509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5"/>
              <p:cNvSpPr/>
              <p:nvPr/>
            </p:nvSpPr>
            <p:spPr>
              <a:xfrm>
                <a:off x="5084500" y="1133900"/>
                <a:ext cx="135825" cy="136400"/>
              </a:xfrm>
              <a:custGeom>
                <a:avLst/>
                <a:gdLst/>
                <a:ahLst/>
                <a:cxnLst/>
                <a:rect l="l" t="t" r="r" b="b"/>
                <a:pathLst>
                  <a:path w="5433" h="5456" extrusionOk="0">
                    <a:moveTo>
                      <a:pt x="2717" y="0"/>
                    </a:moveTo>
                    <a:cubicBezTo>
                      <a:pt x="1210" y="0"/>
                      <a:pt x="0" y="1233"/>
                      <a:pt x="0" y="2739"/>
                    </a:cubicBezTo>
                    <a:cubicBezTo>
                      <a:pt x="0" y="4223"/>
                      <a:pt x="1210" y="5456"/>
                      <a:pt x="2717" y="5456"/>
                    </a:cubicBezTo>
                    <a:cubicBezTo>
                      <a:pt x="4223" y="5456"/>
                      <a:pt x="5433" y="4223"/>
                      <a:pt x="5433" y="2739"/>
                    </a:cubicBezTo>
                    <a:cubicBezTo>
                      <a:pt x="5433" y="1233"/>
                      <a:pt x="4223" y="0"/>
                      <a:pt x="27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5"/>
              <p:cNvSpPr/>
              <p:nvPr/>
            </p:nvSpPr>
            <p:spPr>
              <a:xfrm>
                <a:off x="5917625" y="1313075"/>
                <a:ext cx="93600" cy="94175"/>
              </a:xfrm>
              <a:custGeom>
                <a:avLst/>
                <a:gdLst/>
                <a:ahLst/>
                <a:cxnLst/>
                <a:rect l="l" t="t" r="r" b="b"/>
                <a:pathLst>
                  <a:path w="3744" h="3767" extrusionOk="0">
                    <a:moveTo>
                      <a:pt x="0" y="1872"/>
                    </a:moveTo>
                    <a:cubicBezTo>
                      <a:pt x="0" y="2922"/>
                      <a:pt x="845" y="3767"/>
                      <a:pt x="1872" y="3767"/>
                    </a:cubicBezTo>
                    <a:lnTo>
                      <a:pt x="1872" y="3767"/>
                    </a:lnTo>
                    <a:cubicBezTo>
                      <a:pt x="2922" y="3767"/>
                      <a:pt x="3744" y="2922"/>
                      <a:pt x="3744" y="1872"/>
                    </a:cubicBezTo>
                    <a:lnTo>
                      <a:pt x="3744" y="1872"/>
                    </a:lnTo>
                    <a:cubicBezTo>
                      <a:pt x="3744" y="845"/>
                      <a:pt x="2922" y="0"/>
                      <a:pt x="1872" y="0"/>
                    </a:cubicBezTo>
                    <a:lnTo>
                      <a:pt x="1872" y="0"/>
                    </a:lnTo>
                    <a:cubicBezTo>
                      <a:pt x="845" y="0"/>
                      <a:pt x="0" y="845"/>
                      <a:pt x="0" y="187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5"/>
              <p:cNvSpPr/>
              <p:nvPr/>
            </p:nvSpPr>
            <p:spPr>
              <a:xfrm>
                <a:off x="6293100" y="976975"/>
                <a:ext cx="391475" cy="69650"/>
              </a:xfrm>
              <a:custGeom>
                <a:avLst/>
                <a:gdLst/>
                <a:ahLst/>
                <a:cxnLst/>
                <a:rect l="l" t="t" r="r" b="b"/>
                <a:pathLst>
                  <a:path w="15659" h="2786" extrusionOk="0">
                    <a:moveTo>
                      <a:pt x="1393" y="0"/>
                    </a:moveTo>
                    <a:cubicBezTo>
                      <a:pt x="617" y="0"/>
                      <a:pt x="0" y="617"/>
                      <a:pt x="0" y="1393"/>
                    </a:cubicBezTo>
                    <a:cubicBezTo>
                      <a:pt x="0" y="2169"/>
                      <a:pt x="617" y="2785"/>
                      <a:pt x="1393" y="2785"/>
                    </a:cubicBezTo>
                    <a:cubicBezTo>
                      <a:pt x="2169" y="2785"/>
                      <a:pt x="2785" y="2169"/>
                      <a:pt x="2785" y="1393"/>
                    </a:cubicBezTo>
                    <a:cubicBezTo>
                      <a:pt x="2785" y="617"/>
                      <a:pt x="2169" y="0"/>
                      <a:pt x="1393" y="0"/>
                    </a:cubicBezTo>
                    <a:close/>
                    <a:moveTo>
                      <a:pt x="7829" y="0"/>
                    </a:moveTo>
                    <a:cubicBezTo>
                      <a:pt x="7053" y="0"/>
                      <a:pt x="6437" y="617"/>
                      <a:pt x="6437" y="1393"/>
                    </a:cubicBezTo>
                    <a:cubicBezTo>
                      <a:pt x="6437" y="2169"/>
                      <a:pt x="7053" y="2785"/>
                      <a:pt x="7829" y="2785"/>
                    </a:cubicBezTo>
                    <a:cubicBezTo>
                      <a:pt x="8605" y="2785"/>
                      <a:pt x="9222" y="2169"/>
                      <a:pt x="9222" y="1393"/>
                    </a:cubicBezTo>
                    <a:cubicBezTo>
                      <a:pt x="9222" y="617"/>
                      <a:pt x="8605" y="0"/>
                      <a:pt x="7829" y="0"/>
                    </a:cubicBezTo>
                    <a:close/>
                    <a:moveTo>
                      <a:pt x="14266" y="0"/>
                    </a:moveTo>
                    <a:cubicBezTo>
                      <a:pt x="13490" y="0"/>
                      <a:pt x="12874" y="617"/>
                      <a:pt x="12874" y="1393"/>
                    </a:cubicBezTo>
                    <a:cubicBezTo>
                      <a:pt x="12874" y="2169"/>
                      <a:pt x="13490" y="2785"/>
                      <a:pt x="14266" y="2785"/>
                    </a:cubicBezTo>
                    <a:cubicBezTo>
                      <a:pt x="15042" y="2785"/>
                      <a:pt x="15658" y="2169"/>
                      <a:pt x="15658" y="1393"/>
                    </a:cubicBezTo>
                    <a:cubicBezTo>
                      <a:pt x="15658" y="617"/>
                      <a:pt x="15042" y="0"/>
                      <a:pt x="142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5"/>
              <p:cNvSpPr/>
              <p:nvPr/>
            </p:nvSpPr>
            <p:spPr>
              <a:xfrm>
                <a:off x="6261150" y="1062000"/>
                <a:ext cx="339550" cy="322425"/>
              </a:xfrm>
              <a:custGeom>
                <a:avLst/>
                <a:gdLst/>
                <a:ahLst/>
                <a:cxnLst/>
                <a:rect l="l" t="t" r="r" b="b"/>
                <a:pathLst>
                  <a:path w="13582" h="12897" extrusionOk="0">
                    <a:moveTo>
                      <a:pt x="6916" y="0"/>
                    </a:moveTo>
                    <a:cubicBezTo>
                      <a:pt x="6916" y="1"/>
                      <a:pt x="10842" y="7190"/>
                      <a:pt x="0" y="12897"/>
                    </a:cubicBezTo>
                    <a:cubicBezTo>
                      <a:pt x="0" y="12897"/>
                      <a:pt x="0" y="12897"/>
                      <a:pt x="1" y="12897"/>
                    </a:cubicBezTo>
                    <a:cubicBezTo>
                      <a:pt x="103" y="12897"/>
                      <a:pt x="10515" y="12874"/>
                      <a:pt x="13581" y="3698"/>
                    </a:cubicBezTo>
                    <a:lnTo>
                      <a:pt x="6916" y="0"/>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5"/>
              <p:cNvSpPr/>
              <p:nvPr/>
            </p:nvSpPr>
            <p:spPr>
              <a:xfrm>
                <a:off x="4140675" y="1384425"/>
                <a:ext cx="719575" cy="247100"/>
              </a:xfrm>
              <a:custGeom>
                <a:avLst/>
                <a:gdLst/>
                <a:ahLst/>
                <a:cxnLst/>
                <a:rect l="l" t="t" r="r" b="b"/>
                <a:pathLst>
                  <a:path w="28783" h="9884" extrusionOk="0">
                    <a:moveTo>
                      <a:pt x="14335" y="0"/>
                    </a:moveTo>
                    <a:cubicBezTo>
                      <a:pt x="11048" y="0"/>
                      <a:pt x="8263" y="2283"/>
                      <a:pt x="7510" y="5342"/>
                    </a:cubicBezTo>
                    <a:cubicBezTo>
                      <a:pt x="6734" y="4817"/>
                      <a:pt x="5798" y="4497"/>
                      <a:pt x="4794" y="4497"/>
                    </a:cubicBezTo>
                    <a:cubicBezTo>
                      <a:pt x="2146" y="4497"/>
                      <a:pt x="0" y="6643"/>
                      <a:pt x="0" y="9290"/>
                    </a:cubicBezTo>
                    <a:cubicBezTo>
                      <a:pt x="0" y="9496"/>
                      <a:pt x="23" y="9701"/>
                      <a:pt x="46" y="9884"/>
                    </a:cubicBezTo>
                    <a:lnTo>
                      <a:pt x="28737" y="9884"/>
                    </a:lnTo>
                    <a:cubicBezTo>
                      <a:pt x="28760" y="9701"/>
                      <a:pt x="28783" y="9496"/>
                      <a:pt x="28783" y="9290"/>
                    </a:cubicBezTo>
                    <a:cubicBezTo>
                      <a:pt x="28783" y="6643"/>
                      <a:pt x="26637" y="4497"/>
                      <a:pt x="23990" y="4497"/>
                    </a:cubicBezTo>
                    <a:cubicBezTo>
                      <a:pt x="22940" y="4497"/>
                      <a:pt x="21981" y="4839"/>
                      <a:pt x="21182" y="5410"/>
                    </a:cubicBezTo>
                    <a:cubicBezTo>
                      <a:pt x="20452" y="2306"/>
                      <a:pt x="17667" y="0"/>
                      <a:pt x="14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5"/>
              <p:cNvSpPr/>
              <p:nvPr/>
            </p:nvSpPr>
            <p:spPr>
              <a:xfrm>
                <a:off x="5637450" y="1384400"/>
                <a:ext cx="309875" cy="408600"/>
              </a:xfrm>
              <a:custGeom>
                <a:avLst/>
                <a:gdLst/>
                <a:ahLst/>
                <a:cxnLst/>
                <a:rect l="l" t="t" r="r" b="b"/>
                <a:pathLst>
                  <a:path w="12395" h="16344" extrusionOk="0">
                    <a:moveTo>
                      <a:pt x="0" y="1"/>
                    </a:moveTo>
                    <a:lnTo>
                      <a:pt x="0" y="16343"/>
                    </a:lnTo>
                    <a:lnTo>
                      <a:pt x="12394" y="8035"/>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70" name="Google Shape;1570;p45"/>
          <p:cNvGrpSpPr/>
          <p:nvPr/>
        </p:nvGrpSpPr>
        <p:grpSpPr>
          <a:xfrm>
            <a:off x="6170750" y="2936212"/>
            <a:ext cx="437400" cy="437400"/>
            <a:chOff x="6170750" y="2936212"/>
            <a:chExt cx="437400" cy="437400"/>
          </a:xfrm>
        </p:grpSpPr>
        <p:sp>
          <p:nvSpPr>
            <p:cNvPr id="1571" name="Google Shape;1571;p45"/>
            <p:cNvSpPr/>
            <p:nvPr/>
          </p:nvSpPr>
          <p:spPr>
            <a:xfrm>
              <a:off x="6170750" y="2936212"/>
              <a:ext cx="437400" cy="43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2" name="Google Shape;1572;p45"/>
            <p:cNvGrpSpPr/>
            <p:nvPr/>
          </p:nvGrpSpPr>
          <p:grpSpPr>
            <a:xfrm>
              <a:off x="6258221" y="3062665"/>
              <a:ext cx="262460" cy="184531"/>
              <a:chOff x="3386036" y="1746339"/>
              <a:chExt cx="397907" cy="279762"/>
            </a:xfrm>
          </p:grpSpPr>
          <p:sp>
            <p:nvSpPr>
              <p:cNvPr id="1573" name="Google Shape;1573;p45"/>
              <p:cNvSpPr/>
              <p:nvPr/>
            </p:nvSpPr>
            <p:spPr>
              <a:xfrm>
                <a:off x="3561652" y="1848954"/>
                <a:ext cx="59646" cy="74506"/>
              </a:xfrm>
              <a:custGeom>
                <a:avLst/>
                <a:gdLst/>
                <a:ahLst/>
                <a:cxnLst/>
                <a:rect l="l" t="t" r="r" b="b"/>
                <a:pathLst>
                  <a:path w="2858" h="3570" extrusionOk="0">
                    <a:moveTo>
                      <a:pt x="1" y="0"/>
                    </a:moveTo>
                    <a:lnTo>
                      <a:pt x="1" y="3570"/>
                    </a:lnTo>
                    <a:lnTo>
                      <a:pt x="2858" y="1785"/>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74" name="Google Shape;1574;p45"/>
              <p:cNvSpPr/>
              <p:nvPr/>
            </p:nvSpPr>
            <p:spPr>
              <a:xfrm>
                <a:off x="3386036" y="1746339"/>
                <a:ext cx="397907" cy="279762"/>
              </a:xfrm>
              <a:custGeom>
                <a:avLst/>
                <a:gdLst/>
                <a:ahLst/>
                <a:cxnLst/>
                <a:rect l="l" t="t" r="r" b="b"/>
                <a:pathLst>
                  <a:path w="19066" h="13405" extrusionOk="0">
                    <a:moveTo>
                      <a:pt x="7858" y="3351"/>
                    </a:moveTo>
                    <a:cubicBezTo>
                      <a:pt x="7961" y="3351"/>
                      <a:pt x="8064" y="3379"/>
                      <a:pt x="8154" y="3436"/>
                    </a:cubicBezTo>
                    <a:lnTo>
                      <a:pt x="12622" y="6230"/>
                    </a:lnTo>
                    <a:cubicBezTo>
                      <a:pt x="12785" y="6330"/>
                      <a:pt x="12884" y="6509"/>
                      <a:pt x="12884" y="6702"/>
                    </a:cubicBezTo>
                    <a:cubicBezTo>
                      <a:pt x="12884" y="6895"/>
                      <a:pt x="12785" y="7073"/>
                      <a:pt x="12622" y="7176"/>
                    </a:cubicBezTo>
                    <a:lnTo>
                      <a:pt x="8154" y="9968"/>
                    </a:lnTo>
                    <a:cubicBezTo>
                      <a:pt x="8063" y="10025"/>
                      <a:pt x="7961" y="10053"/>
                      <a:pt x="7859" y="10053"/>
                    </a:cubicBezTo>
                    <a:cubicBezTo>
                      <a:pt x="7765" y="10053"/>
                      <a:pt x="7671" y="10029"/>
                      <a:pt x="7588" y="9983"/>
                    </a:cubicBezTo>
                    <a:cubicBezTo>
                      <a:pt x="7409" y="9884"/>
                      <a:pt x="7299" y="9699"/>
                      <a:pt x="7299" y="9495"/>
                    </a:cubicBezTo>
                    <a:lnTo>
                      <a:pt x="7299" y="3910"/>
                    </a:lnTo>
                    <a:cubicBezTo>
                      <a:pt x="7299" y="3707"/>
                      <a:pt x="7409" y="3519"/>
                      <a:pt x="7588" y="3420"/>
                    </a:cubicBezTo>
                    <a:cubicBezTo>
                      <a:pt x="7671" y="3374"/>
                      <a:pt x="7765" y="3351"/>
                      <a:pt x="7858" y="3351"/>
                    </a:cubicBezTo>
                    <a:close/>
                    <a:moveTo>
                      <a:pt x="2794" y="1"/>
                    </a:moveTo>
                    <a:cubicBezTo>
                      <a:pt x="1255" y="1"/>
                      <a:pt x="1" y="1253"/>
                      <a:pt x="1" y="2792"/>
                    </a:cubicBezTo>
                    <a:lnTo>
                      <a:pt x="1" y="10611"/>
                    </a:lnTo>
                    <a:cubicBezTo>
                      <a:pt x="1" y="12152"/>
                      <a:pt x="1255" y="13405"/>
                      <a:pt x="2794" y="13405"/>
                    </a:cubicBezTo>
                    <a:lnTo>
                      <a:pt x="16274" y="13405"/>
                    </a:lnTo>
                    <a:cubicBezTo>
                      <a:pt x="17813" y="13405"/>
                      <a:pt x="19065" y="12152"/>
                      <a:pt x="19065" y="10611"/>
                    </a:cubicBezTo>
                    <a:lnTo>
                      <a:pt x="19065" y="2792"/>
                    </a:lnTo>
                    <a:cubicBezTo>
                      <a:pt x="19065" y="1253"/>
                      <a:pt x="17813" y="1"/>
                      <a:pt x="162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grpSp>
        <p:nvGrpSpPr>
          <p:cNvPr id="1575" name="Google Shape;1575;p45"/>
          <p:cNvGrpSpPr/>
          <p:nvPr/>
        </p:nvGrpSpPr>
        <p:grpSpPr>
          <a:xfrm>
            <a:off x="7038625" y="2936212"/>
            <a:ext cx="437400" cy="437400"/>
            <a:chOff x="7038625" y="2936212"/>
            <a:chExt cx="437400" cy="437400"/>
          </a:xfrm>
        </p:grpSpPr>
        <p:sp>
          <p:nvSpPr>
            <p:cNvPr id="1576" name="Google Shape;1576;p45"/>
            <p:cNvSpPr/>
            <p:nvPr/>
          </p:nvSpPr>
          <p:spPr>
            <a:xfrm>
              <a:off x="7038625" y="2936212"/>
              <a:ext cx="437400" cy="43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7" name="Google Shape;1577;p45"/>
            <p:cNvGrpSpPr/>
            <p:nvPr/>
          </p:nvGrpSpPr>
          <p:grpSpPr>
            <a:xfrm>
              <a:off x="7132393" y="3029984"/>
              <a:ext cx="249860" cy="249839"/>
              <a:chOff x="935197" y="1793977"/>
              <a:chExt cx="256451" cy="256430"/>
            </a:xfrm>
          </p:grpSpPr>
          <p:sp>
            <p:nvSpPr>
              <p:cNvPr id="1578" name="Google Shape;1578;p45"/>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79" name="Google Shape;1579;p45"/>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grpSp>
        <p:nvGrpSpPr>
          <p:cNvPr id="1580" name="Google Shape;1580;p45"/>
          <p:cNvGrpSpPr/>
          <p:nvPr/>
        </p:nvGrpSpPr>
        <p:grpSpPr>
          <a:xfrm>
            <a:off x="7906500" y="2936212"/>
            <a:ext cx="437400" cy="437400"/>
            <a:chOff x="7906500" y="2936212"/>
            <a:chExt cx="437400" cy="437400"/>
          </a:xfrm>
        </p:grpSpPr>
        <p:sp>
          <p:nvSpPr>
            <p:cNvPr id="1581" name="Google Shape;1581;p45"/>
            <p:cNvSpPr/>
            <p:nvPr/>
          </p:nvSpPr>
          <p:spPr>
            <a:xfrm>
              <a:off x="7906500" y="2936212"/>
              <a:ext cx="437400" cy="437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5"/>
            <p:cNvSpPr/>
            <p:nvPr/>
          </p:nvSpPr>
          <p:spPr>
            <a:xfrm>
              <a:off x="8014268" y="3029616"/>
              <a:ext cx="219341" cy="250666"/>
            </a:xfrm>
            <a:custGeom>
              <a:avLst/>
              <a:gdLst/>
              <a:ahLst/>
              <a:cxnLst/>
              <a:rect l="l" t="t" r="r" b="b"/>
              <a:pathLst>
                <a:path w="118084" h="134948" extrusionOk="0">
                  <a:moveTo>
                    <a:pt x="69703" y="1"/>
                  </a:moveTo>
                  <a:cubicBezTo>
                    <a:pt x="69732" y="18483"/>
                    <a:pt x="69791" y="73192"/>
                    <a:pt x="69614" y="94277"/>
                  </a:cubicBezTo>
                  <a:cubicBezTo>
                    <a:pt x="69555" y="101848"/>
                    <a:pt x="66627" y="108827"/>
                    <a:pt x="61393" y="113914"/>
                  </a:cubicBezTo>
                  <a:cubicBezTo>
                    <a:pt x="56291" y="118871"/>
                    <a:pt x="49391" y="121638"/>
                    <a:pt x="41981" y="121638"/>
                  </a:cubicBezTo>
                  <a:cubicBezTo>
                    <a:pt x="41788" y="121638"/>
                    <a:pt x="41595" y="121636"/>
                    <a:pt x="41402" y="121632"/>
                  </a:cubicBezTo>
                  <a:cubicBezTo>
                    <a:pt x="26527" y="121336"/>
                    <a:pt x="14462" y="109005"/>
                    <a:pt x="14491" y="94159"/>
                  </a:cubicBezTo>
                  <a:cubicBezTo>
                    <a:pt x="14491" y="82094"/>
                    <a:pt x="22387" y="71477"/>
                    <a:pt x="33950" y="67988"/>
                  </a:cubicBezTo>
                  <a:lnTo>
                    <a:pt x="33861" y="54473"/>
                  </a:lnTo>
                  <a:cubicBezTo>
                    <a:pt x="25522" y="56070"/>
                    <a:pt x="17360" y="60949"/>
                    <a:pt x="11238" y="68224"/>
                  </a:cubicBezTo>
                  <a:cubicBezTo>
                    <a:pt x="3401" y="77480"/>
                    <a:pt x="1" y="88984"/>
                    <a:pt x="1864" y="99837"/>
                  </a:cubicBezTo>
                  <a:cubicBezTo>
                    <a:pt x="3668" y="109951"/>
                    <a:pt x="8961" y="119148"/>
                    <a:pt x="16857" y="125772"/>
                  </a:cubicBezTo>
                  <a:cubicBezTo>
                    <a:pt x="23901" y="131741"/>
                    <a:pt x="32192" y="134947"/>
                    <a:pt x="40396" y="134947"/>
                  </a:cubicBezTo>
                  <a:cubicBezTo>
                    <a:pt x="41215" y="134947"/>
                    <a:pt x="42034" y="134915"/>
                    <a:pt x="42851" y="134851"/>
                  </a:cubicBezTo>
                  <a:cubicBezTo>
                    <a:pt x="66893" y="133017"/>
                    <a:pt x="82508" y="116634"/>
                    <a:pt x="82596" y="93183"/>
                  </a:cubicBezTo>
                  <a:lnTo>
                    <a:pt x="82626" y="43738"/>
                  </a:lnTo>
                  <a:cubicBezTo>
                    <a:pt x="82626" y="40066"/>
                    <a:pt x="85620" y="37517"/>
                    <a:pt x="88833" y="37517"/>
                  </a:cubicBezTo>
                  <a:cubicBezTo>
                    <a:pt x="90045" y="37517"/>
                    <a:pt x="91289" y="37880"/>
                    <a:pt x="92414" y="38681"/>
                  </a:cubicBezTo>
                  <a:cubicBezTo>
                    <a:pt x="100014" y="44064"/>
                    <a:pt x="111163" y="46104"/>
                    <a:pt x="118083" y="46873"/>
                  </a:cubicBezTo>
                  <a:lnTo>
                    <a:pt x="118083" y="34127"/>
                  </a:lnTo>
                  <a:cubicBezTo>
                    <a:pt x="112405" y="32530"/>
                    <a:pt x="106432" y="30697"/>
                    <a:pt x="101197" y="27503"/>
                  </a:cubicBezTo>
                  <a:cubicBezTo>
                    <a:pt x="91320" y="21441"/>
                    <a:pt x="85228" y="12214"/>
                    <a:pt x="83069" y="30"/>
                  </a:cubicBezTo>
                  <a:lnTo>
                    <a:pt x="8306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3" name="Subtitle 2">
            <a:extLst>
              <a:ext uri="{FF2B5EF4-FFF2-40B4-BE49-F238E27FC236}">
                <a16:creationId xmlns:a16="http://schemas.microsoft.com/office/drawing/2014/main" id="{4E21EE98-8094-FF61-6012-2996C6DC09B0}"/>
              </a:ext>
            </a:extLst>
          </p:cNvPr>
          <p:cNvSpPr>
            <a:spLocks noGrp="1"/>
          </p:cNvSpPr>
          <p:nvPr>
            <p:ph type="subTitle"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2"/>
        <p:cNvGrpSpPr/>
        <p:nvPr/>
      </p:nvGrpSpPr>
      <p:grpSpPr>
        <a:xfrm>
          <a:off x="0" y="0"/>
          <a:ext cx="0" cy="0"/>
          <a:chOff x="0" y="0"/>
          <a:chExt cx="0" cy="0"/>
        </a:xfrm>
      </p:grpSpPr>
      <p:sp>
        <p:nvSpPr>
          <p:cNvPr id="1183" name="Google Shape;1183;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1184" name="Google Shape;1184;p28"/>
          <p:cNvSpPr txBox="1">
            <a:spLocks noGrp="1"/>
          </p:cNvSpPr>
          <p:nvPr>
            <p:ph type="title" idx="2"/>
          </p:nvPr>
        </p:nvSpPr>
        <p:spPr>
          <a:xfrm>
            <a:off x="815787" y="1575650"/>
            <a:ext cx="752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1185" name="Google Shape;1185;p28"/>
          <p:cNvSpPr txBox="1">
            <a:spLocks noGrp="1"/>
          </p:cNvSpPr>
          <p:nvPr>
            <p:ph type="title" idx="3"/>
          </p:nvPr>
        </p:nvSpPr>
        <p:spPr>
          <a:xfrm>
            <a:off x="815787" y="3161463"/>
            <a:ext cx="752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1186" name="Google Shape;1186;p28"/>
          <p:cNvSpPr txBox="1">
            <a:spLocks noGrp="1"/>
          </p:cNvSpPr>
          <p:nvPr>
            <p:ph type="title" idx="4"/>
          </p:nvPr>
        </p:nvSpPr>
        <p:spPr>
          <a:xfrm>
            <a:off x="3490523" y="1575650"/>
            <a:ext cx="752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1187" name="Google Shape;1187;p28"/>
          <p:cNvSpPr txBox="1">
            <a:spLocks noGrp="1"/>
          </p:cNvSpPr>
          <p:nvPr>
            <p:ph type="title" idx="5"/>
          </p:nvPr>
        </p:nvSpPr>
        <p:spPr>
          <a:xfrm>
            <a:off x="3490523" y="3161463"/>
            <a:ext cx="752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1188" name="Google Shape;1188;p28"/>
          <p:cNvSpPr txBox="1">
            <a:spLocks noGrp="1"/>
          </p:cNvSpPr>
          <p:nvPr>
            <p:ph type="title" idx="6"/>
          </p:nvPr>
        </p:nvSpPr>
        <p:spPr>
          <a:xfrm>
            <a:off x="6165260" y="1575650"/>
            <a:ext cx="752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1189" name="Google Shape;1189;p28"/>
          <p:cNvSpPr txBox="1">
            <a:spLocks noGrp="1"/>
          </p:cNvSpPr>
          <p:nvPr>
            <p:ph type="title" idx="7"/>
          </p:nvPr>
        </p:nvSpPr>
        <p:spPr>
          <a:xfrm>
            <a:off x="6165260" y="3161463"/>
            <a:ext cx="752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1190" name="Google Shape;1190;p28"/>
          <p:cNvSpPr txBox="1">
            <a:spLocks noGrp="1"/>
          </p:cNvSpPr>
          <p:nvPr>
            <p:ph type="subTitle" idx="1"/>
          </p:nvPr>
        </p:nvSpPr>
        <p:spPr>
          <a:xfrm>
            <a:off x="720000" y="2159644"/>
            <a:ext cx="23613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1191" name="Google Shape;1191;p28"/>
          <p:cNvSpPr txBox="1">
            <a:spLocks noGrp="1"/>
          </p:cNvSpPr>
          <p:nvPr>
            <p:ph type="subTitle" idx="8"/>
          </p:nvPr>
        </p:nvSpPr>
        <p:spPr>
          <a:xfrm>
            <a:off x="3394737" y="2159644"/>
            <a:ext cx="23613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&amp; solution</a:t>
            </a:r>
            <a:endParaRPr dirty="0"/>
          </a:p>
        </p:txBody>
      </p:sp>
      <p:sp>
        <p:nvSpPr>
          <p:cNvPr id="1192" name="Google Shape;1192;p28"/>
          <p:cNvSpPr txBox="1">
            <a:spLocks noGrp="1"/>
          </p:cNvSpPr>
          <p:nvPr>
            <p:ph type="subTitle" idx="9"/>
          </p:nvPr>
        </p:nvSpPr>
        <p:spPr>
          <a:xfrm>
            <a:off x="6069473" y="2159644"/>
            <a:ext cx="23613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Methodology</a:t>
            </a:r>
            <a:endParaRPr dirty="0"/>
          </a:p>
        </p:txBody>
      </p:sp>
      <p:sp>
        <p:nvSpPr>
          <p:cNvPr id="1193" name="Google Shape;1193;p28"/>
          <p:cNvSpPr txBox="1">
            <a:spLocks noGrp="1"/>
          </p:cNvSpPr>
          <p:nvPr>
            <p:ph type="subTitle" idx="13"/>
          </p:nvPr>
        </p:nvSpPr>
        <p:spPr>
          <a:xfrm>
            <a:off x="720000" y="3745524"/>
            <a:ext cx="23613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a:t>
            </a:r>
            <a:endParaRPr dirty="0"/>
          </a:p>
        </p:txBody>
      </p:sp>
      <p:sp>
        <p:nvSpPr>
          <p:cNvPr id="1194" name="Google Shape;1194;p28"/>
          <p:cNvSpPr txBox="1">
            <a:spLocks noGrp="1"/>
          </p:cNvSpPr>
          <p:nvPr>
            <p:ph type="subTitle" idx="14"/>
          </p:nvPr>
        </p:nvSpPr>
        <p:spPr>
          <a:xfrm>
            <a:off x="3394737" y="3745524"/>
            <a:ext cx="23613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Conclution</a:t>
            </a:r>
            <a:endParaRPr dirty="0"/>
          </a:p>
        </p:txBody>
      </p:sp>
      <p:sp>
        <p:nvSpPr>
          <p:cNvPr id="1195" name="Google Shape;1195;p28"/>
          <p:cNvSpPr txBox="1">
            <a:spLocks noGrp="1"/>
          </p:cNvSpPr>
          <p:nvPr>
            <p:ph type="subTitle" idx="15"/>
          </p:nvPr>
        </p:nvSpPr>
        <p:spPr>
          <a:xfrm>
            <a:off x="6069473" y="3745524"/>
            <a:ext cx="23613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Future Aspects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9"/>
          <p:cNvSpPr txBox="1">
            <a:spLocks noGrp="1"/>
          </p:cNvSpPr>
          <p:nvPr>
            <p:ph type="title"/>
          </p:nvPr>
        </p:nvSpPr>
        <p:spPr>
          <a:xfrm>
            <a:off x="713225" y="1136250"/>
            <a:ext cx="41031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i="0" dirty="0">
                <a:effectLst/>
                <a:latin typeface="Söhne"/>
              </a:rPr>
              <a:t>What is Expense Tracker</a:t>
            </a:r>
            <a:endParaRPr dirty="0"/>
          </a:p>
        </p:txBody>
      </p:sp>
      <p:sp>
        <p:nvSpPr>
          <p:cNvPr id="1201" name="Google Shape;1201;p29"/>
          <p:cNvSpPr txBox="1">
            <a:spLocks noGrp="1"/>
          </p:cNvSpPr>
          <p:nvPr>
            <p:ph type="subTitle" idx="1"/>
          </p:nvPr>
        </p:nvSpPr>
        <p:spPr>
          <a:xfrm>
            <a:off x="713225" y="1708950"/>
            <a:ext cx="4103100" cy="22983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sz="1400" b="0" i="0" dirty="0">
                <a:solidFill>
                  <a:schemeClr val="tx1"/>
                </a:solidFill>
                <a:effectLst/>
                <a:latin typeface="Actor" panose="020B0604020202020204" charset="0"/>
              </a:rPr>
              <a:t>In an era marked by complex financial landscapes, our project addresses the need for efficient personal expense tracking.</a:t>
            </a:r>
          </a:p>
          <a:p>
            <a:pPr marL="152400" indent="0" algn="l">
              <a:buNone/>
            </a:pPr>
            <a:endParaRPr lang="en-US" sz="1400" b="0" i="0" dirty="0">
              <a:solidFill>
                <a:schemeClr val="tx1"/>
              </a:solidFill>
              <a:effectLst/>
              <a:latin typeface="Actor" panose="020B0604020202020204" charset="0"/>
            </a:endParaRPr>
          </a:p>
          <a:p>
            <a:pPr algn="l">
              <a:buFont typeface="Arial" panose="020B0604020202020204" pitchFamily="34" charset="0"/>
              <a:buChar char="•"/>
            </a:pPr>
            <a:r>
              <a:rPr lang="en-US" sz="1400" b="0" i="0" dirty="0">
                <a:solidFill>
                  <a:schemeClr val="tx1"/>
                </a:solidFill>
                <a:effectLst/>
                <a:latin typeface="Actor" panose="020B0604020202020204" charset="0"/>
              </a:rPr>
              <a:t>The "Expense Tracker" is designed to help individuals of all backgrounds manage their finances with ease.</a:t>
            </a:r>
          </a:p>
          <a:p>
            <a:pPr marL="152400" indent="0" algn="l">
              <a:buNone/>
            </a:pPr>
            <a:endParaRPr lang="en-US" sz="1400" b="0" i="0" dirty="0">
              <a:solidFill>
                <a:schemeClr val="tx1"/>
              </a:solidFill>
              <a:effectLst/>
              <a:latin typeface="Actor" panose="020B0604020202020204" charset="0"/>
            </a:endParaRPr>
          </a:p>
          <a:p>
            <a:pPr algn="l">
              <a:buFont typeface="Arial" panose="020B0604020202020204" pitchFamily="34" charset="0"/>
              <a:buChar char="•"/>
            </a:pPr>
            <a:r>
              <a:rPr lang="en-US" sz="1400" b="0" i="0" dirty="0">
                <a:solidFill>
                  <a:schemeClr val="tx1"/>
                </a:solidFill>
                <a:effectLst/>
                <a:latin typeface="Actor" panose="020B0604020202020204" charset="0"/>
              </a:rPr>
              <a:t>Through its user-friendly interface and comprehensive features, it provides a solution to track, categorize, and gain insights into personal expenses.</a:t>
            </a:r>
          </a:p>
        </p:txBody>
      </p:sp>
      <p:pic>
        <p:nvPicPr>
          <p:cNvPr id="1202" name="Google Shape;1202;p29"/>
          <p:cNvPicPr preferRelativeResize="0">
            <a:picLocks noGrp="1"/>
          </p:cNvPicPr>
          <p:nvPr>
            <p:ph type="pic" idx="2"/>
          </p:nvPr>
        </p:nvPicPr>
        <p:blipFill rotWithShape="1">
          <a:blip r:embed="rId3">
            <a:alphaModFix/>
          </a:blip>
          <a:srcRect l="17702" r="28392"/>
          <a:stretch/>
        </p:blipFill>
        <p:spPr>
          <a:xfrm>
            <a:off x="5143500" y="539500"/>
            <a:ext cx="3287276" cy="4064499"/>
          </a:xfrm>
          <a:prstGeom prst="rect">
            <a:avLst/>
          </a:prstGeom>
        </p:spPr>
      </p:pic>
      <p:grpSp>
        <p:nvGrpSpPr>
          <p:cNvPr id="1203" name="Google Shape;1203;p29"/>
          <p:cNvGrpSpPr/>
          <p:nvPr/>
        </p:nvGrpSpPr>
        <p:grpSpPr>
          <a:xfrm>
            <a:off x="5323227" y="289341"/>
            <a:ext cx="3214009" cy="4627063"/>
            <a:chOff x="5323227" y="289341"/>
            <a:chExt cx="3214009" cy="4627063"/>
          </a:xfrm>
        </p:grpSpPr>
        <p:grpSp>
          <p:nvGrpSpPr>
            <p:cNvPr id="1204" name="Google Shape;1204;p29"/>
            <p:cNvGrpSpPr/>
            <p:nvPr/>
          </p:nvGrpSpPr>
          <p:grpSpPr>
            <a:xfrm>
              <a:off x="5323227" y="4291584"/>
              <a:ext cx="726147" cy="624820"/>
              <a:chOff x="6358627" y="3247271"/>
              <a:chExt cx="726147" cy="624820"/>
            </a:xfrm>
          </p:grpSpPr>
          <p:sp>
            <p:nvSpPr>
              <p:cNvPr id="1205" name="Google Shape;1205;p29"/>
              <p:cNvSpPr/>
              <p:nvPr/>
            </p:nvSpPr>
            <p:spPr>
              <a:xfrm flipH="1">
                <a:off x="6459207" y="3247271"/>
                <a:ext cx="261676" cy="473640"/>
              </a:xfrm>
              <a:custGeom>
                <a:avLst/>
                <a:gdLst/>
                <a:ahLst/>
                <a:cxnLst/>
                <a:rect l="l" t="t" r="r" b="b"/>
                <a:pathLst>
                  <a:path w="8059" h="14587" extrusionOk="0">
                    <a:moveTo>
                      <a:pt x="1" y="1"/>
                    </a:moveTo>
                    <a:lnTo>
                      <a:pt x="1" y="14586"/>
                    </a:lnTo>
                    <a:lnTo>
                      <a:pt x="8058" y="14586"/>
                    </a:lnTo>
                    <a:lnTo>
                      <a:pt x="8058" y="1"/>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9"/>
              <p:cNvSpPr/>
              <p:nvPr/>
            </p:nvSpPr>
            <p:spPr>
              <a:xfrm flipH="1">
                <a:off x="6816442" y="3539274"/>
                <a:ext cx="191995" cy="332818"/>
              </a:xfrm>
              <a:custGeom>
                <a:avLst/>
                <a:gdLst/>
                <a:ahLst/>
                <a:cxnLst/>
                <a:rect l="l" t="t" r="r" b="b"/>
                <a:pathLst>
                  <a:path w="5913" h="10250" extrusionOk="0">
                    <a:moveTo>
                      <a:pt x="1" y="1"/>
                    </a:moveTo>
                    <a:lnTo>
                      <a:pt x="1" y="10249"/>
                    </a:lnTo>
                    <a:lnTo>
                      <a:pt x="5912" y="10249"/>
                    </a:lnTo>
                    <a:lnTo>
                      <a:pt x="59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9"/>
              <p:cNvSpPr/>
              <p:nvPr/>
            </p:nvSpPr>
            <p:spPr>
              <a:xfrm flipH="1">
                <a:off x="6992104" y="3668245"/>
                <a:ext cx="92669" cy="92669"/>
              </a:xfrm>
              <a:custGeom>
                <a:avLst/>
                <a:gdLst/>
                <a:ahLst/>
                <a:cxnLst/>
                <a:rect l="l" t="t" r="r" b="b"/>
                <a:pathLst>
                  <a:path w="2854" h="2854" extrusionOk="0">
                    <a:moveTo>
                      <a:pt x="1" y="0"/>
                    </a:moveTo>
                    <a:lnTo>
                      <a:pt x="1" y="2854"/>
                    </a:lnTo>
                    <a:lnTo>
                      <a:pt x="2854" y="2854"/>
                    </a:lnTo>
                    <a:lnTo>
                      <a:pt x="2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9"/>
              <p:cNvSpPr/>
              <p:nvPr/>
            </p:nvSpPr>
            <p:spPr>
              <a:xfrm flipH="1">
                <a:off x="6358627" y="3277399"/>
                <a:ext cx="153474" cy="153474"/>
              </a:xfrm>
              <a:custGeom>
                <a:avLst/>
                <a:gdLst/>
                <a:ahLst/>
                <a:cxnLst/>
                <a:rect l="l" t="t" r="r" b="b"/>
                <a:pathLst>
                  <a:path w="2854" h="2854" extrusionOk="0">
                    <a:moveTo>
                      <a:pt x="1" y="0"/>
                    </a:moveTo>
                    <a:lnTo>
                      <a:pt x="1" y="2854"/>
                    </a:lnTo>
                    <a:lnTo>
                      <a:pt x="2854" y="2854"/>
                    </a:lnTo>
                    <a:lnTo>
                      <a:pt x="2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9" name="Google Shape;1209;p29"/>
            <p:cNvGrpSpPr/>
            <p:nvPr/>
          </p:nvGrpSpPr>
          <p:grpSpPr>
            <a:xfrm rot="10800000" flipH="1">
              <a:off x="8265202" y="289341"/>
              <a:ext cx="272034" cy="879775"/>
              <a:chOff x="8913127" y="3585966"/>
              <a:chExt cx="272034" cy="879775"/>
            </a:xfrm>
          </p:grpSpPr>
          <p:sp>
            <p:nvSpPr>
              <p:cNvPr id="1210" name="Google Shape;1210;p29"/>
              <p:cNvSpPr/>
              <p:nvPr/>
            </p:nvSpPr>
            <p:spPr>
              <a:xfrm flipH="1">
                <a:off x="8993166" y="3585966"/>
                <a:ext cx="191995" cy="332818"/>
              </a:xfrm>
              <a:custGeom>
                <a:avLst/>
                <a:gdLst/>
                <a:ahLst/>
                <a:cxnLst/>
                <a:rect l="l" t="t" r="r" b="b"/>
                <a:pathLst>
                  <a:path w="5913" h="10250" extrusionOk="0">
                    <a:moveTo>
                      <a:pt x="1" y="1"/>
                    </a:moveTo>
                    <a:lnTo>
                      <a:pt x="1" y="10249"/>
                    </a:lnTo>
                    <a:lnTo>
                      <a:pt x="5913" y="10249"/>
                    </a:lnTo>
                    <a:lnTo>
                      <a:pt x="59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9"/>
              <p:cNvSpPr/>
              <p:nvPr/>
            </p:nvSpPr>
            <p:spPr>
              <a:xfrm flipH="1">
                <a:off x="8913127" y="4132923"/>
                <a:ext cx="192709" cy="332818"/>
              </a:xfrm>
              <a:custGeom>
                <a:avLst/>
                <a:gdLst/>
                <a:ahLst/>
                <a:cxnLst/>
                <a:rect l="l" t="t" r="r" b="b"/>
                <a:pathLst>
                  <a:path w="5935" h="10250" extrusionOk="0">
                    <a:moveTo>
                      <a:pt x="0" y="1"/>
                    </a:moveTo>
                    <a:lnTo>
                      <a:pt x="0" y="10249"/>
                    </a:lnTo>
                    <a:lnTo>
                      <a:pt x="5935" y="10249"/>
                    </a:lnTo>
                    <a:lnTo>
                      <a:pt x="5935" y="1"/>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9"/>
              <p:cNvSpPr/>
              <p:nvPr/>
            </p:nvSpPr>
            <p:spPr>
              <a:xfrm flipH="1">
                <a:off x="8916829" y="3714937"/>
                <a:ext cx="92669" cy="93416"/>
              </a:xfrm>
              <a:custGeom>
                <a:avLst/>
                <a:gdLst/>
                <a:ahLst/>
                <a:cxnLst/>
                <a:rect l="l" t="t" r="r" b="b"/>
                <a:pathLst>
                  <a:path w="2854" h="2877" extrusionOk="0">
                    <a:moveTo>
                      <a:pt x="0" y="0"/>
                    </a:moveTo>
                    <a:lnTo>
                      <a:pt x="0" y="2876"/>
                    </a:lnTo>
                    <a:lnTo>
                      <a:pt x="2854" y="2876"/>
                    </a:lnTo>
                    <a:lnTo>
                      <a:pt x="2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5"/>
        <p:cNvGrpSpPr/>
        <p:nvPr/>
      </p:nvGrpSpPr>
      <p:grpSpPr>
        <a:xfrm>
          <a:off x="0" y="0"/>
          <a:ext cx="0" cy="0"/>
          <a:chOff x="0" y="0"/>
          <a:chExt cx="0" cy="0"/>
        </a:xfrm>
      </p:grpSpPr>
      <p:sp>
        <p:nvSpPr>
          <p:cNvPr id="1226" name="Google Shape;1226;p31"/>
          <p:cNvSpPr txBox="1">
            <a:spLocks noGrp="1"/>
          </p:cNvSpPr>
          <p:nvPr>
            <p:ph type="title"/>
          </p:nvPr>
        </p:nvSpPr>
        <p:spPr>
          <a:xfrm>
            <a:off x="713225" y="2571975"/>
            <a:ext cx="4383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1227" name="Google Shape;1227;p31"/>
          <p:cNvSpPr txBox="1">
            <a:spLocks noGrp="1"/>
          </p:cNvSpPr>
          <p:nvPr>
            <p:ph type="title" idx="2"/>
          </p:nvPr>
        </p:nvSpPr>
        <p:spPr>
          <a:xfrm>
            <a:off x="834975" y="1729950"/>
            <a:ext cx="1235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1228" name="Google Shape;1228;p31"/>
          <p:cNvGrpSpPr/>
          <p:nvPr/>
        </p:nvGrpSpPr>
        <p:grpSpPr>
          <a:xfrm>
            <a:off x="4742300" y="229196"/>
            <a:ext cx="4815026" cy="4436952"/>
            <a:chOff x="4742300" y="229196"/>
            <a:chExt cx="4815026" cy="4436952"/>
          </a:xfrm>
        </p:grpSpPr>
        <p:grpSp>
          <p:nvGrpSpPr>
            <p:cNvPr id="1229" name="Google Shape;1229;p31"/>
            <p:cNvGrpSpPr/>
            <p:nvPr/>
          </p:nvGrpSpPr>
          <p:grpSpPr>
            <a:xfrm>
              <a:off x="6094978" y="1796159"/>
              <a:ext cx="1994195" cy="1994195"/>
              <a:chOff x="7119582" y="2350515"/>
              <a:chExt cx="1782441" cy="1782441"/>
            </a:xfrm>
          </p:grpSpPr>
          <p:sp>
            <p:nvSpPr>
              <p:cNvPr id="1230" name="Google Shape;1230;p31"/>
              <p:cNvSpPr/>
              <p:nvPr/>
            </p:nvSpPr>
            <p:spPr>
              <a:xfrm flipH="1">
                <a:off x="7119582" y="2350515"/>
                <a:ext cx="1782441" cy="1782441"/>
              </a:xfrm>
              <a:custGeom>
                <a:avLst/>
                <a:gdLst/>
                <a:ahLst/>
                <a:cxnLst/>
                <a:rect l="l" t="t" r="r" b="b"/>
                <a:pathLst>
                  <a:path w="54895" h="54895" extrusionOk="0">
                    <a:moveTo>
                      <a:pt x="27436" y="0"/>
                    </a:moveTo>
                    <a:cubicBezTo>
                      <a:pt x="12280" y="0"/>
                      <a:pt x="0" y="12280"/>
                      <a:pt x="0" y="27436"/>
                    </a:cubicBezTo>
                    <a:cubicBezTo>
                      <a:pt x="0" y="42592"/>
                      <a:pt x="12280" y="54895"/>
                      <a:pt x="27436" y="54895"/>
                    </a:cubicBezTo>
                    <a:cubicBezTo>
                      <a:pt x="42592" y="54895"/>
                      <a:pt x="54895" y="42592"/>
                      <a:pt x="54895" y="27436"/>
                    </a:cubicBezTo>
                    <a:cubicBezTo>
                      <a:pt x="54895" y="12280"/>
                      <a:pt x="42592" y="0"/>
                      <a:pt x="274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1"/>
              <p:cNvSpPr/>
              <p:nvPr/>
            </p:nvSpPr>
            <p:spPr>
              <a:xfrm flipH="1">
                <a:off x="7413792" y="2643979"/>
                <a:ext cx="1194766" cy="1194766"/>
              </a:xfrm>
              <a:custGeom>
                <a:avLst/>
                <a:gdLst/>
                <a:ahLst/>
                <a:cxnLst/>
                <a:rect l="l" t="t" r="r" b="b"/>
                <a:pathLst>
                  <a:path w="36796" h="36796" extrusionOk="0">
                    <a:moveTo>
                      <a:pt x="18398" y="1"/>
                    </a:moveTo>
                    <a:cubicBezTo>
                      <a:pt x="8241" y="1"/>
                      <a:pt x="1" y="8241"/>
                      <a:pt x="1" y="18398"/>
                    </a:cubicBezTo>
                    <a:cubicBezTo>
                      <a:pt x="1" y="28555"/>
                      <a:pt x="8241" y="36795"/>
                      <a:pt x="18398" y="36795"/>
                    </a:cubicBezTo>
                    <a:cubicBezTo>
                      <a:pt x="28555" y="36795"/>
                      <a:pt x="36795" y="28555"/>
                      <a:pt x="36795" y="18398"/>
                    </a:cubicBezTo>
                    <a:cubicBezTo>
                      <a:pt x="36795" y="8241"/>
                      <a:pt x="28555" y="1"/>
                      <a:pt x="18398" y="1"/>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2" name="Google Shape;1232;p31"/>
            <p:cNvSpPr/>
            <p:nvPr/>
          </p:nvSpPr>
          <p:spPr>
            <a:xfrm>
              <a:off x="6161958" y="2171428"/>
              <a:ext cx="1776835" cy="1182115"/>
            </a:xfrm>
            <a:custGeom>
              <a:avLst/>
              <a:gdLst/>
              <a:ahLst/>
              <a:cxnLst/>
              <a:rect l="l" t="t" r="r" b="b"/>
              <a:pathLst>
                <a:path w="38804" h="25816" extrusionOk="0">
                  <a:moveTo>
                    <a:pt x="2146" y="0"/>
                  </a:moveTo>
                  <a:cubicBezTo>
                    <a:pt x="960" y="0"/>
                    <a:pt x="1" y="982"/>
                    <a:pt x="1" y="2168"/>
                  </a:cubicBezTo>
                  <a:lnTo>
                    <a:pt x="1" y="23670"/>
                  </a:lnTo>
                  <a:cubicBezTo>
                    <a:pt x="1" y="24857"/>
                    <a:pt x="960" y="25815"/>
                    <a:pt x="2146" y="25815"/>
                  </a:cubicBezTo>
                  <a:lnTo>
                    <a:pt x="36658" y="25815"/>
                  </a:lnTo>
                  <a:cubicBezTo>
                    <a:pt x="37845" y="25815"/>
                    <a:pt x="38804" y="24857"/>
                    <a:pt x="38804" y="23670"/>
                  </a:cubicBezTo>
                  <a:lnTo>
                    <a:pt x="38804" y="2168"/>
                  </a:lnTo>
                  <a:cubicBezTo>
                    <a:pt x="38804" y="982"/>
                    <a:pt x="37845" y="0"/>
                    <a:pt x="366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1"/>
            <p:cNvSpPr/>
            <p:nvPr/>
          </p:nvSpPr>
          <p:spPr>
            <a:xfrm>
              <a:off x="6226796" y="2256046"/>
              <a:ext cx="1648257" cy="1013882"/>
            </a:xfrm>
            <a:custGeom>
              <a:avLst/>
              <a:gdLst/>
              <a:ahLst/>
              <a:cxnLst/>
              <a:rect l="l" t="t" r="r" b="b"/>
              <a:pathLst>
                <a:path w="35996" h="22142" extrusionOk="0">
                  <a:moveTo>
                    <a:pt x="0" y="1"/>
                  </a:moveTo>
                  <a:lnTo>
                    <a:pt x="0" y="22141"/>
                  </a:lnTo>
                  <a:lnTo>
                    <a:pt x="35996" y="22141"/>
                  </a:lnTo>
                  <a:lnTo>
                    <a:pt x="35996" y="1"/>
                  </a:lnTo>
                  <a:close/>
                </a:path>
              </a:pathLst>
            </a:custGeom>
            <a:gradFill>
              <a:gsLst>
                <a:gs pos="0">
                  <a:schemeClr val="dk2"/>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1"/>
            <p:cNvSpPr/>
            <p:nvPr/>
          </p:nvSpPr>
          <p:spPr>
            <a:xfrm>
              <a:off x="6028209" y="3259419"/>
              <a:ext cx="2044386" cy="155778"/>
            </a:xfrm>
            <a:custGeom>
              <a:avLst/>
              <a:gdLst/>
              <a:ahLst/>
              <a:cxnLst/>
              <a:rect l="l" t="t" r="r" b="b"/>
              <a:pathLst>
                <a:path w="44647" h="3402" extrusionOk="0">
                  <a:moveTo>
                    <a:pt x="0" y="0"/>
                  </a:moveTo>
                  <a:lnTo>
                    <a:pt x="0" y="936"/>
                  </a:lnTo>
                  <a:cubicBezTo>
                    <a:pt x="0" y="2306"/>
                    <a:pt x="1119" y="3401"/>
                    <a:pt x="2488" y="3401"/>
                  </a:cubicBezTo>
                  <a:lnTo>
                    <a:pt x="42181" y="3401"/>
                  </a:lnTo>
                  <a:cubicBezTo>
                    <a:pt x="43528" y="3401"/>
                    <a:pt x="44647" y="2306"/>
                    <a:pt x="44647" y="936"/>
                  </a:cubicBezTo>
                  <a:lnTo>
                    <a:pt x="446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1"/>
            <p:cNvSpPr/>
            <p:nvPr/>
          </p:nvSpPr>
          <p:spPr>
            <a:xfrm>
              <a:off x="6737847" y="3259419"/>
              <a:ext cx="626087" cy="65892"/>
            </a:xfrm>
            <a:custGeom>
              <a:avLst/>
              <a:gdLst/>
              <a:ahLst/>
              <a:cxnLst/>
              <a:rect l="l" t="t" r="r" b="b"/>
              <a:pathLst>
                <a:path w="13673" h="1439" extrusionOk="0">
                  <a:moveTo>
                    <a:pt x="1" y="0"/>
                  </a:moveTo>
                  <a:lnTo>
                    <a:pt x="1" y="662"/>
                  </a:lnTo>
                  <a:cubicBezTo>
                    <a:pt x="1" y="1096"/>
                    <a:pt x="320" y="1438"/>
                    <a:pt x="754" y="1438"/>
                  </a:cubicBezTo>
                  <a:lnTo>
                    <a:pt x="12897" y="1438"/>
                  </a:lnTo>
                  <a:cubicBezTo>
                    <a:pt x="13331" y="1438"/>
                    <a:pt x="13673" y="1096"/>
                    <a:pt x="13673" y="662"/>
                  </a:cubicBezTo>
                  <a:lnTo>
                    <a:pt x="136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1"/>
            <p:cNvSpPr/>
            <p:nvPr/>
          </p:nvSpPr>
          <p:spPr>
            <a:xfrm>
              <a:off x="6226796" y="2256046"/>
              <a:ext cx="1648257" cy="1003442"/>
            </a:xfrm>
            <a:custGeom>
              <a:avLst/>
              <a:gdLst/>
              <a:ahLst/>
              <a:cxnLst/>
              <a:rect l="l" t="t" r="r" b="b"/>
              <a:pathLst>
                <a:path w="35996" h="21914" extrusionOk="0">
                  <a:moveTo>
                    <a:pt x="35996" y="1"/>
                  </a:moveTo>
                  <a:lnTo>
                    <a:pt x="0" y="21913"/>
                  </a:lnTo>
                  <a:lnTo>
                    <a:pt x="35996" y="21913"/>
                  </a:lnTo>
                  <a:lnTo>
                    <a:pt x="359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1"/>
            <p:cNvSpPr/>
            <p:nvPr/>
          </p:nvSpPr>
          <p:spPr>
            <a:xfrm>
              <a:off x="6847576" y="1635583"/>
              <a:ext cx="812131" cy="453687"/>
            </a:xfrm>
            <a:custGeom>
              <a:avLst/>
              <a:gdLst/>
              <a:ahLst/>
              <a:cxnLst/>
              <a:rect l="l" t="t" r="r" b="b"/>
              <a:pathLst>
                <a:path w="17736" h="9908" extrusionOk="0">
                  <a:moveTo>
                    <a:pt x="14425" y="1"/>
                  </a:moveTo>
                  <a:cubicBezTo>
                    <a:pt x="13900" y="1"/>
                    <a:pt x="13900" y="1005"/>
                    <a:pt x="14425" y="1005"/>
                  </a:cubicBezTo>
                  <a:lnTo>
                    <a:pt x="15886" y="1005"/>
                  </a:lnTo>
                  <a:cubicBezTo>
                    <a:pt x="13284" y="3059"/>
                    <a:pt x="10659" y="5136"/>
                    <a:pt x="8034" y="7190"/>
                  </a:cubicBezTo>
                  <a:lnTo>
                    <a:pt x="8034" y="4451"/>
                  </a:lnTo>
                  <a:cubicBezTo>
                    <a:pt x="8034" y="4156"/>
                    <a:pt x="7836" y="3954"/>
                    <a:pt x="7631" y="3954"/>
                  </a:cubicBezTo>
                  <a:cubicBezTo>
                    <a:pt x="7567" y="3954"/>
                    <a:pt x="7501" y="3974"/>
                    <a:pt x="7441" y="4018"/>
                  </a:cubicBezTo>
                  <a:cubicBezTo>
                    <a:pt x="5090" y="5661"/>
                    <a:pt x="2739" y="7327"/>
                    <a:pt x="388" y="8971"/>
                  </a:cubicBezTo>
                  <a:cubicBezTo>
                    <a:pt x="0" y="9242"/>
                    <a:pt x="238" y="9908"/>
                    <a:pt x="583" y="9908"/>
                  </a:cubicBezTo>
                  <a:cubicBezTo>
                    <a:pt x="645" y="9908"/>
                    <a:pt x="710" y="9887"/>
                    <a:pt x="776" y="9838"/>
                  </a:cubicBezTo>
                  <a:cubicBezTo>
                    <a:pt x="2921" y="8332"/>
                    <a:pt x="5090" y="6825"/>
                    <a:pt x="7235" y="5319"/>
                  </a:cubicBezTo>
                  <a:lnTo>
                    <a:pt x="7235" y="8103"/>
                  </a:lnTo>
                  <a:cubicBezTo>
                    <a:pt x="7235" y="8382"/>
                    <a:pt x="7435" y="8608"/>
                    <a:pt x="7641" y="8608"/>
                  </a:cubicBezTo>
                  <a:cubicBezTo>
                    <a:pt x="7705" y="8608"/>
                    <a:pt x="7769" y="8586"/>
                    <a:pt x="7829" y="8537"/>
                  </a:cubicBezTo>
                  <a:cubicBezTo>
                    <a:pt x="10705" y="6277"/>
                    <a:pt x="13581" y="4018"/>
                    <a:pt x="16457" y="1758"/>
                  </a:cubicBezTo>
                  <a:lnTo>
                    <a:pt x="16457" y="1758"/>
                  </a:lnTo>
                  <a:cubicBezTo>
                    <a:pt x="16229" y="2466"/>
                    <a:pt x="16023" y="3173"/>
                    <a:pt x="15795" y="3881"/>
                  </a:cubicBezTo>
                  <a:cubicBezTo>
                    <a:pt x="15685" y="4253"/>
                    <a:pt x="15924" y="4492"/>
                    <a:pt x="16171" y="4492"/>
                  </a:cubicBezTo>
                  <a:cubicBezTo>
                    <a:pt x="16333" y="4492"/>
                    <a:pt x="16499" y="4390"/>
                    <a:pt x="16571" y="4155"/>
                  </a:cubicBezTo>
                  <a:cubicBezTo>
                    <a:pt x="16936" y="2991"/>
                    <a:pt x="17279" y="1804"/>
                    <a:pt x="17644" y="640"/>
                  </a:cubicBezTo>
                  <a:cubicBezTo>
                    <a:pt x="17735" y="320"/>
                    <a:pt x="17507" y="1"/>
                    <a:pt x="17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1"/>
            <p:cNvSpPr/>
            <p:nvPr/>
          </p:nvSpPr>
          <p:spPr>
            <a:xfrm>
              <a:off x="6892657" y="1234191"/>
              <a:ext cx="400342" cy="401395"/>
            </a:xfrm>
            <a:custGeom>
              <a:avLst/>
              <a:gdLst/>
              <a:ahLst/>
              <a:cxnLst/>
              <a:rect l="l" t="t" r="r" b="b"/>
              <a:pathLst>
                <a:path w="8743" h="8766" extrusionOk="0">
                  <a:moveTo>
                    <a:pt x="4383" y="2625"/>
                  </a:moveTo>
                  <a:cubicBezTo>
                    <a:pt x="5341" y="2625"/>
                    <a:pt x="6140" y="3424"/>
                    <a:pt x="6140" y="4383"/>
                  </a:cubicBezTo>
                  <a:cubicBezTo>
                    <a:pt x="6140" y="5364"/>
                    <a:pt x="5341" y="6140"/>
                    <a:pt x="4383" y="6140"/>
                  </a:cubicBezTo>
                  <a:cubicBezTo>
                    <a:pt x="3401" y="6140"/>
                    <a:pt x="2625" y="5364"/>
                    <a:pt x="2625" y="4383"/>
                  </a:cubicBezTo>
                  <a:cubicBezTo>
                    <a:pt x="2625" y="3424"/>
                    <a:pt x="3401" y="2625"/>
                    <a:pt x="4383" y="2625"/>
                  </a:cubicBezTo>
                  <a:close/>
                  <a:moveTo>
                    <a:pt x="4086" y="0"/>
                  </a:moveTo>
                  <a:cubicBezTo>
                    <a:pt x="3858" y="0"/>
                    <a:pt x="3698" y="183"/>
                    <a:pt x="3698" y="411"/>
                  </a:cubicBezTo>
                  <a:lnTo>
                    <a:pt x="3698" y="776"/>
                  </a:lnTo>
                  <a:cubicBezTo>
                    <a:pt x="3173" y="868"/>
                    <a:pt x="2716" y="1050"/>
                    <a:pt x="2305" y="1347"/>
                  </a:cubicBezTo>
                  <a:lnTo>
                    <a:pt x="2054" y="1073"/>
                  </a:lnTo>
                  <a:cubicBezTo>
                    <a:pt x="1975" y="1005"/>
                    <a:pt x="1872" y="970"/>
                    <a:pt x="1769" y="970"/>
                  </a:cubicBezTo>
                  <a:cubicBezTo>
                    <a:pt x="1666" y="970"/>
                    <a:pt x="1564" y="1005"/>
                    <a:pt x="1484" y="1073"/>
                  </a:cubicBezTo>
                  <a:lnTo>
                    <a:pt x="1073" y="1507"/>
                  </a:lnTo>
                  <a:cubicBezTo>
                    <a:pt x="913" y="1644"/>
                    <a:pt x="913" y="1895"/>
                    <a:pt x="1073" y="2055"/>
                  </a:cubicBezTo>
                  <a:lnTo>
                    <a:pt x="1324" y="2306"/>
                  </a:lnTo>
                  <a:cubicBezTo>
                    <a:pt x="1050" y="2717"/>
                    <a:pt x="867" y="3196"/>
                    <a:pt x="753" y="3698"/>
                  </a:cubicBezTo>
                  <a:lnTo>
                    <a:pt x="388" y="3698"/>
                  </a:lnTo>
                  <a:cubicBezTo>
                    <a:pt x="183" y="3698"/>
                    <a:pt x="0" y="3881"/>
                    <a:pt x="0" y="4086"/>
                  </a:cubicBezTo>
                  <a:lnTo>
                    <a:pt x="0" y="4679"/>
                  </a:lnTo>
                  <a:cubicBezTo>
                    <a:pt x="0" y="4908"/>
                    <a:pt x="183" y="5068"/>
                    <a:pt x="388" y="5068"/>
                  </a:cubicBezTo>
                  <a:lnTo>
                    <a:pt x="753" y="5068"/>
                  </a:lnTo>
                  <a:cubicBezTo>
                    <a:pt x="867" y="5570"/>
                    <a:pt x="1050" y="6049"/>
                    <a:pt x="1324" y="6460"/>
                  </a:cubicBezTo>
                  <a:lnTo>
                    <a:pt x="1073" y="6711"/>
                  </a:lnTo>
                  <a:cubicBezTo>
                    <a:pt x="913" y="6871"/>
                    <a:pt x="913" y="7122"/>
                    <a:pt x="1073" y="7259"/>
                  </a:cubicBezTo>
                  <a:lnTo>
                    <a:pt x="1484" y="7692"/>
                  </a:lnTo>
                  <a:cubicBezTo>
                    <a:pt x="1564" y="7761"/>
                    <a:pt x="1666" y="7795"/>
                    <a:pt x="1769" y="7795"/>
                  </a:cubicBezTo>
                  <a:cubicBezTo>
                    <a:pt x="1872" y="7795"/>
                    <a:pt x="1975" y="7761"/>
                    <a:pt x="2054" y="7692"/>
                  </a:cubicBezTo>
                  <a:lnTo>
                    <a:pt x="2305" y="7441"/>
                  </a:lnTo>
                  <a:cubicBezTo>
                    <a:pt x="2716" y="7715"/>
                    <a:pt x="3173" y="7898"/>
                    <a:pt x="3698" y="8012"/>
                  </a:cubicBezTo>
                  <a:lnTo>
                    <a:pt x="3698" y="8354"/>
                  </a:lnTo>
                  <a:cubicBezTo>
                    <a:pt x="3698" y="8583"/>
                    <a:pt x="3858" y="8765"/>
                    <a:pt x="4086" y="8765"/>
                  </a:cubicBezTo>
                  <a:lnTo>
                    <a:pt x="4679" y="8765"/>
                  </a:lnTo>
                  <a:cubicBezTo>
                    <a:pt x="4885" y="8765"/>
                    <a:pt x="5067" y="8583"/>
                    <a:pt x="5067" y="8354"/>
                  </a:cubicBezTo>
                  <a:lnTo>
                    <a:pt x="5067" y="8012"/>
                  </a:lnTo>
                  <a:cubicBezTo>
                    <a:pt x="5569" y="7898"/>
                    <a:pt x="6049" y="7715"/>
                    <a:pt x="6460" y="7441"/>
                  </a:cubicBezTo>
                  <a:lnTo>
                    <a:pt x="6711" y="7692"/>
                  </a:lnTo>
                  <a:cubicBezTo>
                    <a:pt x="6779" y="7761"/>
                    <a:pt x="6876" y="7795"/>
                    <a:pt x="6976" y="7795"/>
                  </a:cubicBezTo>
                  <a:cubicBezTo>
                    <a:pt x="7076" y="7795"/>
                    <a:pt x="7179" y="7761"/>
                    <a:pt x="7259" y="7692"/>
                  </a:cubicBezTo>
                  <a:lnTo>
                    <a:pt x="7669" y="7259"/>
                  </a:lnTo>
                  <a:cubicBezTo>
                    <a:pt x="7829" y="7122"/>
                    <a:pt x="7829" y="6871"/>
                    <a:pt x="7669" y="6711"/>
                  </a:cubicBezTo>
                  <a:lnTo>
                    <a:pt x="7418" y="6460"/>
                  </a:lnTo>
                  <a:cubicBezTo>
                    <a:pt x="7692" y="6049"/>
                    <a:pt x="7898" y="5570"/>
                    <a:pt x="7989" y="5068"/>
                  </a:cubicBezTo>
                  <a:lnTo>
                    <a:pt x="8354" y="5068"/>
                  </a:lnTo>
                  <a:cubicBezTo>
                    <a:pt x="8582" y="5068"/>
                    <a:pt x="8742" y="4908"/>
                    <a:pt x="8742" y="4679"/>
                  </a:cubicBezTo>
                  <a:lnTo>
                    <a:pt x="8742" y="4086"/>
                  </a:lnTo>
                  <a:cubicBezTo>
                    <a:pt x="8742" y="3881"/>
                    <a:pt x="8582" y="3698"/>
                    <a:pt x="8354" y="3698"/>
                  </a:cubicBezTo>
                  <a:lnTo>
                    <a:pt x="7989" y="3698"/>
                  </a:lnTo>
                  <a:cubicBezTo>
                    <a:pt x="7898" y="3196"/>
                    <a:pt x="7692" y="2717"/>
                    <a:pt x="7418" y="2306"/>
                  </a:cubicBezTo>
                  <a:lnTo>
                    <a:pt x="7669" y="2055"/>
                  </a:lnTo>
                  <a:cubicBezTo>
                    <a:pt x="7829" y="1895"/>
                    <a:pt x="7829" y="1644"/>
                    <a:pt x="7669" y="1507"/>
                  </a:cubicBezTo>
                  <a:lnTo>
                    <a:pt x="7259" y="1073"/>
                  </a:lnTo>
                  <a:cubicBezTo>
                    <a:pt x="7179" y="1005"/>
                    <a:pt x="7076" y="970"/>
                    <a:pt x="6976" y="970"/>
                  </a:cubicBezTo>
                  <a:cubicBezTo>
                    <a:pt x="6876" y="970"/>
                    <a:pt x="6779" y="1005"/>
                    <a:pt x="6711" y="1073"/>
                  </a:cubicBezTo>
                  <a:lnTo>
                    <a:pt x="6460" y="1347"/>
                  </a:lnTo>
                  <a:cubicBezTo>
                    <a:pt x="6049" y="1050"/>
                    <a:pt x="5569" y="868"/>
                    <a:pt x="5067" y="776"/>
                  </a:cubicBezTo>
                  <a:lnTo>
                    <a:pt x="5067" y="411"/>
                  </a:lnTo>
                  <a:cubicBezTo>
                    <a:pt x="5067" y="183"/>
                    <a:pt x="4885" y="0"/>
                    <a:pt x="46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1"/>
            <p:cNvSpPr/>
            <p:nvPr/>
          </p:nvSpPr>
          <p:spPr>
            <a:xfrm>
              <a:off x="7319044" y="1119215"/>
              <a:ext cx="215350" cy="214297"/>
            </a:xfrm>
            <a:custGeom>
              <a:avLst/>
              <a:gdLst/>
              <a:ahLst/>
              <a:cxnLst/>
              <a:rect l="l" t="t" r="r" b="b"/>
              <a:pathLst>
                <a:path w="4703" h="4680" extrusionOk="0">
                  <a:moveTo>
                    <a:pt x="2352" y="1393"/>
                  </a:moveTo>
                  <a:cubicBezTo>
                    <a:pt x="2877" y="1393"/>
                    <a:pt x="3288" y="1827"/>
                    <a:pt x="3288" y="2352"/>
                  </a:cubicBezTo>
                  <a:cubicBezTo>
                    <a:pt x="3288" y="2854"/>
                    <a:pt x="2877" y="3287"/>
                    <a:pt x="2352" y="3287"/>
                  </a:cubicBezTo>
                  <a:cubicBezTo>
                    <a:pt x="1827" y="3287"/>
                    <a:pt x="1393" y="2854"/>
                    <a:pt x="1393" y="2352"/>
                  </a:cubicBezTo>
                  <a:cubicBezTo>
                    <a:pt x="1393" y="1827"/>
                    <a:pt x="1827" y="1393"/>
                    <a:pt x="2352" y="1393"/>
                  </a:cubicBezTo>
                  <a:close/>
                  <a:moveTo>
                    <a:pt x="2192" y="1"/>
                  </a:moveTo>
                  <a:cubicBezTo>
                    <a:pt x="2078" y="1"/>
                    <a:pt x="1987" y="92"/>
                    <a:pt x="1987" y="206"/>
                  </a:cubicBezTo>
                  <a:lnTo>
                    <a:pt x="1987" y="411"/>
                  </a:lnTo>
                  <a:cubicBezTo>
                    <a:pt x="1713" y="457"/>
                    <a:pt x="1462" y="548"/>
                    <a:pt x="1233" y="708"/>
                  </a:cubicBezTo>
                  <a:lnTo>
                    <a:pt x="1096" y="571"/>
                  </a:lnTo>
                  <a:cubicBezTo>
                    <a:pt x="1051" y="526"/>
                    <a:pt x="999" y="503"/>
                    <a:pt x="948" y="503"/>
                  </a:cubicBezTo>
                  <a:cubicBezTo>
                    <a:pt x="897" y="503"/>
                    <a:pt x="845" y="526"/>
                    <a:pt x="800" y="571"/>
                  </a:cubicBezTo>
                  <a:lnTo>
                    <a:pt x="571" y="799"/>
                  </a:lnTo>
                  <a:cubicBezTo>
                    <a:pt x="503" y="868"/>
                    <a:pt x="503" y="1005"/>
                    <a:pt x="571" y="1096"/>
                  </a:cubicBezTo>
                  <a:lnTo>
                    <a:pt x="708" y="1233"/>
                  </a:lnTo>
                  <a:cubicBezTo>
                    <a:pt x="571" y="1461"/>
                    <a:pt x="457" y="1712"/>
                    <a:pt x="412" y="1963"/>
                  </a:cubicBezTo>
                  <a:lnTo>
                    <a:pt x="206" y="1963"/>
                  </a:lnTo>
                  <a:cubicBezTo>
                    <a:pt x="92" y="1963"/>
                    <a:pt x="1" y="2078"/>
                    <a:pt x="1" y="2192"/>
                  </a:cubicBezTo>
                  <a:lnTo>
                    <a:pt x="1" y="2511"/>
                  </a:lnTo>
                  <a:cubicBezTo>
                    <a:pt x="1" y="2625"/>
                    <a:pt x="92" y="2717"/>
                    <a:pt x="206" y="2717"/>
                  </a:cubicBezTo>
                  <a:lnTo>
                    <a:pt x="412" y="2717"/>
                  </a:lnTo>
                  <a:cubicBezTo>
                    <a:pt x="457" y="2991"/>
                    <a:pt x="571" y="3242"/>
                    <a:pt x="708" y="3447"/>
                  </a:cubicBezTo>
                  <a:lnTo>
                    <a:pt x="571" y="3584"/>
                  </a:lnTo>
                  <a:cubicBezTo>
                    <a:pt x="503" y="3675"/>
                    <a:pt x="503" y="3812"/>
                    <a:pt x="571" y="3881"/>
                  </a:cubicBezTo>
                  <a:lnTo>
                    <a:pt x="800" y="4109"/>
                  </a:lnTo>
                  <a:cubicBezTo>
                    <a:pt x="845" y="4155"/>
                    <a:pt x="897" y="4178"/>
                    <a:pt x="948" y="4178"/>
                  </a:cubicBezTo>
                  <a:cubicBezTo>
                    <a:pt x="999" y="4178"/>
                    <a:pt x="1051" y="4155"/>
                    <a:pt x="1096" y="4109"/>
                  </a:cubicBezTo>
                  <a:lnTo>
                    <a:pt x="1233" y="3972"/>
                  </a:lnTo>
                  <a:cubicBezTo>
                    <a:pt x="1462" y="4132"/>
                    <a:pt x="1713" y="4223"/>
                    <a:pt x="1987" y="4292"/>
                  </a:cubicBezTo>
                  <a:lnTo>
                    <a:pt x="1987" y="4474"/>
                  </a:lnTo>
                  <a:cubicBezTo>
                    <a:pt x="1987" y="4588"/>
                    <a:pt x="2078" y="4680"/>
                    <a:pt x="2192" y="4680"/>
                  </a:cubicBezTo>
                  <a:lnTo>
                    <a:pt x="2512" y="4680"/>
                  </a:lnTo>
                  <a:cubicBezTo>
                    <a:pt x="2626" y="4680"/>
                    <a:pt x="2717" y="4588"/>
                    <a:pt x="2717" y="4474"/>
                  </a:cubicBezTo>
                  <a:lnTo>
                    <a:pt x="2717" y="4292"/>
                  </a:lnTo>
                  <a:cubicBezTo>
                    <a:pt x="2991" y="4223"/>
                    <a:pt x="3242" y="4132"/>
                    <a:pt x="3447" y="3972"/>
                  </a:cubicBezTo>
                  <a:lnTo>
                    <a:pt x="3584" y="4109"/>
                  </a:lnTo>
                  <a:cubicBezTo>
                    <a:pt x="3630" y="4155"/>
                    <a:pt x="3687" y="4178"/>
                    <a:pt x="3741" y="4178"/>
                  </a:cubicBezTo>
                  <a:cubicBezTo>
                    <a:pt x="3796" y="4178"/>
                    <a:pt x="3847" y="4155"/>
                    <a:pt x="3881" y="4109"/>
                  </a:cubicBezTo>
                  <a:lnTo>
                    <a:pt x="4109" y="3881"/>
                  </a:lnTo>
                  <a:cubicBezTo>
                    <a:pt x="4201" y="3812"/>
                    <a:pt x="4201" y="3675"/>
                    <a:pt x="4109" y="3584"/>
                  </a:cubicBezTo>
                  <a:lnTo>
                    <a:pt x="3972" y="3447"/>
                  </a:lnTo>
                  <a:cubicBezTo>
                    <a:pt x="4132" y="3242"/>
                    <a:pt x="4224" y="2991"/>
                    <a:pt x="4292" y="2717"/>
                  </a:cubicBezTo>
                  <a:lnTo>
                    <a:pt x="4475" y="2717"/>
                  </a:lnTo>
                  <a:cubicBezTo>
                    <a:pt x="4589" y="2717"/>
                    <a:pt x="4703" y="2625"/>
                    <a:pt x="4703" y="2511"/>
                  </a:cubicBezTo>
                  <a:lnTo>
                    <a:pt x="4703" y="2192"/>
                  </a:lnTo>
                  <a:cubicBezTo>
                    <a:pt x="4703" y="2078"/>
                    <a:pt x="4589" y="1963"/>
                    <a:pt x="4475" y="1963"/>
                  </a:cubicBezTo>
                  <a:lnTo>
                    <a:pt x="4292" y="1963"/>
                  </a:lnTo>
                  <a:cubicBezTo>
                    <a:pt x="4224" y="1712"/>
                    <a:pt x="4132" y="1461"/>
                    <a:pt x="3972" y="1233"/>
                  </a:cubicBezTo>
                  <a:lnTo>
                    <a:pt x="4109" y="1096"/>
                  </a:lnTo>
                  <a:cubicBezTo>
                    <a:pt x="4201" y="1005"/>
                    <a:pt x="4201" y="868"/>
                    <a:pt x="4109" y="799"/>
                  </a:cubicBezTo>
                  <a:lnTo>
                    <a:pt x="3881" y="571"/>
                  </a:lnTo>
                  <a:cubicBezTo>
                    <a:pt x="3847" y="526"/>
                    <a:pt x="3796" y="503"/>
                    <a:pt x="3741" y="503"/>
                  </a:cubicBezTo>
                  <a:cubicBezTo>
                    <a:pt x="3687" y="503"/>
                    <a:pt x="3630" y="526"/>
                    <a:pt x="3584" y="571"/>
                  </a:cubicBezTo>
                  <a:lnTo>
                    <a:pt x="3447" y="708"/>
                  </a:lnTo>
                  <a:cubicBezTo>
                    <a:pt x="3242" y="548"/>
                    <a:pt x="2991" y="457"/>
                    <a:pt x="2717" y="411"/>
                  </a:cubicBezTo>
                  <a:lnTo>
                    <a:pt x="2717" y="206"/>
                  </a:lnTo>
                  <a:cubicBezTo>
                    <a:pt x="2717" y="92"/>
                    <a:pt x="2626" y="1"/>
                    <a:pt x="25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0" name="Google Shape;1240;p31"/>
            <p:cNvGrpSpPr/>
            <p:nvPr/>
          </p:nvGrpSpPr>
          <p:grpSpPr>
            <a:xfrm>
              <a:off x="8181167" y="854144"/>
              <a:ext cx="1376159" cy="1801750"/>
              <a:chOff x="8249542" y="1031269"/>
              <a:chExt cx="1376159" cy="1801750"/>
            </a:xfrm>
          </p:grpSpPr>
          <p:sp>
            <p:nvSpPr>
              <p:cNvPr id="1241" name="Google Shape;1241;p31"/>
              <p:cNvSpPr/>
              <p:nvPr/>
            </p:nvSpPr>
            <p:spPr>
              <a:xfrm flipH="1">
                <a:off x="8249542" y="1496001"/>
                <a:ext cx="1376159" cy="472843"/>
              </a:xfrm>
              <a:custGeom>
                <a:avLst/>
                <a:gdLst/>
                <a:ahLst/>
                <a:cxnLst/>
                <a:rect l="l" t="t" r="r" b="b"/>
                <a:pathLst>
                  <a:path w="52681" h="18101" extrusionOk="0">
                    <a:moveTo>
                      <a:pt x="26249" y="0"/>
                    </a:moveTo>
                    <a:cubicBezTo>
                      <a:pt x="20200" y="0"/>
                      <a:pt x="15133" y="4155"/>
                      <a:pt x="13741" y="9770"/>
                    </a:cubicBezTo>
                    <a:cubicBezTo>
                      <a:pt x="12326" y="8788"/>
                      <a:pt x="10614" y="8218"/>
                      <a:pt x="8765" y="8218"/>
                    </a:cubicBezTo>
                    <a:cubicBezTo>
                      <a:pt x="3926" y="8218"/>
                      <a:pt x="0" y="12144"/>
                      <a:pt x="0" y="17005"/>
                    </a:cubicBezTo>
                    <a:cubicBezTo>
                      <a:pt x="0" y="17371"/>
                      <a:pt x="23" y="17736"/>
                      <a:pt x="69" y="18101"/>
                    </a:cubicBezTo>
                    <a:lnTo>
                      <a:pt x="52612" y="18101"/>
                    </a:lnTo>
                    <a:cubicBezTo>
                      <a:pt x="52658" y="17736"/>
                      <a:pt x="52681" y="17371"/>
                      <a:pt x="52681" y="17005"/>
                    </a:cubicBezTo>
                    <a:cubicBezTo>
                      <a:pt x="52681" y="12144"/>
                      <a:pt x="48755" y="8218"/>
                      <a:pt x="43916" y="8218"/>
                    </a:cubicBezTo>
                    <a:cubicBezTo>
                      <a:pt x="41999" y="8218"/>
                      <a:pt x="40218" y="8834"/>
                      <a:pt x="38780" y="9884"/>
                    </a:cubicBezTo>
                    <a:cubicBezTo>
                      <a:pt x="37434" y="4200"/>
                      <a:pt x="32344" y="0"/>
                      <a:pt x="26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1"/>
              <p:cNvSpPr/>
              <p:nvPr/>
            </p:nvSpPr>
            <p:spPr>
              <a:xfrm flipH="1">
                <a:off x="8434357" y="1951783"/>
                <a:ext cx="521793" cy="847142"/>
              </a:xfrm>
              <a:custGeom>
                <a:avLst/>
                <a:gdLst/>
                <a:ahLst/>
                <a:cxnLst/>
                <a:rect l="l" t="t" r="r" b="b"/>
                <a:pathLst>
                  <a:path w="16070" h="26090" extrusionOk="0">
                    <a:moveTo>
                      <a:pt x="571" y="0"/>
                    </a:moveTo>
                    <a:cubicBezTo>
                      <a:pt x="252" y="0"/>
                      <a:pt x="1" y="274"/>
                      <a:pt x="1" y="571"/>
                    </a:cubicBezTo>
                    <a:lnTo>
                      <a:pt x="1" y="20383"/>
                    </a:lnTo>
                    <a:cubicBezTo>
                      <a:pt x="1" y="23533"/>
                      <a:pt x="2557" y="26089"/>
                      <a:pt x="5707" y="26089"/>
                    </a:cubicBezTo>
                    <a:lnTo>
                      <a:pt x="15499" y="26089"/>
                    </a:lnTo>
                    <a:cubicBezTo>
                      <a:pt x="15819" y="26089"/>
                      <a:pt x="16070" y="25838"/>
                      <a:pt x="16070" y="25519"/>
                    </a:cubicBezTo>
                    <a:cubicBezTo>
                      <a:pt x="16070" y="25199"/>
                      <a:pt x="15819" y="24948"/>
                      <a:pt x="15499" y="24948"/>
                    </a:cubicBezTo>
                    <a:lnTo>
                      <a:pt x="5707" y="24948"/>
                    </a:lnTo>
                    <a:cubicBezTo>
                      <a:pt x="3196" y="24948"/>
                      <a:pt x="1142" y="22894"/>
                      <a:pt x="1142" y="20383"/>
                    </a:cubicBezTo>
                    <a:lnTo>
                      <a:pt x="1142" y="571"/>
                    </a:lnTo>
                    <a:cubicBezTo>
                      <a:pt x="1142" y="274"/>
                      <a:pt x="891" y="0"/>
                      <a:pt x="5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1"/>
              <p:cNvSpPr/>
              <p:nvPr/>
            </p:nvSpPr>
            <p:spPr>
              <a:xfrm flipH="1">
                <a:off x="8884229" y="2225992"/>
                <a:ext cx="106015" cy="106015"/>
              </a:xfrm>
              <a:custGeom>
                <a:avLst/>
                <a:gdLst/>
                <a:ahLst/>
                <a:cxnLst/>
                <a:rect l="l" t="t" r="r" b="b"/>
                <a:pathLst>
                  <a:path w="3265" h="3265" extrusionOk="0">
                    <a:moveTo>
                      <a:pt x="1621" y="1"/>
                    </a:moveTo>
                    <a:cubicBezTo>
                      <a:pt x="731" y="1"/>
                      <a:pt x="1" y="731"/>
                      <a:pt x="1" y="1644"/>
                    </a:cubicBezTo>
                    <a:cubicBezTo>
                      <a:pt x="1" y="2534"/>
                      <a:pt x="731" y="3265"/>
                      <a:pt x="1621" y="3265"/>
                    </a:cubicBezTo>
                    <a:cubicBezTo>
                      <a:pt x="2534" y="3265"/>
                      <a:pt x="3265" y="2534"/>
                      <a:pt x="3265" y="1644"/>
                    </a:cubicBezTo>
                    <a:cubicBezTo>
                      <a:pt x="3265" y="731"/>
                      <a:pt x="2534" y="1"/>
                      <a:pt x="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1"/>
              <p:cNvSpPr/>
              <p:nvPr/>
            </p:nvSpPr>
            <p:spPr>
              <a:xfrm flipH="1">
                <a:off x="8887184" y="1195778"/>
                <a:ext cx="106015" cy="105300"/>
              </a:xfrm>
              <a:custGeom>
                <a:avLst/>
                <a:gdLst/>
                <a:ahLst/>
                <a:cxnLst/>
                <a:rect l="l" t="t" r="r" b="b"/>
                <a:pathLst>
                  <a:path w="3265" h="3243" extrusionOk="0">
                    <a:moveTo>
                      <a:pt x="1621" y="1"/>
                    </a:moveTo>
                    <a:cubicBezTo>
                      <a:pt x="731" y="1"/>
                      <a:pt x="1" y="731"/>
                      <a:pt x="1" y="1621"/>
                    </a:cubicBezTo>
                    <a:cubicBezTo>
                      <a:pt x="1" y="2512"/>
                      <a:pt x="731" y="3242"/>
                      <a:pt x="1621" y="3242"/>
                    </a:cubicBezTo>
                    <a:cubicBezTo>
                      <a:pt x="2534" y="3242"/>
                      <a:pt x="3265" y="2512"/>
                      <a:pt x="3265" y="1621"/>
                    </a:cubicBezTo>
                    <a:cubicBezTo>
                      <a:pt x="3265" y="731"/>
                      <a:pt x="2534" y="1"/>
                      <a:pt x="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1"/>
              <p:cNvSpPr/>
              <p:nvPr/>
            </p:nvSpPr>
            <p:spPr>
              <a:xfrm flipH="1">
                <a:off x="8362468" y="2727751"/>
                <a:ext cx="105268" cy="105268"/>
              </a:xfrm>
              <a:custGeom>
                <a:avLst/>
                <a:gdLst/>
                <a:ahLst/>
                <a:cxnLst/>
                <a:rect l="l" t="t" r="r" b="b"/>
                <a:pathLst>
                  <a:path w="3242" h="3242" extrusionOk="0">
                    <a:moveTo>
                      <a:pt x="1621" y="0"/>
                    </a:moveTo>
                    <a:cubicBezTo>
                      <a:pt x="708" y="0"/>
                      <a:pt x="1" y="731"/>
                      <a:pt x="1" y="1621"/>
                    </a:cubicBezTo>
                    <a:cubicBezTo>
                      <a:pt x="1" y="2534"/>
                      <a:pt x="708" y="3241"/>
                      <a:pt x="1621" y="3241"/>
                    </a:cubicBezTo>
                    <a:cubicBezTo>
                      <a:pt x="2511" y="3241"/>
                      <a:pt x="3242" y="2534"/>
                      <a:pt x="3242" y="1621"/>
                    </a:cubicBezTo>
                    <a:cubicBezTo>
                      <a:pt x="3242" y="731"/>
                      <a:pt x="2511" y="0"/>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1"/>
              <p:cNvSpPr/>
              <p:nvPr/>
            </p:nvSpPr>
            <p:spPr>
              <a:xfrm flipH="1">
                <a:off x="8922024" y="1031269"/>
                <a:ext cx="334279" cy="522540"/>
              </a:xfrm>
              <a:custGeom>
                <a:avLst/>
                <a:gdLst/>
                <a:ahLst/>
                <a:cxnLst/>
                <a:rect l="l" t="t" r="r" b="b"/>
                <a:pathLst>
                  <a:path w="10295" h="16093" extrusionOk="0">
                    <a:moveTo>
                      <a:pt x="571" y="0"/>
                    </a:moveTo>
                    <a:cubicBezTo>
                      <a:pt x="252" y="0"/>
                      <a:pt x="1" y="274"/>
                      <a:pt x="1" y="571"/>
                    </a:cubicBezTo>
                    <a:cubicBezTo>
                      <a:pt x="1" y="890"/>
                      <a:pt x="252" y="1142"/>
                      <a:pt x="571" y="1142"/>
                    </a:cubicBezTo>
                    <a:lnTo>
                      <a:pt x="9154" y="1142"/>
                    </a:lnTo>
                    <a:lnTo>
                      <a:pt x="9154" y="15521"/>
                    </a:lnTo>
                    <a:cubicBezTo>
                      <a:pt x="9154" y="15841"/>
                      <a:pt x="9405" y="16092"/>
                      <a:pt x="9724" y="16092"/>
                    </a:cubicBezTo>
                    <a:cubicBezTo>
                      <a:pt x="10044" y="16092"/>
                      <a:pt x="10295" y="15841"/>
                      <a:pt x="10295" y="15521"/>
                    </a:cubicBezTo>
                    <a:lnTo>
                      <a:pt x="10295" y="571"/>
                    </a:lnTo>
                    <a:cubicBezTo>
                      <a:pt x="10295" y="274"/>
                      <a:pt x="10044" y="0"/>
                      <a:pt x="9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7" name="Google Shape;1247;p31"/>
            <p:cNvSpPr/>
            <p:nvPr/>
          </p:nvSpPr>
          <p:spPr>
            <a:xfrm>
              <a:off x="5876979" y="1264984"/>
              <a:ext cx="98472" cy="97809"/>
            </a:xfrm>
            <a:custGeom>
              <a:avLst/>
              <a:gdLst/>
              <a:ahLst/>
              <a:cxnLst/>
              <a:rect l="l" t="t" r="r" b="b"/>
              <a:pathLst>
                <a:path w="3265" h="3243" extrusionOk="0">
                  <a:moveTo>
                    <a:pt x="1621" y="1"/>
                  </a:moveTo>
                  <a:cubicBezTo>
                    <a:pt x="731" y="1"/>
                    <a:pt x="1" y="731"/>
                    <a:pt x="1" y="1621"/>
                  </a:cubicBezTo>
                  <a:cubicBezTo>
                    <a:pt x="1" y="2512"/>
                    <a:pt x="731" y="3242"/>
                    <a:pt x="1621" y="3242"/>
                  </a:cubicBezTo>
                  <a:cubicBezTo>
                    <a:pt x="2534" y="3242"/>
                    <a:pt x="3265" y="2512"/>
                    <a:pt x="3265" y="1621"/>
                  </a:cubicBezTo>
                  <a:cubicBezTo>
                    <a:pt x="3265" y="731"/>
                    <a:pt x="2534" y="1"/>
                    <a:pt x="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1"/>
            <p:cNvSpPr/>
            <p:nvPr/>
          </p:nvSpPr>
          <p:spPr>
            <a:xfrm>
              <a:off x="5632595" y="1058481"/>
              <a:ext cx="310497" cy="485365"/>
            </a:xfrm>
            <a:custGeom>
              <a:avLst/>
              <a:gdLst/>
              <a:ahLst/>
              <a:cxnLst/>
              <a:rect l="l" t="t" r="r" b="b"/>
              <a:pathLst>
                <a:path w="10295" h="16093" extrusionOk="0">
                  <a:moveTo>
                    <a:pt x="571" y="0"/>
                  </a:moveTo>
                  <a:cubicBezTo>
                    <a:pt x="252" y="0"/>
                    <a:pt x="1" y="274"/>
                    <a:pt x="1" y="571"/>
                  </a:cubicBezTo>
                  <a:cubicBezTo>
                    <a:pt x="1" y="890"/>
                    <a:pt x="252" y="1142"/>
                    <a:pt x="571" y="1142"/>
                  </a:cubicBezTo>
                  <a:lnTo>
                    <a:pt x="9154" y="1142"/>
                  </a:lnTo>
                  <a:lnTo>
                    <a:pt x="9154" y="15521"/>
                  </a:lnTo>
                  <a:cubicBezTo>
                    <a:pt x="9154" y="15841"/>
                    <a:pt x="9405" y="16092"/>
                    <a:pt x="9724" y="16092"/>
                  </a:cubicBezTo>
                  <a:cubicBezTo>
                    <a:pt x="10044" y="16092"/>
                    <a:pt x="10295" y="15841"/>
                    <a:pt x="10295" y="15521"/>
                  </a:cubicBezTo>
                  <a:lnTo>
                    <a:pt x="10295" y="571"/>
                  </a:lnTo>
                  <a:cubicBezTo>
                    <a:pt x="10295" y="274"/>
                    <a:pt x="10044" y="0"/>
                    <a:pt x="9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9" name="Google Shape;1249;p31"/>
            <p:cNvGrpSpPr/>
            <p:nvPr/>
          </p:nvGrpSpPr>
          <p:grpSpPr>
            <a:xfrm>
              <a:off x="4742300" y="905475"/>
              <a:ext cx="936257" cy="609262"/>
              <a:chOff x="5681625" y="304350"/>
              <a:chExt cx="936257" cy="609262"/>
            </a:xfrm>
          </p:grpSpPr>
          <p:sp>
            <p:nvSpPr>
              <p:cNvPr id="1250" name="Google Shape;1250;p31"/>
              <p:cNvSpPr/>
              <p:nvPr/>
            </p:nvSpPr>
            <p:spPr>
              <a:xfrm>
                <a:off x="5681625" y="304350"/>
                <a:ext cx="936257" cy="609262"/>
              </a:xfrm>
              <a:custGeom>
                <a:avLst/>
                <a:gdLst/>
                <a:ahLst/>
                <a:cxnLst/>
                <a:rect l="l" t="t" r="r" b="b"/>
                <a:pathLst>
                  <a:path w="31043" h="20201" extrusionOk="0">
                    <a:moveTo>
                      <a:pt x="2876" y="1"/>
                    </a:moveTo>
                    <a:cubicBezTo>
                      <a:pt x="1301" y="1"/>
                      <a:pt x="0" y="1279"/>
                      <a:pt x="0" y="2877"/>
                    </a:cubicBezTo>
                    <a:lnTo>
                      <a:pt x="0" y="17325"/>
                    </a:lnTo>
                    <a:cubicBezTo>
                      <a:pt x="0" y="18900"/>
                      <a:pt x="1301" y="20201"/>
                      <a:pt x="2876" y="20201"/>
                    </a:cubicBezTo>
                    <a:lnTo>
                      <a:pt x="28144" y="20201"/>
                    </a:lnTo>
                    <a:cubicBezTo>
                      <a:pt x="29742" y="20201"/>
                      <a:pt x="31043" y="18900"/>
                      <a:pt x="31043" y="17325"/>
                    </a:cubicBezTo>
                    <a:lnTo>
                      <a:pt x="31043" y="2877"/>
                    </a:lnTo>
                    <a:cubicBezTo>
                      <a:pt x="31043" y="1279"/>
                      <a:pt x="29742" y="1"/>
                      <a:pt x="28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1"/>
              <p:cNvSpPr/>
              <p:nvPr/>
            </p:nvSpPr>
            <p:spPr>
              <a:xfrm>
                <a:off x="5744267" y="403485"/>
                <a:ext cx="399982" cy="399982"/>
              </a:xfrm>
              <a:custGeom>
                <a:avLst/>
                <a:gdLst/>
                <a:ahLst/>
                <a:cxnLst/>
                <a:rect l="l" t="t" r="r" b="b"/>
                <a:pathLst>
                  <a:path w="13262" h="13262" extrusionOk="0">
                    <a:moveTo>
                      <a:pt x="6620" y="2077"/>
                    </a:moveTo>
                    <a:cubicBezTo>
                      <a:pt x="9130" y="2077"/>
                      <a:pt x="11185" y="4132"/>
                      <a:pt x="11185" y="6643"/>
                    </a:cubicBezTo>
                    <a:cubicBezTo>
                      <a:pt x="11185" y="9153"/>
                      <a:pt x="9130" y="11208"/>
                      <a:pt x="6620" y="11208"/>
                    </a:cubicBezTo>
                    <a:cubicBezTo>
                      <a:pt x="4109" y="11208"/>
                      <a:pt x="2055" y="9153"/>
                      <a:pt x="2055" y="6643"/>
                    </a:cubicBezTo>
                    <a:cubicBezTo>
                      <a:pt x="2055" y="4132"/>
                      <a:pt x="4109" y="2077"/>
                      <a:pt x="6620" y="2077"/>
                    </a:cubicBezTo>
                    <a:close/>
                    <a:moveTo>
                      <a:pt x="6620" y="0"/>
                    </a:moveTo>
                    <a:cubicBezTo>
                      <a:pt x="2968" y="0"/>
                      <a:pt x="0" y="2968"/>
                      <a:pt x="0" y="6643"/>
                    </a:cubicBezTo>
                    <a:cubicBezTo>
                      <a:pt x="0" y="10295"/>
                      <a:pt x="2968" y="13262"/>
                      <a:pt x="6620" y="13262"/>
                    </a:cubicBezTo>
                    <a:cubicBezTo>
                      <a:pt x="10272" y="13262"/>
                      <a:pt x="13262" y="10295"/>
                      <a:pt x="13262" y="6643"/>
                    </a:cubicBezTo>
                    <a:cubicBezTo>
                      <a:pt x="13262" y="2968"/>
                      <a:pt x="10272" y="0"/>
                      <a:pt x="6620" y="0"/>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1"/>
              <p:cNvSpPr/>
              <p:nvPr/>
            </p:nvSpPr>
            <p:spPr>
              <a:xfrm>
                <a:off x="5744267" y="403485"/>
                <a:ext cx="399288" cy="192783"/>
              </a:xfrm>
              <a:custGeom>
                <a:avLst/>
                <a:gdLst/>
                <a:ahLst/>
                <a:cxnLst/>
                <a:rect l="l" t="t" r="r" b="b"/>
                <a:pathLst>
                  <a:path w="13239" h="6392" extrusionOk="0">
                    <a:moveTo>
                      <a:pt x="6620" y="0"/>
                    </a:moveTo>
                    <a:cubicBezTo>
                      <a:pt x="3059" y="0"/>
                      <a:pt x="137" y="2854"/>
                      <a:pt x="0" y="6391"/>
                    </a:cubicBezTo>
                    <a:lnTo>
                      <a:pt x="2077" y="6391"/>
                    </a:lnTo>
                    <a:cubicBezTo>
                      <a:pt x="2214" y="3995"/>
                      <a:pt x="4200" y="2077"/>
                      <a:pt x="6620" y="2077"/>
                    </a:cubicBezTo>
                    <a:cubicBezTo>
                      <a:pt x="9062" y="2077"/>
                      <a:pt x="11048" y="3995"/>
                      <a:pt x="11185" y="6391"/>
                    </a:cubicBezTo>
                    <a:lnTo>
                      <a:pt x="13239" y="6391"/>
                    </a:lnTo>
                    <a:cubicBezTo>
                      <a:pt x="13102" y="2854"/>
                      <a:pt x="10203" y="0"/>
                      <a:pt x="6620" y="0"/>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1"/>
              <p:cNvSpPr/>
              <p:nvPr/>
            </p:nvSpPr>
            <p:spPr>
              <a:xfrm>
                <a:off x="5744267" y="403485"/>
                <a:ext cx="197608" cy="197608"/>
              </a:xfrm>
              <a:custGeom>
                <a:avLst/>
                <a:gdLst/>
                <a:ahLst/>
                <a:cxnLst/>
                <a:rect l="l" t="t" r="r" b="b"/>
                <a:pathLst>
                  <a:path w="6552" h="6552" extrusionOk="0">
                    <a:moveTo>
                      <a:pt x="6551" y="0"/>
                    </a:moveTo>
                    <a:cubicBezTo>
                      <a:pt x="2945" y="46"/>
                      <a:pt x="46" y="2968"/>
                      <a:pt x="0" y="6551"/>
                    </a:cubicBezTo>
                    <a:lnTo>
                      <a:pt x="2077" y="6551"/>
                    </a:lnTo>
                    <a:cubicBezTo>
                      <a:pt x="2100" y="4109"/>
                      <a:pt x="4086" y="2123"/>
                      <a:pt x="6551" y="2077"/>
                    </a:cubicBezTo>
                    <a:lnTo>
                      <a:pt x="6551" y="0"/>
                    </a:ln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1"/>
              <p:cNvSpPr/>
              <p:nvPr/>
            </p:nvSpPr>
            <p:spPr>
              <a:xfrm>
                <a:off x="6196540" y="435152"/>
                <a:ext cx="302233" cy="35830"/>
              </a:xfrm>
              <a:custGeom>
                <a:avLst/>
                <a:gdLst/>
                <a:ahLst/>
                <a:cxnLst/>
                <a:rect l="l" t="t" r="r" b="b"/>
                <a:pathLst>
                  <a:path w="10021" h="1188" extrusionOk="0">
                    <a:moveTo>
                      <a:pt x="617" y="0"/>
                    </a:moveTo>
                    <a:cubicBezTo>
                      <a:pt x="274" y="0"/>
                      <a:pt x="0" y="274"/>
                      <a:pt x="0" y="594"/>
                    </a:cubicBezTo>
                    <a:cubicBezTo>
                      <a:pt x="0" y="936"/>
                      <a:pt x="274" y="1187"/>
                      <a:pt x="617" y="1187"/>
                    </a:cubicBezTo>
                    <a:lnTo>
                      <a:pt x="9405" y="1187"/>
                    </a:lnTo>
                    <a:cubicBezTo>
                      <a:pt x="9747" y="1187"/>
                      <a:pt x="10021" y="936"/>
                      <a:pt x="10021" y="594"/>
                    </a:cubicBezTo>
                    <a:cubicBezTo>
                      <a:pt x="10021" y="274"/>
                      <a:pt x="9747" y="0"/>
                      <a:pt x="9405" y="0"/>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1"/>
              <p:cNvSpPr/>
              <p:nvPr/>
            </p:nvSpPr>
            <p:spPr>
              <a:xfrm>
                <a:off x="6196540" y="512934"/>
                <a:ext cx="302233" cy="36524"/>
              </a:xfrm>
              <a:custGeom>
                <a:avLst/>
                <a:gdLst/>
                <a:ahLst/>
                <a:cxnLst/>
                <a:rect l="l" t="t" r="r" b="b"/>
                <a:pathLst>
                  <a:path w="10021" h="1211" extrusionOk="0">
                    <a:moveTo>
                      <a:pt x="617" y="1"/>
                    </a:moveTo>
                    <a:cubicBezTo>
                      <a:pt x="274" y="1"/>
                      <a:pt x="0" y="274"/>
                      <a:pt x="0" y="594"/>
                    </a:cubicBezTo>
                    <a:cubicBezTo>
                      <a:pt x="0" y="936"/>
                      <a:pt x="274" y="1210"/>
                      <a:pt x="617" y="1210"/>
                    </a:cubicBezTo>
                    <a:lnTo>
                      <a:pt x="9405" y="1210"/>
                    </a:lnTo>
                    <a:cubicBezTo>
                      <a:pt x="9747" y="1210"/>
                      <a:pt x="10021" y="936"/>
                      <a:pt x="10021" y="594"/>
                    </a:cubicBezTo>
                    <a:cubicBezTo>
                      <a:pt x="10021" y="274"/>
                      <a:pt x="9747" y="1"/>
                      <a:pt x="9405" y="1"/>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1"/>
              <p:cNvSpPr/>
              <p:nvPr/>
            </p:nvSpPr>
            <p:spPr>
              <a:xfrm>
                <a:off x="6196540" y="590716"/>
                <a:ext cx="302233" cy="36524"/>
              </a:xfrm>
              <a:custGeom>
                <a:avLst/>
                <a:gdLst/>
                <a:ahLst/>
                <a:cxnLst/>
                <a:rect l="l" t="t" r="r" b="b"/>
                <a:pathLst>
                  <a:path w="10021" h="1211" extrusionOk="0">
                    <a:moveTo>
                      <a:pt x="617" y="1"/>
                    </a:moveTo>
                    <a:cubicBezTo>
                      <a:pt x="274" y="1"/>
                      <a:pt x="0" y="275"/>
                      <a:pt x="0" y="617"/>
                    </a:cubicBezTo>
                    <a:cubicBezTo>
                      <a:pt x="0" y="937"/>
                      <a:pt x="274" y="1211"/>
                      <a:pt x="617" y="1211"/>
                    </a:cubicBezTo>
                    <a:lnTo>
                      <a:pt x="9405" y="1211"/>
                    </a:lnTo>
                    <a:cubicBezTo>
                      <a:pt x="9747" y="1211"/>
                      <a:pt x="10021" y="937"/>
                      <a:pt x="10021" y="617"/>
                    </a:cubicBezTo>
                    <a:cubicBezTo>
                      <a:pt x="10021" y="275"/>
                      <a:pt x="9747" y="1"/>
                      <a:pt x="9405" y="1"/>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1"/>
              <p:cNvSpPr/>
              <p:nvPr/>
            </p:nvSpPr>
            <p:spPr>
              <a:xfrm>
                <a:off x="6196540" y="669191"/>
                <a:ext cx="302233" cy="35830"/>
              </a:xfrm>
              <a:custGeom>
                <a:avLst/>
                <a:gdLst/>
                <a:ahLst/>
                <a:cxnLst/>
                <a:rect l="l" t="t" r="r" b="b"/>
                <a:pathLst>
                  <a:path w="10021" h="1188" extrusionOk="0">
                    <a:moveTo>
                      <a:pt x="617" y="1"/>
                    </a:moveTo>
                    <a:cubicBezTo>
                      <a:pt x="274" y="1"/>
                      <a:pt x="0" y="252"/>
                      <a:pt x="0" y="594"/>
                    </a:cubicBezTo>
                    <a:cubicBezTo>
                      <a:pt x="0" y="914"/>
                      <a:pt x="274" y="1188"/>
                      <a:pt x="617" y="1188"/>
                    </a:cubicBezTo>
                    <a:lnTo>
                      <a:pt x="9405" y="1188"/>
                    </a:lnTo>
                    <a:cubicBezTo>
                      <a:pt x="9747" y="1188"/>
                      <a:pt x="10021" y="914"/>
                      <a:pt x="10021" y="594"/>
                    </a:cubicBezTo>
                    <a:cubicBezTo>
                      <a:pt x="10021" y="252"/>
                      <a:pt x="9747" y="1"/>
                      <a:pt x="9405" y="1"/>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8" name="Google Shape;1258;p31"/>
            <p:cNvGrpSpPr/>
            <p:nvPr/>
          </p:nvGrpSpPr>
          <p:grpSpPr>
            <a:xfrm>
              <a:off x="5540367" y="1399802"/>
              <a:ext cx="1202274" cy="1323750"/>
              <a:chOff x="6351017" y="2020639"/>
              <a:chExt cx="1202274" cy="1323750"/>
            </a:xfrm>
          </p:grpSpPr>
          <p:sp>
            <p:nvSpPr>
              <p:cNvPr id="1259" name="Google Shape;1259;p31"/>
              <p:cNvSpPr/>
              <p:nvPr/>
            </p:nvSpPr>
            <p:spPr>
              <a:xfrm flipH="1">
                <a:off x="6351017" y="2020639"/>
                <a:ext cx="783404" cy="269046"/>
              </a:xfrm>
              <a:custGeom>
                <a:avLst/>
                <a:gdLst/>
                <a:ahLst/>
                <a:cxnLst/>
                <a:rect l="l" t="t" r="r" b="b"/>
                <a:pathLst>
                  <a:path w="24127" h="8286" extrusionOk="0">
                    <a:moveTo>
                      <a:pt x="12029" y="0"/>
                    </a:moveTo>
                    <a:cubicBezTo>
                      <a:pt x="9268" y="0"/>
                      <a:pt x="6939" y="1918"/>
                      <a:pt x="6300" y="4474"/>
                    </a:cubicBezTo>
                    <a:cubicBezTo>
                      <a:pt x="5661" y="4040"/>
                      <a:pt x="4862" y="3767"/>
                      <a:pt x="4018" y="3767"/>
                    </a:cubicBezTo>
                    <a:cubicBezTo>
                      <a:pt x="1804" y="3767"/>
                      <a:pt x="0" y="5570"/>
                      <a:pt x="0" y="7784"/>
                    </a:cubicBezTo>
                    <a:cubicBezTo>
                      <a:pt x="0" y="7966"/>
                      <a:pt x="23" y="8126"/>
                      <a:pt x="46" y="8286"/>
                    </a:cubicBezTo>
                    <a:lnTo>
                      <a:pt x="24104" y="8286"/>
                    </a:lnTo>
                    <a:cubicBezTo>
                      <a:pt x="24127" y="8126"/>
                      <a:pt x="24127" y="7966"/>
                      <a:pt x="24127" y="7784"/>
                    </a:cubicBezTo>
                    <a:cubicBezTo>
                      <a:pt x="24127" y="5570"/>
                      <a:pt x="22346" y="3767"/>
                      <a:pt x="20110" y="3767"/>
                    </a:cubicBezTo>
                    <a:cubicBezTo>
                      <a:pt x="19242" y="3767"/>
                      <a:pt x="18420" y="4040"/>
                      <a:pt x="17781" y="4520"/>
                    </a:cubicBezTo>
                    <a:cubicBezTo>
                      <a:pt x="17142" y="1941"/>
                      <a:pt x="14814" y="0"/>
                      <a:pt x="120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1"/>
              <p:cNvSpPr/>
              <p:nvPr/>
            </p:nvSpPr>
            <p:spPr>
              <a:xfrm flipH="1">
                <a:off x="7448023" y="3238374"/>
                <a:ext cx="105268" cy="106015"/>
              </a:xfrm>
              <a:custGeom>
                <a:avLst/>
                <a:gdLst/>
                <a:ahLst/>
                <a:cxnLst/>
                <a:rect l="l" t="t" r="r" b="b"/>
                <a:pathLst>
                  <a:path w="3242" h="3265" extrusionOk="0">
                    <a:moveTo>
                      <a:pt x="1621" y="1"/>
                    </a:moveTo>
                    <a:cubicBezTo>
                      <a:pt x="731" y="1"/>
                      <a:pt x="0" y="731"/>
                      <a:pt x="0" y="1644"/>
                    </a:cubicBezTo>
                    <a:cubicBezTo>
                      <a:pt x="0" y="2534"/>
                      <a:pt x="731" y="3265"/>
                      <a:pt x="1621" y="3265"/>
                    </a:cubicBezTo>
                    <a:cubicBezTo>
                      <a:pt x="2534" y="3265"/>
                      <a:pt x="3241" y="2534"/>
                      <a:pt x="3241" y="1644"/>
                    </a:cubicBezTo>
                    <a:cubicBezTo>
                      <a:pt x="3241" y="731"/>
                      <a:pt x="2534" y="1"/>
                      <a:pt x="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1"/>
              <p:cNvSpPr/>
              <p:nvPr/>
            </p:nvSpPr>
            <p:spPr>
              <a:xfrm flipH="1">
                <a:off x="6721573" y="2069617"/>
                <a:ext cx="802658" cy="1240679"/>
              </a:xfrm>
              <a:custGeom>
                <a:avLst/>
                <a:gdLst/>
                <a:ahLst/>
                <a:cxnLst/>
                <a:rect l="l" t="t" r="r" b="b"/>
                <a:pathLst>
                  <a:path w="24720" h="38210" extrusionOk="0">
                    <a:moveTo>
                      <a:pt x="24149" y="0"/>
                    </a:moveTo>
                    <a:cubicBezTo>
                      <a:pt x="23830" y="0"/>
                      <a:pt x="23579" y="251"/>
                      <a:pt x="23579" y="571"/>
                    </a:cubicBezTo>
                    <a:lnTo>
                      <a:pt x="23579" y="31979"/>
                    </a:lnTo>
                    <a:cubicBezTo>
                      <a:pt x="23579" y="34786"/>
                      <a:pt x="21296" y="37069"/>
                      <a:pt x="18489" y="37069"/>
                    </a:cubicBezTo>
                    <a:lnTo>
                      <a:pt x="571" y="37069"/>
                    </a:lnTo>
                    <a:cubicBezTo>
                      <a:pt x="251" y="37069"/>
                      <a:pt x="0" y="37320"/>
                      <a:pt x="0" y="37639"/>
                    </a:cubicBezTo>
                    <a:cubicBezTo>
                      <a:pt x="0" y="37936"/>
                      <a:pt x="251" y="38210"/>
                      <a:pt x="571" y="38210"/>
                    </a:cubicBezTo>
                    <a:lnTo>
                      <a:pt x="18489" y="38210"/>
                    </a:lnTo>
                    <a:cubicBezTo>
                      <a:pt x="21935" y="38210"/>
                      <a:pt x="24720" y="35402"/>
                      <a:pt x="24720" y="31979"/>
                    </a:cubicBezTo>
                    <a:lnTo>
                      <a:pt x="24720" y="571"/>
                    </a:lnTo>
                    <a:cubicBezTo>
                      <a:pt x="24720" y="251"/>
                      <a:pt x="24469" y="0"/>
                      <a:pt x="24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 name="Google Shape;1262;p31"/>
            <p:cNvGrpSpPr/>
            <p:nvPr/>
          </p:nvGrpSpPr>
          <p:grpSpPr>
            <a:xfrm>
              <a:off x="5381215" y="229196"/>
              <a:ext cx="2914100" cy="4436952"/>
              <a:chOff x="5381215" y="229196"/>
              <a:chExt cx="2914100" cy="4436952"/>
            </a:xfrm>
          </p:grpSpPr>
          <p:grpSp>
            <p:nvGrpSpPr>
              <p:cNvPr id="1263" name="Google Shape;1263;p31"/>
              <p:cNvGrpSpPr/>
              <p:nvPr/>
            </p:nvGrpSpPr>
            <p:grpSpPr>
              <a:xfrm>
                <a:off x="5381215" y="1180824"/>
                <a:ext cx="2914100" cy="3485325"/>
                <a:chOff x="6136065" y="801074"/>
                <a:chExt cx="2914100" cy="3485325"/>
              </a:xfrm>
            </p:grpSpPr>
            <p:sp>
              <p:nvSpPr>
                <p:cNvPr id="1264" name="Google Shape;1264;p31"/>
                <p:cNvSpPr/>
                <p:nvPr/>
              </p:nvSpPr>
              <p:spPr>
                <a:xfrm flipH="1">
                  <a:off x="8693645" y="3430863"/>
                  <a:ext cx="260929" cy="473640"/>
                </a:xfrm>
                <a:custGeom>
                  <a:avLst/>
                  <a:gdLst/>
                  <a:ahLst/>
                  <a:cxnLst/>
                  <a:rect l="l" t="t" r="r" b="b"/>
                  <a:pathLst>
                    <a:path w="8036" h="14587" extrusionOk="0">
                      <a:moveTo>
                        <a:pt x="1" y="1"/>
                      </a:moveTo>
                      <a:lnTo>
                        <a:pt x="1" y="14586"/>
                      </a:lnTo>
                      <a:lnTo>
                        <a:pt x="8035" y="14586"/>
                      </a:lnTo>
                      <a:lnTo>
                        <a:pt x="8035" y="1"/>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1"/>
                <p:cNvSpPr/>
                <p:nvPr/>
              </p:nvSpPr>
              <p:spPr>
                <a:xfrm flipH="1">
                  <a:off x="8896712" y="3513889"/>
                  <a:ext cx="153453" cy="154168"/>
                </a:xfrm>
                <a:custGeom>
                  <a:avLst/>
                  <a:gdLst/>
                  <a:ahLst/>
                  <a:cxnLst/>
                  <a:rect l="l" t="t" r="r" b="b"/>
                  <a:pathLst>
                    <a:path w="4726" h="4748" extrusionOk="0">
                      <a:moveTo>
                        <a:pt x="0" y="0"/>
                      </a:moveTo>
                      <a:lnTo>
                        <a:pt x="0" y="4748"/>
                      </a:lnTo>
                      <a:lnTo>
                        <a:pt x="4725" y="4748"/>
                      </a:lnTo>
                      <a:lnTo>
                        <a:pt x="47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1"/>
                <p:cNvSpPr/>
                <p:nvPr/>
              </p:nvSpPr>
              <p:spPr>
                <a:xfrm flipH="1">
                  <a:off x="6459207" y="3247271"/>
                  <a:ext cx="261676" cy="473640"/>
                </a:xfrm>
                <a:custGeom>
                  <a:avLst/>
                  <a:gdLst/>
                  <a:ahLst/>
                  <a:cxnLst/>
                  <a:rect l="l" t="t" r="r" b="b"/>
                  <a:pathLst>
                    <a:path w="8059" h="14587" extrusionOk="0">
                      <a:moveTo>
                        <a:pt x="1" y="1"/>
                      </a:moveTo>
                      <a:lnTo>
                        <a:pt x="1" y="14586"/>
                      </a:lnTo>
                      <a:lnTo>
                        <a:pt x="8058" y="14586"/>
                      </a:lnTo>
                      <a:lnTo>
                        <a:pt x="8058" y="1"/>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1"/>
                <p:cNvSpPr/>
                <p:nvPr/>
              </p:nvSpPr>
              <p:spPr>
                <a:xfrm flipH="1">
                  <a:off x="6136065" y="3620059"/>
                  <a:ext cx="191995" cy="332818"/>
                </a:xfrm>
                <a:custGeom>
                  <a:avLst/>
                  <a:gdLst/>
                  <a:ahLst/>
                  <a:cxnLst/>
                  <a:rect l="l" t="t" r="r" b="b"/>
                  <a:pathLst>
                    <a:path w="5913" h="10250" extrusionOk="0">
                      <a:moveTo>
                        <a:pt x="0" y="1"/>
                      </a:moveTo>
                      <a:lnTo>
                        <a:pt x="0" y="10249"/>
                      </a:lnTo>
                      <a:lnTo>
                        <a:pt x="5912" y="10249"/>
                      </a:lnTo>
                      <a:lnTo>
                        <a:pt x="59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1"/>
                <p:cNvSpPr/>
                <p:nvPr/>
              </p:nvSpPr>
              <p:spPr>
                <a:xfrm flipH="1">
                  <a:off x="7376679" y="3853224"/>
                  <a:ext cx="191995" cy="332818"/>
                </a:xfrm>
                <a:custGeom>
                  <a:avLst/>
                  <a:gdLst/>
                  <a:ahLst/>
                  <a:cxnLst/>
                  <a:rect l="l" t="t" r="r" b="b"/>
                  <a:pathLst>
                    <a:path w="5913" h="10250" extrusionOk="0">
                      <a:moveTo>
                        <a:pt x="1" y="1"/>
                      </a:moveTo>
                      <a:lnTo>
                        <a:pt x="1" y="10249"/>
                      </a:lnTo>
                      <a:lnTo>
                        <a:pt x="5912" y="10249"/>
                      </a:lnTo>
                      <a:lnTo>
                        <a:pt x="59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1"/>
                <p:cNvSpPr/>
                <p:nvPr/>
              </p:nvSpPr>
              <p:spPr>
                <a:xfrm flipH="1">
                  <a:off x="7977859" y="3952867"/>
                  <a:ext cx="191995" cy="333532"/>
                </a:xfrm>
                <a:custGeom>
                  <a:avLst/>
                  <a:gdLst/>
                  <a:ahLst/>
                  <a:cxnLst/>
                  <a:rect l="l" t="t" r="r" b="b"/>
                  <a:pathLst>
                    <a:path w="5913" h="10272" extrusionOk="0">
                      <a:moveTo>
                        <a:pt x="0" y="0"/>
                      </a:moveTo>
                      <a:lnTo>
                        <a:pt x="0" y="10271"/>
                      </a:lnTo>
                      <a:lnTo>
                        <a:pt x="5912" y="10271"/>
                      </a:lnTo>
                      <a:lnTo>
                        <a:pt x="5912" y="0"/>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1"/>
                <p:cNvSpPr/>
                <p:nvPr/>
              </p:nvSpPr>
              <p:spPr>
                <a:xfrm flipH="1">
                  <a:off x="6508139" y="3919498"/>
                  <a:ext cx="192709" cy="332785"/>
                </a:xfrm>
                <a:custGeom>
                  <a:avLst/>
                  <a:gdLst/>
                  <a:ahLst/>
                  <a:cxnLst/>
                  <a:rect l="l" t="t" r="r" b="b"/>
                  <a:pathLst>
                    <a:path w="5935" h="10249" extrusionOk="0">
                      <a:moveTo>
                        <a:pt x="0" y="0"/>
                      </a:moveTo>
                      <a:lnTo>
                        <a:pt x="0" y="10249"/>
                      </a:lnTo>
                      <a:lnTo>
                        <a:pt x="5935" y="10249"/>
                      </a:lnTo>
                      <a:lnTo>
                        <a:pt x="5935" y="0"/>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1"/>
                <p:cNvSpPr/>
                <p:nvPr/>
              </p:nvSpPr>
              <p:spPr>
                <a:xfrm flipH="1">
                  <a:off x="7552342" y="3982195"/>
                  <a:ext cx="92669" cy="92669"/>
                </a:xfrm>
                <a:custGeom>
                  <a:avLst/>
                  <a:gdLst/>
                  <a:ahLst/>
                  <a:cxnLst/>
                  <a:rect l="l" t="t" r="r" b="b"/>
                  <a:pathLst>
                    <a:path w="2854" h="2854" extrusionOk="0">
                      <a:moveTo>
                        <a:pt x="1" y="0"/>
                      </a:moveTo>
                      <a:lnTo>
                        <a:pt x="1" y="2854"/>
                      </a:lnTo>
                      <a:lnTo>
                        <a:pt x="2854" y="2854"/>
                      </a:lnTo>
                      <a:lnTo>
                        <a:pt x="2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1"/>
                <p:cNvSpPr/>
                <p:nvPr/>
              </p:nvSpPr>
              <p:spPr>
                <a:xfrm flipH="1">
                  <a:off x="6922636" y="801074"/>
                  <a:ext cx="48965" cy="48965"/>
                </a:xfrm>
                <a:custGeom>
                  <a:avLst/>
                  <a:gdLst/>
                  <a:ahLst/>
                  <a:cxnLst/>
                  <a:rect l="l" t="t" r="r" b="b"/>
                  <a:pathLst>
                    <a:path w="1508" h="1508" extrusionOk="0">
                      <a:moveTo>
                        <a:pt x="1" y="1"/>
                      </a:moveTo>
                      <a:lnTo>
                        <a:pt x="1" y="1507"/>
                      </a:lnTo>
                      <a:lnTo>
                        <a:pt x="1507" y="1507"/>
                      </a:lnTo>
                      <a:lnTo>
                        <a:pt x="15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1"/>
                <p:cNvSpPr/>
                <p:nvPr/>
              </p:nvSpPr>
              <p:spPr>
                <a:xfrm flipH="1">
                  <a:off x="6358627" y="3277399"/>
                  <a:ext cx="153474" cy="153474"/>
                </a:xfrm>
                <a:custGeom>
                  <a:avLst/>
                  <a:gdLst/>
                  <a:ahLst/>
                  <a:cxnLst/>
                  <a:rect l="l" t="t" r="r" b="b"/>
                  <a:pathLst>
                    <a:path w="2854" h="2854" extrusionOk="0">
                      <a:moveTo>
                        <a:pt x="1" y="0"/>
                      </a:moveTo>
                      <a:lnTo>
                        <a:pt x="1" y="2854"/>
                      </a:lnTo>
                      <a:lnTo>
                        <a:pt x="2854" y="2854"/>
                      </a:lnTo>
                      <a:lnTo>
                        <a:pt x="2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31"/>
              <p:cNvGrpSpPr/>
              <p:nvPr/>
            </p:nvGrpSpPr>
            <p:grpSpPr>
              <a:xfrm>
                <a:off x="7659690" y="229196"/>
                <a:ext cx="584817" cy="1005011"/>
                <a:chOff x="6136065" y="3247271"/>
                <a:chExt cx="584817" cy="1005011"/>
              </a:xfrm>
            </p:grpSpPr>
            <p:sp>
              <p:nvSpPr>
                <p:cNvPr id="1275" name="Google Shape;1275;p31"/>
                <p:cNvSpPr/>
                <p:nvPr/>
              </p:nvSpPr>
              <p:spPr>
                <a:xfrm flipH="1">
                  <a:off x="6459207" y="3247271"/>
                  <a:ext cx="261676" cy="473640"/>
                </a:xfrm>
                <a:custGeom>
                  <a:avLst/>
                  <a:gdLst/>
                  <a:ahLst/>
                  <a:cxnLst/>
                  <a:rect l="l" t="t" r="r" b="b"/>
                  <a:pathLst>
                    <a:path w="8059" h="14587" extrusionOk="0">
                      <a:moveTo>
                        <a:pt x="1" y="1"/>
                      </a:moveTo>
                      <a:lnTo>
                        <a:pt x="1" y="14586"/>
                      </a:lnTo>
                      <a:lnTo>
                        <a:pt x="8058" y="14586"/>
                      </a:lnTo>
                      <a:lnTo>
                        <a:pt x="8058" y="1"/>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1"/>
                <p:cNvSpPr/>
                <p:nvPr/>
              </p:nvSpPr>
              <p:spPr>
                <a:xfrm flipH="1">
                  <a:off x="6136065" y="3620059"/>
                  <a:ext cx="191995" cy="332818"/>
                </a:xfrm>
                <a:custGeom>
                  <a:avLst/>
                  <a:gdLst/>
                  <a:ahLst/>
                  <a:cxnLst/>
                  <a:rect l="l" t="t" r="r" b="b"/>
                  <a:pathLst>
                    <a:path w="5913" h="10250" extrusionOk="0">
                      <a:moveTo>
                        <a:pt x="0" y="1"/>
                      </a:moveTo>
                      <a:lnTo>
                        <a:pt x="0" y="10249"/>
                      </a:lnTo>
                      <a:lnTo>
                        <a:pt x="5912" y="10249"/>
                      </a:lnTo>
                      <a:lnTo>
                        <a:pt x="59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1"/>
                <p:cNvSpPr/>
                <p:nvPr/>
              </p:nvSpPr>
              <p:spPr>
                <a:xfrm flipH="1">
                  <a:off x="6508139" y="3919498"/>
                  <a:ext cx="192709" cy="332785"/>
                </a:xfrm>
                <a:custGeom>
                  <a:avLst/>
                  <a:gdLst/>
                  <a:ahLst/>
                  <a:cxnLst/>
                  <a:rect l="l" t="t" r="r" b="b"/>
                  <a:pathLst>
                    <a:path w="5935" h="10249" extrusionOk="0">
                      <a:moveTo>
                        <a:pt x="0" y="0"/>
                      </a:moveTo>
                      <a:lnTo>
                        <a:pt x="0" y="10249"/>
                      </a:lnTo>
                      <a:lnTo>
                        <a:pt x="5935" y="10249"/>
                      </a:lnTo>
                      <a:lnTo>
                        <a:pt x="5935" y="0"/>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1"/>
                <p:cNvSpPr/>
                <p:nvPr/>
              </p:nvSpPr>
              <p:spPr>
                <a:xfrm flipH="1">
                  <a:off x="6358627" y="3277399"/>
                  <a:ext cx="153474" cy="153474"/>
                </a:xfrm>
                <a:custGeom>
                  <a:avLst/>
                  <a:gdLst/>
                  <a:ahLst/>
                  <a:cxnLst/>
                  <a:rect l="l" t="t" r="r" b="b"/>
                  <a:pathLst>
                    <a:path w="2854" h="2854" extrusionOk="0">
                      <a:moveTo>
                        <a:pt x="1" y="0"/>
                      </a:moveTo>
                      <a:lnTo>
                        <a:pt x="1" y="2854"/>
                      </a:lnTo>
                      <a:lnTo>
                        <a:pt x="2854" y="2854"/>
                      </a:lnTo>
                      <a:lnTo>
                        <a:pt x="2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2"/>
        <p:cNvGrpSpPr/>
        <p:nvPr/>
      </p:nvGrpSpPr>
      <p:grpSpPr>
        <a:xfrm>
          <a:off x="0" y="0"/>
          <a:ext cx="0" cy="0"/>
          <a:chOff x="0" y="0"/>
          <a:chExt cx="0" cy="0"/>
        </a:xfrm>
      </p:grpSpPr>
      <p:sp>
        <p:nvSpPr>
          <p:cNvPr id="1283" name="Google Shape;1283;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solidFill>
                <a:effectLst/>
                <a:latin typeface="Actor" panose="020B0604020202020204" charset="0"/>
              </a:rPr>
              <a:t>Expense Tracker - Charting Your Financial Journey</a:t>
            </a:r>
            <a:endParaRPr dirty="0">
              <a:solidFill>
                <a:schemeClr val="tx1"/>
              </a:solidFill>
              <a:latin typeface="Actor" panose="020B0604020202020204" charset="0"/>
            </a:endParaRPr>
          </a:p>
        </p:txBody>
      </p:sp>
      <p:sp>
        <p:nvSpPr>
          <p:cNvPr id="1284" name="Google Shape;1284;p32"/>
          <p:cNvSpPr txBox="1">
            <a:spLocks noGrp="1"/>
          </p:cNvSpPr>
          <p:nvPr>
            <p:ph type="subTitle" idx="4"/>
          </p:nvPr>
        </p:nvSpPr>
        <p:spPr>
          <a:xfrm>
            <a:off x="713175" y="1941125"/>
            <a:ext cx="2410200" cy="66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a:t>
            </a:r>
            <a:endParaRPr dirty="0"/>
          </a:p>
        </p:txBody>
      </p:sp>
      <p:sp>
        <p:nvSpPr>
          <p:cNvPr id="1285" name="Google Shape;1285;p32"/>
          <p:cNvSpPr txBox="1">
            <a:spLocks noGrp="1"/>
          </p:cNvSpPr>
          <p:nvPr>
            <p:ph type="subTitle" idx="5"/>
          </p:nvPr>
        </p:nvSpPr>
        <p:spPr>
          <a:xfrm>
            <a:off x="3366887" y="1941125"/>
            <a:ext cx="2410200" cy="66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How?</a:t>
            </a:r>
            <a:endParaRPr dirty="0"/>
          </a:p>
        </p:txBody>
      </p:sp>
      <p:sp>
        <p:nvSpPr>
          <p:cNvPr id="1286" name="Google Shape;1286;p32"/>
          <p:cNvSpPr txBox="1">
            <a:spLocks noGrp="1"/>
          </p:cNvSpPr>
          <p:nvPr>
            <p:ph type="subTitle" idx="1"/>
          </p:nvPr>
        </p:nvSpPr>
        <p:spPr>
          <a:xfrm>
            <a:off x="713175" y="2539749"/>
            <a:ext cx="2410200" cy="150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chemeClr val="tx1"/>
                </a:solidFill>
                <a:effectLst/>
                <a:latin typeface="Actor" panose="020B0604020202020204" charset="0"/>
              </a:rPr>
              <a:t>The "Expense Tracker" is your personal finance companion, a Java-powered wizard that simplifies the art of financial management.</a:t>
            </a:r>
            <a:endParaRPr dirty="0">
              <a:solidFill>
                <a:schemeClr val="tx1"/>
              </a:solidFill>
              <a:latin typeface="Actor" panose="020B0604020202020204" charset="0"/>
            </a:endParaRPr>
          </a:p>
        </p:txBody>
      </p:sp>
      <p:sp>
        <p:nvSpPr>
          <p:cNvPr id="1287" name="Google Shape;1287;p32"/>
          <p:cNvSpPr txBox="1">
            <a:spLocks noGrp="1"/>
          </p:cNvSpPr>
          <p:nvPr>
            <p:ph type="subTitle" idx="2"/>
          </p:nvPr>
        </p:nvSpPr>
        <p:spPr>
          <a:xfrm>
            <a:off x="3366883" y="2539749"/>
            <a:ext cx="2410200" cy="150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chemeClr val="tx1"/>
                </a:solidFill>
                <a:effectLst/>
                <a:latin typeface="Actor" panose="020B0604020202020204" charset="0"/>
              </a:rPr>
              <a:t>Through its user-friendly interface, it allows you to seamlessly record and categorize expenses, visualize spending trends, and make informed financial decisions.</a:t>
            </a:r>
            <a:endParaRPr dirty="0">
              <a:solidFill>
                <a:schemeClr val="tx1"/>
              </a:solidFill>
              <a:latin typeface="Actor" panose="020B0604020202020204" charset="0"/>
            </a:endParaRPr>
          </a:p>
        </p:txBody>
      </p:sp>
      <p:sp>
        <p:nvSpPr>
          <p:cNvPr id="1288" name="Google Shape;1288;p32"/>
          <p:cNvSpPr txBox="1">
            <a:spLocks noGrp="1"/>
          </p:cNvSpPr>
          <p:nvPr>
            <p:ph type="subTitle" idx="3"/>
          </p:nvPr>
        </p:nvSpPr>
        <p:spPr>
          <a:xfrm>
            <a:off x="6020574" y="2539749"/>
            <a:ext cx="2410200" cy="150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chemeClr val="tx1"/>
                </a:solidFill>
                <a:effectLst/>
                <a:latin typeface="Actor" panose="020B0604020202020204" charset="0"/>
              </a:rPr>
              <a:t>In a world where every financial move matters, the "Expense Tracker" empowers you to maintain financial stability, navigate your financial journey, and achieve your monetary goals. It's not just an app; it's your financial ally.</a:t>
            </a:r>
            <a:endParaRPr dirty="0">
              <a:solidFill>
                <a:schemeClr val="tx1"/>
              </a:solidFill>
              <a:latin typeface="Actor" panose="020B0604020202020204" charset="0"/>
            </a:endParaRPr>
          </a:p>
        </p:txBody>
      </p:sp>
      <p:sp>
        <p:nvSpPr>
          <p:cNvPr id="1289" name="Google Shape;1289;p32"/>
          <p:cNvSpPr txBox="1">
            <a:spLocks noGrp="1"/>
          </p:cNvSpPr>
          <p:nvPr>
            <p:ph type="subTitle" idx="6"/>
          </p:nvPr>
        </p:nvSpPr>
        <p:spPr>
          <a:xfrm>
            <a:off x="6020574" y="1941125"/>
            <a:ext cx="2410200" cy="66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Why?</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5"/>
        <p:cNvGrpSpPr/>
        <p:nvPr/>
      </p:nvGrpSpPr>
      <p:grpSpPr>
        <a:xfrm>
          <a:off x="0" y="0"/>
          <a:ext cx="0" cy="0"/>
          <a:chOff x="0" y="0"/>
          <a:chExt cx="0" cy="0"/>
        </a:xfrm>
      </p:grpSpPr>
      <p:sp>
        <p:nvSpPr>
          <p:cNvPr id="1226" name="Google Shape;1226;p31"/>
          <p:cNvSpPr txBox="1">
            <a:spLocks noGrp="1"/>
          </p:cNvSpPr>
          <p:nvPr>
            <p:ph type="title"/>
          </p:nvPr>
        </p:nvSpPr>
        <p:spPr>
          <a:xfrm>
            <a:off x="713225" y="2571975"/>
            <a:ext cx="4383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&amp; Solution</a:t>
            </a:r>
            <a:endParaRPr dirty="0"/>
          </a:p>
        </p:txBody>
      </p:sp>
      <p:sp>
        <p:nvSpPr>
          <p:cNvPr id="1227" name="Google Shape;1227;p31"/>
          <p:cNvSpPr txBox="1">
            <a:spLocks noGrp="1"/>
          </p:cNvSpPr>
          <p:nvPr>
            <p:ph type="title" idx="2"/>
          </p:nvPr>
        </p:nvSpPr>
        <p:spPr>
          <a:xfrm>
            <a:off x="834975" y="1729950"/>
            <a:ext cx="1235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1228" name="Google Shape;1228;p31"/>
          <p:cNvGrpSpPr/>
          <p:nvPr/>
        </p:nvGrpSpPr>
        <p:grpSpPr>
          <a:xfrm>
            <a:off x="4742300" y="229196"/>
            <a:ext cx="4815026" cy="4436952"/>
            <a:chOff x="4742300" y="229196"/>
            <a:chExt cx="4815026" cy="4436952"/>
          </a:xfrm>
        </p:grpSpPr>
        <p:grpSp>
          <p:nvGrpSpPr>
            <p:cNvPr id="1229" name="Google Shape;1229;p31"/>
            <p:cNvGrpSpPr/>
            <p:nvPr/>
          </p:nvGrpSpPr>
          <p:grpSpPr>
            <a:xfrm>
              <a:off x="6094978" y="1796159"/>
              <a:ext cx="1994195" cy="1994195"/>
              <a:chOff x="7119582" y="2350515"/>
              <a:chExt cx="1782441" cy="1782441"/>
            </a:xfrm>
          </p:grpSpPr>
          <p:sp>
            <p:nvSpPr>
              <p:cNvPr id="1230" name="Google Shape;1230;p31"/>
              <p:cNvSpPr/>
              <p:nvPr/>
            </p:nvSpPr>
            <p:spPr>
              <a:xfrm flipH="1">
                <a:off x="7119582" y="2350515"/>
                <a:ext cx="1782441" cy="1782441"/>
              </a:xfrm>
              <a:custGeom>
                <a:avLst/>
                <a:gdLst/>
                <a:ahLst/>
                <a:cxnLst/>
                <a:rect l="l" t="t" r="r" b="b"/>
                <a:pathLst>
                  <a:path w="54895" h="54895" extrusionOk="0">
                    <a:moveTo>
                      <a:pt x="27436" y="0"/>
                    </a:moveTo>
                    <a:cubicBezTo>
                      <a:pt x="12280" y="0"/>
                      <a:pt x="0" y="12280"/>
                      <a:pt x="0" y="27436"/>
                    </a:cubicBezTo>
                    <a:cubicBezTo>
                      <a:pt x="0" y="42592"/>
                      <a:pt x="12280" y="54895"/>
                      <a:pt x="27436" y="54895"/>
                    </a:cubicBezTo>
                    <a:cubicBezTo>
                      <a:pt x="42592" y="54895"/>
                      <a:pt x="54895" y="42592"/>
                      <a:pt x="54895" y="27436"/>
                    </a:cubicBezTo>
                    <a:cubicBezTo>
                      <a:pt x="54895" y="12280"/>
                      <a:pt x="42592" y="0"/>
                      <a:pt x="274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1"/>
              <p:cNvSpPr/>
              <p:nvPr/>
            </p:nvSpPr>
            <p:spPr>
              <a:xfrm flipH="1">
                <a:off x="7413792" y="2643979"/>
                <a:ext cx="1194766" cy="1194766"/>
              </a:xfrm>
              <a:custGeom>
                <a:avLst/>
                <a:gdLst/>
                <a:ahLst/>
                <a:cxnLst/>
                <a:rect l="l" t="t" r="r" b="b"/>
                <a:pathLst>
                  <a:path w="36796" h="36796" extrusionOk="0">
                    <a:moveTo>
                      <a:pt x="18398" y="1"/>
                    </a:moveTo>
                    <a:cubicBezTo>
                      <a:pt x="8241" y="1"/>
                      <a:pt x="1" y="8241"/>
                      <a:pt x="1" y="18398"/>
                    </a:cubicBezTo>
                    <a:cubicBezTo>
                      <a:pt x="1" y="28555"/>
                      <a:pt x="8241" y="36795"/>
                      <a:pt x="18398" y="36795"/>
                    </a:cubicBezTo>
                    <a:cubicBezTo>
                      <a:pt x="28555" y="36795"/>
                      <a:pt x="36795" y="28555"/>
                      <a:pt x="36795" y="18398"/>
                    </a:cubicBezTo>
                    <a:cubicBezTo>
                      <a:pt x="36795" y="8241"/>
                      <a:pt x="28555" y="1"/>
                      <a:pt x="18398" y="1"/>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2" name="Google Shape;1232;p31"/>
            <p:cNvSpPr/>
            <p:nvPr/>
          </p:nvSpPr>
          <p:spPr>
            <a:xfrm>
              <a:off x="6161958" y="2171428"/>
              <a:ext cx="1776835" cy="1182115"/>
            </a:xfrm>
            <a:custGeom>
              <a:avLst/>
              <a:gdLst/>
              <a:ahLst/>
              <a:cxnLst/>
              <a:rect l="l" t="t" r="r" b="b"/>
              <a:pathLst>
                <a:path w="38804" h="25816" extrusionOk="0">
                  <a:moveTo>
                    <a:pt x="2146" y="0"/>
                  </a:moveTo>
                  <a:cubicBezTo>
                    <a:pt x="960" y="0"/>
                    <a:pt x="1" y="982"/>
                    <a:pt x="1" y="2168"/>
                  </a:cubicBezTo>
                  <a:lnTo>
                    <a:pt x="1" y="23670"/>
                  </a:lnTo>
                  <a:cubicBezTo>
                    <a:pt x="1" y="24857"/>
                    <a:pt x="960" y="25815"/>
                    <a:pt x="2146" y="25815"/>
                  </a:cubicBezTo>
                  <a:lnTo>
                    <a:pt x="36658" y="25815"/>
                  </a:lnTo>
                  <a:cubicBezTo>
                    <a:pt x="37845" y="25815"/>
                    <a:pt x="38804" y="24857"/>
                    <a:pt x="38804" y="23670"/>
                  </a:cubicBezTo>
                  <a:lnTo>
                    <a:pt x="38804" y="2168"/>
                  </a:lnTo>
                  <a:cubicBezTo>
                    <a:pt x="38804" y="982"/>
                    <a:pt x="37845" y="0"/>
                    <a:pt x="366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1"/>
            <p:cNvSpPr/>
            <p:nvPr/>
          </p:nvSpPr>
          <p:spPr>
            <a:xfrm>
              <a:off x="6226796" y="2256046"/>
              <a:ext cx="1648257" cy="1013882"/>
            </a:xfrm>
            <a:custGeom>
              <a:avLst/>
              <a:gdLst/>
              <a:ahLst/>
              <a:cxnLst/>
              <a:rect l="l" t="t" r="r" b="b"/>
              <a:pathLst>
                <a:path w="35996" h="22142" extrusionOk="0">
                  <a:moveTo>
                    <a:pt x="0" y="1"/>
                  </a:moveTo>
                  <a:lnTo>
                    <a:pt x="0" y="22141"/>
                  </a:lnTo>
                  <a:lnTo>
                    <a:pt x="35996" y="22141"/>
                  </a:lnTo>
                  <a:lnTo>
                    <a:pt x="35996" y="1"/>
                  </a:lnTo>
                  <a:close/>
                </a:path>
              </a:pathLst>
            </a:custGeom>
            <a:gradFill>
              <a:gsLst>
                <a:gs pos="0">
                  <a:schemeClr val="dk2"/>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1"/>
            <p:cNvSpPr/>
            <p:nvPr/>
          </p:nvSpPr>
          <p:spPr>
            <a:xfrm>
              <a:off x="6028209" y="3259419"/>
              <a:ext cx="2044386" cy="155778"/>
            </a:xfrm>
            <a:custGeom>
              <a:avLst/>
              <a:gdLst/>
              <a:ahLst/>
              <a:cxnLst/>
              <a:rect l="l" t="t" r="r" b="b"/>
              <a:pathLst>
                <a:path w="44647" h="3402" extrusionOk="0">
                  <a:moveTo>
                    <a:pt x="0" y="0"/>
                  </a:moveTo>
                  <a:lnTo>
                    <a:pt x="0" y="936"/>
                  </a:lnTo>
                  <a:cubicBezTo>
                    <a:pt x="0" y="2306"/>
                    <a:pt x="1119" y="3401"/>
                    <a:pt x="2488" y="3401"/>
                  </a:cubicBezTo>
                  <a:lnTo>
                    <a:pt x="42181" y="3401"/>
                  </a:lnTo>
                  <a:cubicBezTo>
                    <a:pt x="43528" y="3401"/>
                    <a:pt x="44647" y="2306"/>
                    <a:pt x="44647" y="936"/>
                  </a:cubicBezTo>
                  <a:lnTo>
                    <a:pt x="446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1"/>
            <p:cNvSpPr/>
            <p:nvPr/>
          </p:nvSpPr>
          <p:spPr>
            <a:xfrm>
              <a:off x="6737847" y="3259419"/>
              <a:ext cx="626087" cy="65892"/>
            </a:xfrm>
            <a:custGeom>
              <a:avLst/>
              <a:gdLst/>
              <a:ahLst/>
              <a:cxnLst/>
              <a:rect l="l" t="t" r="r" b="b"/>
              <a:pathLst>
                <a:path w="13673" h="1439" extrusionOk="0">
                  <a:moveTo>
                    <a:pt x="1" y="0"/>
                  </a:moveTo>
                  <a:lnTo>
                    <a:pt x="1" y="662"/>
                  </a:lnTo>
                  <a:cubicBezTo>
                    <a:pt x="1" y="1096"/>
                    <a:pt x="320" y="1438"/>
                    <a:pt x="754" y="1438"/>
                  </a:cubicBezTo>
                  <a:lnTo>
                    <a:pt x="12897" y="1438"/>
                  </a:lnTo>
                  <a:cubicBezTo>
                    <a:pt x="13331" y="1438"/>
                    <a:pt x="13673" y="1096"/>
                    <a:pt x="13673" y="662"/>
                  </a:cubicBezTo>
                  <a:lnTo>
                    <a:pt x="136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1"/>
            <p:cNvSpPr/>
            <p:nvPr/>
          </p:nvSpPr>
          <p:spPr>
            <a:xfrm>
              <a:off x="6226796" y="2256046"/>
              <a:ext cx="1648257" cy="1003442"/>
            </a:xfrm>
            <a:custGeom>
              <a:avLst/>
              <a:gdLst/>
              <a:ahLst/>
              <a:cxnLst/>
              <a:rect l="l" t="t" r="r" b="b"/>
              <a:pathLst>
                <a:path w="35996" h="21914" extrusionOk="0">
                  <a:moveTo>
                    <a:pt x="35996" y="1"/>
                  </a:moveTo>
                  <a:lnTo>
                    <a:pt x="0" y="21913"/>
                  </a:lnTo>
                  <a:lnTo>
                    <a:pt x="35996" y="21913"/>
                  </a:lnTo>
                  <a:lnTo>
                    <a:pt x="359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1"/>
            <p:cNvSpPr/>
            <p:nvPr/>
          </p:nvSpPr>
          <p:spPr>
            <a:xfrm>
              <a:off x="6847576" y="1635583"/>
              <a:ext cx="812131" cy="453687"/>
            </a:xfrm>
            <a:custGeom>
              <a:avLst/>
              <a:gdLst/>
              <a:ahLst/>
              <a:cxnLst/>
              <a:rect l="l" t="t" r="r" b="b"/>
              <a:pathLst>
                <a:path w="17736" h="9908" extrusionOk="0">
                  <a:moveTo>
                    <a:pt x="14425" y="1"/>
                  </a:moveTo>
                  <a:cubicBezTo>
                    <a:pt x="13900" y="1"/>
                    <a:pt x="13900" y="1005"/>
                    <a:pt x="14425" y="1005"/>
                  </a:cubicBezTo>
                  <a:lnTo>
                    <a:pt x="15886" y="1005"/>
                  </a:lnTo>
                  <a:cubicBezTo>
                    <a:pt x="13284" y="3059"/>
                    <a:pt x="10659" y="5136"/>
                    <a:pt x="8034" y="7190"/>
                  </a:cubicBezTo>
                  <a:lnTo>
                    <a:pt x="8034" y="4451"/>
                  </a:lnTo>
                  <a:cubicBezTo>
                    <a:pt x="8034" y="4156"/>
                    <a:pt x="7836" y="3954"/>
                    <a:pt x="7631" y="3954"/>
                  </a:cubicBezTo>
                  <a:cubicBezTo>
                    <a:pt x="7567" y="3954"/>
                    <a:pt x="7501" y="3974"/>
                    <a:pt x="7441" y="4018"/>
                  </a:cubicBezTo>
                  <a:cubicBezTo>
                    <a:pt x="5090" y="5661"/>
                    <a:pt x="2739" y="7327"/>
                    <a:pt x="388" y="8971"/>
                  </a:cubicBezTo>
                  <a:cubicBezTo>
                    <a:pt x="0" y="9242"/>
                    <a:pt x="238" y="9908"/>
                    <a:pt x="583" y="9908"/>
                  </a:cubicBezTo>
                  <a:cubicBezTo>
                    <a:pt x="645" y="9908"/>
                    <a:pt x="710" y="9887"/>
                    <a:pt x="776" y="9838"/>
                  </a:cubicBezTo>
                  <a:cubicBezTo>
                    <a:pt x="2921" y="8332"/>
                    <a:pt x="5090" y="6825"/>
                    <a:pt x="7235" y="5319"/>
                  </a:cubicBezTo>
                  <a:lnTo>
                    <a:pt x="7235" y="8103"/>
                  </a:lnTo>
                  <a:cubicBezTo>
                    <a:pt x="7235" y="8382"/>
                    <a:pt x="7435" y="8608"/>
                    <a:pt x="7641" y="8608"/>
                  </a:cubicBezTo>
                  <a:cubicBezTo>
                    <a:pt x="7705" y="8608"/>
                    <a:pt x="7769" y="8586"/>
                    <a:pt x="7829" y="8537"/>
                  </a:cubicBezTo>
                  <a:cubicBezTo>
                    <a:pt x="10705" y="6277"/>
                    <a:pt x="13581" y="4018"/>
                    <a:pt x="16457" y="1758"/>
                  </a:cubicBezTo>
                  <a:lnTo>
                    <a:pt x="16457" y="1758"/>
                  </a:lnTo>
                  <a:cubicBezTo>
                    <a:pt x="16229" y="2466"/>
                    <a:pt x="16023" y="3173"/>
                    <a:pt x="15795" y="3881"/>
                  </a:cubicBezTo>
                  <a:cubicBezTo>
                    <a:pt x="15685" y="4253"/>
                    <a:pt x="15924" y="4492"/>
                    <a:pt x="16171" y="4492"/>
                  </a:cubicBezTo>
                  <a:cubicBezTo>
                    <a:pt x="16333" y="4492"/>
                    <a:pt x="16499" y="4390"/>
                    <a:pt x="16571" y="4155"/>
                  </a:cubicBezTo>
                  <a:cubicBezTo>
                    <a:pt x="16936" y="2991"/>
                    <a:pt x="17279" y="1804"/>
                    <a:pt x="17644" y="640"/>
                  </a:cubicBezTo>
                  <a:cubicBezTo>
                    <a:pt x="17735" y="320"/>
                    <a:pt x="17507" y="1"/>
                    <a:pt x="17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1"/>
            <p:cNvSpPr/>
            <p:nvPr/>
          </p:nvSpPr>
          <p:spPr>
            <a:xfrm>
              <a:off x="6892657" y="1234191"/>
              <a:ext cx="400342" cy="401395"/>
            </a:xfrm>
            <a:custGeom>
              <a:avLst/>
              <a:gdLst/>
              <a:ahLst/>
              <a:cxnLst/>
              <a:rect l="l" t="t" r="r" b="b"/>
              <a:pathLst>
                <a:path w="8743" h="8766" extrusionOk="0">
                  <a:moveTo>
                    <a:pt x="4383" y="2625"/>
                  </a:moveTo>
                  <a:cubicBezTo>
                    <a:pt x="5341" y="2625"/>
                    <a:pt x="6140" y="3424"/>
                    <a:pt x="6140" y="4383"/>
                  </a:cubicBezTo>
                  <a:cubicBezTo>
                    <a:pt x="6140" y="5364"/>
                    <a:pt x="5341" y="6140"/>
                    <a:pt x="4383" y="6140"/>
                  </a:cubicBezTo>
                  <a:cubicBezTo>
                    <a:pt x="3401" y="6140"/>
                    <a:pt x="2625" y="5364"/>
                    <a:pt x="2625" y="4383"/>
                  </a:cubicBezTo>
                  <a:cubicBezTo>
                    <a:pt x="2625" y="3424"/>
                    <a:pt x="3401" y="2625"/>
                    <a:pt x="4383" y="2625"/>
                  </a:cubicBezTo>
                  <a:close/>
                  <a:moveTo>
                    <a:pt x="4086" y="0"/>
                  </a:moveTo>
                  <a:cubicBezTo>
                    <a:pt x="3858" y="0"/>
                    <a:pt x="3698" y="183"/>
                    <a:pt x="3698" y="411"/>
                  </a:cubicBezTo>
                  <a:lnTo>
                    <a:pt x="3698" y="776"/>
                  </a:lnTo>
                  <a:cubicBezTo>
                    <a:pt x="3173" y="868"/>
                    <a:pt x="2716" y="1050"/>
                    <a:pt x="2305" y="1347"/>
                  </a:cubicBezTo>
                  <a:lnTo>
                    <a:pt x="2054" y="1073"/>
                  </a:lnTo>
                  <a:cubicBezTo>
                    <a:pt x="1975" y="1005"/>
                    <a:pt x="1872" y="970"/>
                    <a:pt x="1769" y="970"/>
                  </a:cubicBezTo>
                  <a:cubicBezTo>
                    <a:pt x="1666" y="970"/>
                    <a:pt x="1564" y="1005"/>
                    <a:pt x="1484" y="1073"/>
                  </a:cubicBezTo>
                  <a:lnTo>
                    <a:pt x="1073" y="1507"/>
                  </a:lnTo>
                  <a:cubicBezTo>
                    <a:pt x="913" y="1644"/>
                    <a:pt x="913" y="1895"/>
                    <a:pt x="1073" y="2055"/>
                  </a:cubicBezTo>
                  <a:lnTo>
                    <a:pt x="1324" y="2306"/>
                  </a:lnTo>
                  <a:cubicBezTo>
                    <a:pt x="1050" y="2717"/>
                    <a:pt x="867" y="3196"/>
                    <a:pt x="753" y="3698"/>
                  </a:cubicBezTo>
                  <a:lnTo>
                    <a:pt x="388" y="3698"/>
                  </a:lnTo>
                  <a:cubicBezTo>
                    <a:pt x="183" y="3698"/>
                    <a:pt x="0" y="3881"/>
                    <a:pt x="0" y="4086"/>
                  </a:cubicBezTo>
                  <a:lnTo>
                    <a:pt x="0" y="4679"/>
                  </a:lnTo>
                  <a:cubicBezTo>
                    <a:pt x="0" y="4908"/>
                    <a:pt x="183" y="5068"/>
                    <a:pt x="388" y="5068"/>
                  </a:cubicBezTo>
                  <a:lnTo>
                    <a:pt x="753" y="5068"/>
                  </a:lnTo>
                  <a:cubicBezTo>
                    <a:pt x="867" y="5570"/>
                    <a:pt x="1050" y="6049"/>
                    <a:pt x="1324" y="6460"/>
                  </a:cubicBezTo>
                  <a:lnTo>
                    <a:pt x="1073" y="6711"/>
                  </a:lnTo>
                  <a:cubicBezTo>
                    <a:pt x="913" y="6871"/>
                    <a:pt x="913" y="7122"/>
                    <a:pt x="1073" y="7259"/>
                  </a:cubicBezTo>
                  <a:lnTo>
                    <a:pt x="1484" y="7692"/>
                  </a:lnTo>
                  <a:cubicBezTo>
                    <a:pt x="1564" y="7761"/>
                    <a:pt x="1666" y="7795"/>
                    <a:pt x="1769" y="7795"/>
                  </a:cubicBezTo>
                  <a:cubicBezTo>
                    <a:pt x="1872" y="7795"/>
                    <a:pt x="1975" y="7761"/>
                    <a:pt x="2054" y="7692"/>
                  </a:cubicBezTo>
                  <a:lnTo>
                    <a:pt x="2305" y="7441"/>
                  </a:lnTo>
                  <a:cubicBezTo>
                    <a:pt x="2716" y="7715"/>
                    <a:pt x="3173" y="7898"/>
                    <a:pt x="3698" y="8012"/>
                  </a:cubicBezTo>
                  <a:lnTo>
                    <a:pt x="3698" y="8354"/>
                  </a:lnTo>
                  <a:cubicBezTo>
                    <a:pt x="3698" y="8583"/>
                    <a:pt x="3858" y="8765"/>
                    <a:pt x="4086" y="8765"/>
                  </a:cubicBezTo>
                  <a:lnTo>
                    <a:pt x="4679" y="8765"/>
                  </a:lnTo>
                  <a:cubicBezTo>
                    <a:pt x="4885" y="8765"/>
                    <a:pt x="5067" y="8583"/>
                    <a:pt x="5067" y="8354"/>
                  </a:cubicBezTo>
                  <a:lnTo>
                    <a:pt x="5067" y="8012"/>
                  </a:lnTo>
                  <a:cubicBezTo>
                    <a:pt x="5569" y="7898"/>
                    <a:pt x="6049" y="7715"/>
                    <a:pt x="6460" y="7441"/>
                  </a:cubicBezTo>
                  <a:lnTo>
                    <a:pt x="6711" y="7692"/>
                  </a:lnTo>
                  <a:cubicBezTo>
                    <a:pt x="6779" y="7761"/>
                    <a:pt x="6876" y="7795"/>
                    <a:pt x="6976" y="7795"/>
                  </a:cubicBezTo>
                  <a:cubicBezTo>
                    <a:pt x="7076" y="7795"/>
                    <a:pt x="7179" y="7761"/>
                    <a:pt x="7259" y="7692"/>
                  </a:cubicBezTo>
                  <a:lnTo>
                    <a:pt x="7669" y="7259"/>
                  </a:lnTo>
                  <a:cubicBezTo>
                    <a:pt x="7829" y="7122"/>
                    <a:pt x="7829" y="6871"/>
                    <a:pt x="7669" y="6711"/>
                  </a:cubicBezTo>
                  <a:lnTo>
                    <a:pt x="7418" y="6460"/>
                  </a:lnTo>
                  <a:cubicBezTo>
                    <a:pt x="7692" y="6049"/>
                    <a:pt x="7898" y="5570"/>
                    <a:pt x="7989" y="5068"/>
                  </a:cubicBezTo>
                  <a:lnTo>
                    <a:pt x="8354" y="5068"/>
                  </a:lnTo>
                  <a:cubicBezTo>
                    <a:pt x="8582" y="5068"/>
                    <a:pt x="8742" y="4908"/>
                    <a:pt x="8742" y="4679"/>
                  </a:cubicBezTo>
                  <a:lnTo>
                    <a:pt x="8742" y="4086"/>
                  </a:lnTo>
                  <a:cubicBezTo>
                    <a:pt x="8742" y="3881"/>
                    <a:pt x="8582" y="3698"/>
                    <a:pt x="8354" y="3698"/>
                  </a:cubicBezTo>
                  <a:lnTo>
                    <a:pt x="7989" y="3698"/>
                  </a:lnTo>
                  <a:cubicBezTo>
                    <a:pt x="7898" y="3196"/>
                    <a:pt x="7692" y="2717"/>
                    <a:pt x="7418" y="2306"/>
                  </a:cubicBezTo>
                  <a:lnTo>
                    <a:pt x="7669" y="2055"/>
                  </a:lnTo>
                  <a:cubicBezTo>
                    <a:pt x="7829" y="1895"/>
                    <a:pt x="7829" y="1644"/>
                    <a:pt x="7669" y="1507"/>
                  </a:cubicBezTo>
                  <a:lnTo>
                    <a:pt x="7259" y="1073"/>
                  </a:lnTo>
                  <a:cubicBezTo>
                    <a:pt x="7179" y="1005"/>
                    <a:pt x="7076" y="970"/>
                    <a:pt x="6976" y="970"/>
                  </a:cubicBezTo>
                  <a:cubicBezTo>
                    <a:pt x="6876" y="970"/>
                    <a:pt x="6779" y="1005"/>
                    <a:pt x="6711" y="1073"/>
                  </a:cubicBezTo>
                  <a:lnTo>
                    <a:pt x="6460" y="1347"/>
                  </a:lnTo>
                  <a:cubicBezTo>
                    <a:pt x="6049" y="1050"/>
                    <a:pt x="5569" y="868"/>
                    <a:pt x="5067" y="776"/>
                  </a:cubicBezTo>
                  <a:lnTo>
                    <a:pt x="5067" y="411"/>
                  </a:lnTo>
                  <a:cubicBezTo>
                    <a:pt x="5067" y="183"/>
                    <a:pt x="4885" y="0"/>
                    <a:pt x="46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1"/>
            <p:cNvSpPr/>
            <p:nvPr/>
          </p:nvSpPr>
          <p:spPr>
            <a:xfrm>
              <a:off x="7319044" y="1119215"/>
              <a:ext cx="215350" cy="214297"/>
            </a:xfrm>
            <a:custGeom>
              <a:avLst/>
              <a:gdLst/>
              <a:ahLst/>
              <a:cxnLst/>
              <a:rect l="l" t="t" r="r" b="b"/>
              <a:pathLst>
                <a:path w="4703" h="4680" extrusionOk="0">
                  <a:moveTo>
                    <a:pt x="2352" y="1393"/>
                  </a:moveTo>
                  <a:cubicBezTo>
                    <a:pt x="2877" y="1393"/>
                    <a:pt x="3288" y="1827"/>
                    <a:pt x="3288" y="2352"/>
                  </a:cubicBezTo>
                  <a:cubicBezTo>
                    <a:pt x="3288" y="2854"/>
                    <a:pt x="2877" y="3287"/>
                    <a:pt x="2352" y="3287"/>
                  </a:cubicBezTo>
                  <a:cubicBezTo>
                    <a:pt x="1827" y="3287"/>
                    <a:pt x="1393" y="2854"/>
                    <a:pt x="1393" y="2352"/>
                  </a:cubicBezTo>
                  <a:cubicBezTo>
                    <a:pt x="1393" y="1827"/>
                    <a:pt x="1827" y="1393"/>
                    <a:pt x="2352" y="1393"/>
                  </a:cubicBezTo>
                  <a:close/>
                  <a:moveTo>
                    <a:pt x="2192" y="1"/>
                  </a:moveTo>
                  <a:cubicBezTo>
                    <a:pt x="2078" y="1"/>
                    <a:pt x="1987" y="92"/>
                    <a:pt x="1987" y="206"/>
                  </a:cubicBezTo>
                  <a:lnTo>
                    <a:pt x="1987" y="411"/>
                  </a:lnTo>
                  <a:cubicBezTo>
                    <a:pt x="1713" y="457"/>
                    <a:pt x="1462" y="548"/>
                    <a:pt x="1233" y="708"/>
                  </a:cubicBezTo>
                  <a:lnTo>
                    <a:pt x="1096" y="571"/>
                  </a:lnTo>
                  <a:cubicBezTo>
                    <a:pt x="1051" y="526"/>
                    <a:pt x="999" y="503"/>
                    <a:pt x="948" y="503"/>
                  </a:cubicBezTo>
                  <a:cubicBezTo>
                    <a:pt x="897" y="503"/>
                    <a:pt x="845" y="526"/>
                    <a:pt x="800" y="571"/>
                  </a:cubicBezTo>
                  <a:lnTo>
                    <a:pt x="571" y="799"/>
                  </a:lnTo>
                  <a:cubicBezTo>
                    <a:pt x="503" y="868"/>
                    <a:pt x="503" y="1005"/>
                    <a:pt x="571" y="1096"/>
                  </a:cubicBezTo>
                  <a:lnTo>
                    <a:pt x="708" y="1233"/>
                  </a:lnTo>
                  <a:cubicBezTo>
                    <a:pt x="571" y="1461"/>
                    <a:pt x="457" y="1712"/>
                    <a:pt x="412" y="1963"/>
                  </a:cubicBezTo>
                  <a:lnTo>
                    <a:pt x="206" y="1963"/>
                  </a:lnTo>
                  <a:cubicBezTo>
                    <a:pt x="92" y="1963"/>
                    <a:pt x="1" y="2078"/>
                    <a:pt x="1" y="2192"/>
                  </a:cubicBezTo>
                  <a:lnTo>
                    <a:pt x="1" y="2511"/>
                  </a:lnTo>
                  <a:cubicBezTo>
                    <a:pt x="1" y="2625"/>
                    <a:pt x="92" y="2717"/>
                    <a:pt x="206" y="2717"/>
                  </a:cubicBezTo>
                  <a:lnTo>
                    <a:pt x="412" y="2717"/>
                  </a:lnTo>
                  <a:cubicBezTo>
                    <a:pt x="457" y="2991"/>
                    <a:pt x="571" y="3242"/>
                    <a:pt x="708" y="3447"/>
                  </a:cubicBezTo>
                  <a:lnTo>
                    <a:pt x="571" y="3584"/>
                  </a:lnTo>
                  <a:cubicBezTo>
                    <a:pt x="503" y="3675"/>
                    <a:pt x="503" y="3812"/>
                    <a:pt x="571" y="3881"/>
                  </a:cubicBezTo>
                  <a:lnTo>
                    <a:pt x="800" y="4109"/>
                  </a:lnTo>
                  <a:cubicBezTo>
                    <a:pt x="845" y="4155"/>
                    <a:pt x="897" y="4178"/>
                    <a:pt x="948" y="4178"/>
                  </a:cubicBezTo>
                  <a:cubicBezTo>
                    <a:pt x="999" y="4178"/>
                    <a:pt x="1051" y="4155"/>
                    <a:pt x="1096" y="4109"/>
                  </a:cubicBezTo>
                  <a:lnTo>
                    <a:pt x="1233" y="3972"/>
                  </a:lnTo>
                  <a:cubicBezTo>
                    <a:pt x="1462" y="4132"/>
                    <a:pt x="1713" y="4223"/>
                    <a:pt x="1987" y="4292"/>
                  </a:cubicBezTo>
                  <a:lnTo>
                    <a:pt x="1987" y="4474"/>
                  </a:lnTo>
                  <a:cubicBezTo>
                    <a:pt x="1987" y="4588"/>
                    <a:pt x="2078" y="4680"/>
                    <a:pt x="2192" y="4680"/>
                  </a:cubicBezTo>
                  <a:lnTo>
                    <a:pt x="2512" y="4680"/>
                  </a:lnTo>
                  <a:cubicBezTo>
                    <a:pt x="2626" y="4680"/>
                    <a:pt x="2717" y="4588"/>
                    <a:pt x="2717" y="4474"/>
                  </a:cubicBezTo>
                  <a:lnTo>
                    <a:pt x="2717" y="4292"/>
                  </a:lnTo>
                  <a:cubicBezTo>
                    <a:pt x="2991" y="4223"/>
                    <a:pt x="3242" y="4132"/>
                    <a:pt x="3447" y="3972"/>
                  </a:cubicBezTo>
                  <a:lnTo>
                    <a:pt x="3584" y="4109"/>
                  </a:lnTo>
                  <a:cubicBezTo>
                    <a:pt x="3630" y="4155"/>
                    <a:pt x="3687" y="4178"/>
                    <a:pt x="3741" y="4178"/>
                  </a:cubicBezTo>
                  <a:cubicBezTo>
                    <a:pt x="3796" y="4178"/>
                    <a:pt x="3847" y="4155"/>
                    <a:pt x="3881" y="4109"/>
                  </a:cubicBezTo>
                  <a:lnTo>
                    <a:pt x="4109" y="3881"/>
                  </a:lnTo>
                  <a:cubicBezTo>
                    <a:pt x="4201" y="3812"/>
                    <a:pt x="4201" y="3675"/>
                    <a:pt x="4109" y="3584"/>
                  </a:cubicBezTo>
                  <a:lnTo>
                    <a:pt x="3972" y="3447"/>
                  </a:lnTo>
                  <a:cubicBezTo>
                    <a:pt x="4132" y="3242"/>
                    <a:pt x="4224" y="2991"/>
                    <a:pt x="4292" y="2717"/>
                  </a:cubicBezTo>
                  <a:lnTo>
                    <a:pt x="4475" y="2717"/>
                  </a:lnTo>
                  <a:cubicBezTo>
                    <a:pt x="4589" y="2717"/>
                    <a:pt x="4703" y="2625"/>
                    <a:pt x="4703" y="2511"/>
                  </a:cubicBezTo>
                  <a:lnTo>
                    <a:pt x="4703" y="2192"/>
                  </a:lnTo>
                  <a:cubicBezTo>
                    <a:pt x="4703" y="2078"/>
                    <a:pt x="4589" y="1963"/>
                    <a:pt x="4475" y="1963"/>
                  </a:cubicBezTo>
                  <a:lnTo>
                    <a:pt x="4292" y="1963"/>
                  </a:lnTo>
                  <a:cubicBezTo>
                    <a:pt x="4224" y="1712"/>
                    <a:pt x="4132" y="1461"/>
                    <a:pt x="3972" y="1233"/>
                  </a:cubicBezTo>
                  <a:lnTo>
                    <a:pt x="4109" y="1096"/>
                  </a:lnTo>
                  <a:cubicBezTo>
                    <a:pt x="4201" y="1005"/>
                    <a:pt x="4201" y="868"/>
                    <a:pt x="4109" y="799"/>
                  </a:cubicBezTo>
                  <a:lnTo>
                    <a:pt x="3881" y="571"/>
                  </a:lnTo>
                  <a:cubicBezTo>
                    <a:pt x="3847" y="526"/>
                    <a:pt x="3796" y="503"/>
                    <a:pt x="3741" y="503"/>
                  </a:cubicBezTo>
                  <a:cubicBezTo>
                    <a:pt x="3687" y="503"/>
                    <a:pt x="3630" y="526"/>
                    <a:pt x="3584" y="571"/>
                  </a:cubicBezTo>
                  <a:lnTo>
                    <a:pt x="3447" y="708"/>
                  </a:lnTo>
                  <a:cubicBezTo>
                    <a:pt x="3242" y="548"/>
                    <a:pt x="2991" y="457"/>
                    <a:pt x="2717" y="411"/>
                  </a:cubicBezTo>
                  <a:lnTo>
                    <a:pt x="2717" y="206"/>
                  </a:lnTo>
                  <a:cubicBezTo>
                    <a:pt x="2717" y="92"/>
                    <a:pt x="2626" y="1"/>
                    <a:pt x="25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0" name="Google Shape;1240;p31"/>
            <p:cNvGrpSpPr/>
            <p:nvPr/>
          </p:nvGrpSpPr>
          <p:grpSpPr>
            <a:xfrm>
              <a:off x="8181167" y="854144"/>
              <a:ext cx="1376159" cy="1801750"/>
              <a:chOff x="8249542" y="1031269"/>
              <a:chExt cx="1376159" cy="1801750"/>
            </a:xfrm>
          </p:grpSpPr>
          <p:sp>
            <p:nvSpPr>
              <p:cNvPr id="1241" name="Google Shape;1241;p31"/>
              <p:cNvSpPr/>
              <p:nvPr/>
            </p:nvSpPr>
            <p:spPr>
              <a:xfrm flipH="1">
                <a:off x="8249542" y="1496001"/>
                <a:ext cx="1376159" cy="472843"/>
              </a:xfrm>
              <a:custGeom>
                <a:avLst/>
                <a:gdLst/>
                <a:ahLst/>
                <a:cxnLst/>
                <a:rect l="l" t="t" r="r" b="b"/>
                <a:pathLst>
                  <a:path w="52681" h="18101" extrusionOk="0">
                    <a:moveTo>
                      <a:pt x="26249" y="0"/>
                    </a:moveTo>
                    <a:cubicBezTo>
                      <a:pt x="20200" y="0"/>
                      <a:pt x="15133" y="4155"/>
                      <a:pt x="13741" y="9770"/>
                    </a:cubicBezTo>
                    <a:cubicBezTo>
                      <a:pt x="12326" y="8788"/>
                      <a:pt x="10614" y="8218"/>
                      <a:pt x="8765" y="8218"/>
                    </a:cubicBezTo>
                    <a:cubicBezTo>
                      <a:pt x="3926" y="8218"/>
                      <a:pt x="0" y="12144"/>
                      <a:pt x="0" y="17005"/>
                    </a:cubicBezTo>
                    <a:cubicBezTo>
                      <a:pt x="0" y="17371"/>
                      <a:pt x="23" y="17736"/>
                      <a:pt x="69" y="18101"/>
                    </a:cubicBezTo>
                    <a:lnTo>
                      <a:pt x="52612" y="18101"/>
                    </a:lnTo>
                    <a:cubicBezTo>
                      <a:pt x="52658" y="17736"/>
                      <a:pt x="52681" y="17371"/>
                      <a:pt x="52681" y="17005"/>
                    </a:cubicBezTo>
                    <a:cubicBezTo>
                      <a:pt x="52681" y="12144"/>
                      <a:pt x="48755" y="8218"/>
                      <a:pt x="43916" y="8218"/>
                    </a:cubicBezTo>
                    <a:cubicBezTo>
                      <a:pt x="41999" y="8218"/>
                      <a:pt x="40218" y="8834"/>
                      <a:pt x="38780" y="9884"/>
                    </a:cubicBezTo>
                    <a:cubicBezTo>
                      <a:pt x="37434" y="4200"/>
                      <a:pt x="32344" y="0"/>
                      <a:pt x="26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1"/>
              <p:cNvSpPr/>
              <p:nvPr/>
            </p:nvSpPr>
            <p:spPr>
              <a:xfrm flipH="1">
                <a:off x="8434357" y="1951783"/>
                <a:ext cx="521793" cy="847142"/>
              </a:xfrm>
              <a:custGeom>
                <a:avLst/>
                <a:gdLst/>
                <a:ahLst/>
                <a:cxnLst/>
                <a:rect l="l" t="t" r="r" b="b"/>
                <a:pathLst>
                  <a:path w="16070" h="26090" extrusionOk="0">
                    <a:moveTo>
                      <a:pt x="571" y="0"/>
                    </a:moveTo>
                    <a:cubicBezTo>
                      <a:pt x="252" y="0"/>
                      <a:pt x="1" y="274"/>
                      <a:pt x="1" y="571"/>
                    </a:cubicBezTo>
                    <a:lnTo>
                      <a:pt x="1" y="20383"/>
                    </a:lnTo>
                    <a:cubicBezTo>
                      <a:pt x="1" y="23533"/>
                      <a:pt x="2557" y="26089"/>
                      <a:pt x="5707" y="26089"/>
                    </a:cubicBezTo>
                    <a:lnTo>
                      <a:pt x="15499" y="26089"/>
                    </a:lnTo>
                    <a:cubicBezTo>
                      <a:pt x="15819" y="26089"/>
                      <a:pt x="16070" y="25838"/>
                      <a:pt x="16070" y="25519"/>
                    </a:cubicBezTo>
                    <a:cubicBezTo>
                      <a:pt x="16070" y="25199"/>
                      <a:pt x="15819" y="24948"/>
                      <a:pt x="15499" y="24948"/>
                    </a:cubicBezTo>
                    <a:lnTo>
                      <a:pt x="5707" y="24948"/>
                    </a:lnTo>
                    <a:cubicBezTo>
                      <a:pt x="3196" y="24948"/>
                      <a:pt x="1142" y="22894"/>
                      <a:pt x="1142" y="20383"/>
                    </a:cubicBezTo>
                    <a:lnTo>
                      <a:pt x="1142" y="571"/>
                    </a:lnTo>
                    <a:cubicBezTo>
                      <a:pt x="1142" y="274"/>
                      <a:pt x="891" y="0"/>
                      <a:pt x="5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1"/>
              <p:cNvSpPr/>
              <p:nvPr/>
            </p:nvSpPr>
            <p:spPr>
              <a:xfrm flipH="1">
                <a:off x="8884229" y="2225992"/>
                <a:ext cx="106015" cy="106015"/>
              </a:xfrm>
              <a:custGeom>
                <a:avLst/>
                <a:gdLst/>
                <a:ahLst/>
                <a:cxnLst/>
                <a:rect l="l" t="t" r="r" b="b"/>
                <a:pathLst>
                  <a:path w="3265" h="3265" extrusionOk="0">
                    <a:moveTo>
                      <a:pt x="1621" y="1"/>
                    </a:moveTo>
                    <a:cubicBezTo>
                      <a:pt x="731" y="1"/>
                      <a:pt x="1" y="731"/>
                      <a:pt x="1" y="1644"/>
                    </a:cubicBezTo>
                    <a:cubicBezTo>
                      <a:pt x="1" y="2534"/>
                      <a:pt x="731" y="3265"/>
                      <a:pt x="1621" y="3265"/>
                    </a:cubicBezTo>
                    <a:cubicBezTo>
                      <a:pt x="2534" y="3265"/>
                      <a:pt x="3265" y="2534"/>
                      <a:pt x="3265" y="1644"/>
                    </a:cubicBezTo>
                    <a:cubicBezTo>
                      <a:pt x="3265" y="731"/>
                      <a:pt x="2534" y="1"/>
                      <a:pt x="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1"/>
              <p:cNvSpPr/>
              <p:nvPr/>
            </p:nvSpPr>
            <p:spPr>
              <a:xfrm flipH="1">
                <a:off x="8887184" y="1195778"/>
                <a:ext cx="106015" cy="105300"/>
              </a:xfrm>
              <a:custGeom>
                <a:avLst/>
                <a:gdLst/>
                <a:ahLst/>
                <a:cxnLst/>
                <a:rect l="l" t="t" r="r" b="b"/>
                <a:pathLst>
                  <a:path w="3265" h="3243" extrusionOk="0">
                    <a:moveTo>
                      <a:pt x="1621" y="1"/>
                    </a:moveTo>
                    <a:cubicBezTo>
                      <a:pt x="731" y="1"/>
                      <a:pt x="1" y="731"/>
                      <a:pt x="1" y="1621"/>
                    </a:cubicBezTo>
                    <a:cubicBezTo>
                      <a:pt x="1" y="2512"/>
                      <a:pt x="731" y="3242"/>
                      <a:pt x="1621" y="3242"/>
                    </a:cubicBezTo>
                    <a:cubicBezTo>
                      <a:pt x="2534" y="3242"/>
                      <a:pt x="3265" y="2512"/>
                      <a:pt x="3265" y="1621"/>
                    </a:cubicBezTo>
                    <a:cubicBezTo>
                      <a:pt x="3265" y="731"/>
                      <a:pt x="2534" y="1"/>
                      <a:pt x="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1"/>
              <p:cNvSpPr/>
              <p:nvPr/>
            </p:nvSpPr>
            <p:spPr>
              <a:xfrm flipH="1">
                <a:off x="8362468" y="2727751"/>
                <a:ext cx="105268" cy="105268"/>
              </a:xfrm>
              <a:custGeom>
                <a:avLst/>
                <a:gdLst/>
                <a:ahLst/>
                <a:cxnLst/>
                <a:rect l="l" t="t" r="r" b="b"/>
                <a:pathLst>
                  <a:path w="3242" h="3242" extrusionOk="0">
                    <a:moveTo>
                      <a:pt x="1621" y="0"/>
                    </a:moveTo>
                    <a:cubicBezTo>
                      <a:pt x="708" y="0"/>
                      <a:pt x="1" y="731"/>
                      <a:pt x="1" y="1621"/>
                    </a:cubicBezTo>
                    <a:cubicBezTo>
                      <a:pt x="1" y="2534"/>
                      <a:pt x="708" y="3241"/>
                      <a:pt x="1621" y="3241"/>
                    </a:cubicBezTo>
                    <a:cubicBezTo>
                      <a:pt x="2511" y="3241"/>
                      <a:pt x="3242" y="2534"/>
                      <a:pt x="3242" y="1621"/>
                    </a:cubicBezTo>
                    <a:cubicBezTo>
                      <a:pt x="3242" y="731"/>
                      <a:pt x="2511" y="0"/>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1"/>
              <p:cNvSpPr/>
              <p:nvPr/>
            </p:nvSpPr>
            <p:spPr>
              <a:xfrm flipH="1">
                <a:off x="8922024" y="1031269"/>
                <a:ext cx="334279" cy="522540"/>
              </a:xfrm>
              <a:custGeom>
                <a:avLst/>
                <a:gdLst/>
                <a:ahLst/>
                <a:cxnLst/>
                <a:rect l="l" t="t" r="r" b="b"/>
                <a:pathLst>
                  <a:path w="10295" h="16093" extrusionOk="0">
                    <a:moveTo>
                      <a:pt x="571" y="0"/>
                    </a:moveTo>
                    <a:cubicBezTo>
                      <a:pt x="252" y="0"/>
                      <a:pt x="1" y="274"/>
                      <a:pt x="1" y="571"/>
                    </a:cubicBezTo>
                    <a:cubicBezTo>
                      <a:pt x="1" y="890"/>
                      <a:pt x="252" y="1142"/>
                      <a:pt x="571" y="1142"/>
                    </a:cubicBezTo>
                    <a:lnTo>
                      <a:pt x="9154" y="1142"/>
                    </a:lnTo>
                    <a:lnTo>
                      <a:pt x="9154" y="15521"/>
                    </a:lnTo>
                    <a:cubicBezTo>
                      <a:pt x="9154" y="15841"/>
                      <a:pt x="9405" y="16092"/>
                      <a:pt x="9724" y="16092"/>
                    </a:cubicBezTo>
                    <a:cubicBezTo>
                      <a:pt x="10044" y="16092"/>
                      <a:pt x="10295" y="15841"/>
                      <a:pt x="10295" y="15521"/>
                    </a:cubicBezTo>
                    <a:lnTo>
                      <a:pt x="10295" y="571"/>
                    </a:lnTo>
                    <a:cubicBezTo>
                      <a:pt x="10295" y="274"/>
                      <a:pt x="10044" y="0"/>
                      <a:pt x="9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7" name="Google Shape;1247;p31"/>
            <p:cNvSpPr/>
            <p:nvPr/>
          </p:nvSpPr>
          <p:spPr>
            <a:xfrm>
              <a:off x="5876979" y="1264984"/>
              <a:ext cx="98472" cy="97809"/>
            </a:xfrm>
            <a:custGeom>
              <a:avLst/>
              <a:gdLst/>
              <a:ahLst/>
              <a:cxnLst/>
              <a:rect l="l" t="t" r="r" b="b"/>
              <a:pathLst>
                <a:path w="3265" h="3243" extrusionOk="0">
                  <a:moveTo>
                    <a:pt x="1621" y="1"/>
                  </a:moveTo>
                  <a:cubicBezTo>
                    <a:pt x="731" y="1"/>
                    <a:pt x="1" y="731"/>
                    <a:pt x="1" y="1621"/>
                  </a:cubicBezTo>
                  <a:cubicBezTo>
                    <a:pt x="1" y="2512"/>
                    <a:pt x="731" y="3242"/>
                    <a:pt x="1621" y="3242"/>
                  </a:cubicBezTo>
                  <a:cubicBezTo>
                    <a:pt x="2534" y="3242"/>
                    <a:pt x="3265" y="2512"/>
                    <a:pt x="3265" y="1621"/>
                  </a:cubicBezTo>
                  <a:cubicBezTo>
                    <a:pt x="3265" y="731"/>
                    <a:pt x="2534" y="1"/>
                    <a:pt x="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1"/>
            <p:cNvSpPr/>
            <p:nvPr/>
          </p:nvSpPr>
          <p:spPr>
            <a:xfrm>
              <a:off x="5632595" y="1058481"/>
              <a:ext cx="310497" cy="485365"/>
            </a:xfrm>
            <a:custGeom>
              <a:avLst/>
              <a:gdLst/>
              <a:ahLst/>
              <a:cxnLst/>
              <a:rect l="l" t="t" r="r" b="b"/>
              <a:pathLst>
                <a:path w="10295" h="16093" extrusionOk="0">
                  <a:moveTo>
                    <a:pt x="571" y="0"/>
                  </a:moveTo>
                  <a:cubicBezTo>
                    <a:pt x="252" y="0"/>
                    <a:pt x="1" y="274"/>
                    <a:pt x="1" y="571"/>
                  </a:cubicBezTo>
                  <a:cubicBezTo>
                    <a:pt x="1" y="890"/>
                    <a:pt x="252" y="1142"/>
                    <a:pt x="571" y="1142"/>
                  </a:cubicBezTo>
                  <a:lnTo>
                    <a:pt x="9154" y="1142"/>
                  </a:lnTo>
                  <a:lnTo>
                    <a:pt x="9154" y="15521"/>
                  </a:lnTo>
                  <a:cubicBezTo>
                    <a:pt x="9154" y="15841"/>
                    <a:pt x="9405" y="16092"/>
                    <a:pt x="9724" y="16092"/>
                  </a:cubicBezTo>
                  <a:cubicBezTo>
                    <a:pt x="10044" y="16092"/>
                    <a:pt x="10295" y="15841"/>
                    <a:pt x="10295" y="15521"/>
                  </a:cubicBezTo>
                  <a:lnTo>
                    <a:pt x="10295" y="571"/>
                  </a:lnTo>
                  <a:cubicBezTo>
                    <a:pt x="10295" y="274"/>
                    <a:pt x="10044" y="0"/>
                    <a:pt x="9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9" name="Google Shape;1249;p31"/>
            <p:cNvGrpSpPr/>
            <p:nvPr/>
          </p:nvGrpSpPr>
          <p:grpSpPr>
            <a:xfrm>
              <a:off x="4742300" y="905475"/>
              <a:ext cx="936257" cy="609262"/>
              <a:chOff x="5681625" y="304350"/>
              <a:chExt cx="936257" cy="609262"/>
            </a:xfrm>
          </p:grpSpPr>
          <p:sp>
            <p:nvSpPr>
              <p:cNvPr id="1250" name="Google Shape;1250;p31"/>
              <p:cNvSpPr/>
              <p:nvPr/>
            </p:nvSpPr>
            <p:spPr>
              <a:xfrm>
                <a:off x="5681625" y="304350"/>
                <a:ext cx="936257" cy="609262"/>
              </a:xfrm>
              <a:custGeom>
                <a:avLst/>
                <a:gdLst/>
                <a:ahLst/>
                <a:cxnLst/>
                <a:rect l="l" t="t" r="r" b="b"/>
                <a:pathLst>
                  <a:path w="31043" h="20201" extrusionOk="0">
                    <a:moveTo>
                      <a:pt x="2876" y="1"/>
                    </a:moveTo>
                    <a:cubicBezTo>
                      <a:pt x="1301" y="1"/>
                      <a:pt x="0" y="1279"/>
                      <a:pt x="0" y="2877"/>
                    </a:cubicBezTo>
                    <a:lnTo>
                      <a:pt x="0" y="17325"/>
                    </a:lnTo>
                    <a:cubicBezTo>
                      <a:pt x="0" y="18900"/>
                      <a:pt x="1301" y="20201"/>
                      <a:pt x="2876" y="20201"/>
                    </a:cubicBezTo>
                    <a:lnTo>
                      <a:pt x="28144" y="20201"/>
                    </a:lnTo>
                    <a:cubicBezTo>
                      <a:pt x="29742" y="20201"/>
                      <a:pt x="31043" y="18900"/>
                      <a:pt x="31043" y="17325"/>
                    </a:cubicBezTo>
                    <a:lnTo>
                      <a:pt x="31043" y="2877"/>
                    </a:lnTo>
                    <a:cubicBezTo>
                      <a:pt x="31043" y="1279"/>
                      <a:pt x="29742" y="1"/>
                      <a:pt x="28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1"/>
              <p:cNvSpPr/>
              <p:nvPr/>
            </p:nvSpPr>
            <p:spPr>
              <a:xfrm>
                <a:off x="5744267" y="403485"/>
                <a:ext cx="399982" cy="399982"/>
              </a:xfrm>
              <a:custGeom>
                <a:avLst/>
                <a:gdLst/>
                <a:ahLst/>
                <a:cxnLst/>
                <a:rect l="l" t="t" r="r" b="b"/>
                <a:pathLst>
                  <a:path w="13262" h="13262" extrusionOk="0">
                    <a:moveTo>
                      <a:pt x="6620" y="2077"/>
                    </a:moveTo>
                    <a:cubicBezTo>
                      <a:pt x="9130" y="2077"/>
                      <a:pt x="11185" y="4132"/>
                      <a:pt x="11185" y="6643"/>
                    </a:cubicBezTo>
                    <a:cubicBezTo>
                      <a:pt x="11185" y="9153"/>
                      <a:pt x="9130" y="11208"/>
                      <a:pt x="6620" y="11208"/>
                    </a:cubicBezTo>
                    <a:cubicBezTo>
                      <a:pt x="4109" y="11208"/>
                      <a:pt x="2055" y="9153"/>
                      <a:pt x="2055" y="6643"/>
                    </a:cubicBezTo>
                    <a:cubicBezTo>
                      <a:pt x="2055" y="4132"/>
                      <a:pt x="4109" y="2077"/>
                      <a:pt x="6620" y="2077"/>
                    </a:cubicBezTo>
                    <a:close/>
                    <a:moveTo>
                      <a:pt x="6620" y="0"/>
                    </a:moveTo>
                    <a:cubicBezTo>
                      <a:pt x="2968" y="0"/>
                      <a:pt x="0" y="2968"/>
                      <a:pt x="0" y="6643"/>
                    </a:cubicBezTo>
                    <a:cubicBezTo>
                      <a:pt x="0" y="10295"/>
                      <a:pt x="2968" y="13262"/>
                      <a:pt x="6620" y="13262"/>
                    </a:cubicBezTo>
                    <a:cubicBezTo>
                      <a:pt x="10272" y="13262"/>
                      <a:pt x="13262" y="10295"/>
                      <a:pt x="13262" y="6643"/>
                    </a:cubicBezTo>
                    <a:cubicBezTo>
                      <a:pt x="13262" y="2968"/>
                      <a:pt x="10272" y="0"/>
                      <a:pt x="6620" y="0"/>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1"/>
              <p:cNvSpPr/>
              <p:nvPr/>
            </p:nvSpPr>
            <p:spPr>
              <a:xfrm>
                <a:off x="5744267" y="403485"/>
                <a:ext cx="399288" cy="192783"/>
              </a:xfrm>
              <a:custGeom>
                <a:avLst/>
                <a:gdLst/>
                <a:ahLst/>
                <a:cxnLst/>
                <a:rect l="l" t="t" r="r" b="b"/>
                <a:pathLst>
                  <a:path w="13239" h="6392" extrusionOk="0">
                    <a:moveTo>
                      <a:pt x="6620" y="0"/>
                    </a:moveTo>
                    <a:cubicBezTo>
                      <a:pt x="3059" y="0"/>
                      <a:pt x="137" y="2854"/>
                      <a:pt x="0" y="6391"/>
                    </a:cubicBezTo>
                    <a:lnTo>
                      <a:pt x="2077" y="6391"/>
                    </a:lnTo>
                    <a:cubicBezTo>
                      <a:pt x="2214" y="3995"/>
                      <a:pt x="4200" y="2077"/>
                      <a:pt x="6620" y="2077"/>
                    </a:cubicBezTo>
                    <a:cubicBezTo>
                      <a:pt x="9062" y="2077"/>
                      <a:pt x="11048" y="3995"/>
                      <a:pt x="11185" y="6391"/>
                    </a:cubicBezTo>
                    <a:lnTo>
                      <a:pt x="13239" y="6391"/>
                    </a:lnTo>
                    <a:cubicBezTo>
                      <a:pt x="13102" y="2854"/>
                      <a:pt x="10203" y="0"/>
                      <a:pt x="6620" y="0"/>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1"/>
              <p:cNvSpPr/>
              <p:nvPr/>
            </p:nvSpPr>
            <p:spPr>
              <a:xfrm>
                <a:off x="5744267" y="403485"/>
                <a:ext cx="197608" cy="197608"/>
              </a:xfrm>
              <a:custGeom>
                <a:avLst/>
                <a:gdLst/>
                <a:ahLst/>
                <a:cxnLst/>
                <a:rect l="l" t="t" r="r" b="b"/>
                <a:pathLst>
                  <a:path w="6552" h="6552" extrusionOk="0">
                    <a:moveTo>
                      <a:pt x="6551" y="0"/>
                    </a:moveTo>
                    <a:cubicBezTo>
                      <a:pt x="2945" y="46"/>
                      <a:pt x="46" y="2968"/>
                      <a:pt x="0" y="6551"/>
                    </a:cubicBezTo>
                    <a:lnTo>
                      <a:pt x="2077" y="6551"/>
                    </a:lnTo>
                    <a:cubicBezTo>
                      <a:pt x="2100" y="4109"/>
                      <a:pt x="4086" y="2123"/>
                      <a:pt x="6551" y="2077"/>
                    </a:cubicBezTo>
                    <a:lnTo>
                      <a:pt x="6551" y="0"/>
                    </a:ln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1"/>
              <p:cNvSpPr/>
              <p:nvPr/>
            </p:nvSpPr>
            <p:spPr>
              <a:xfrm>
                <a:off x="6196540" y="435152"/>
                <a:ext cx="302233" cy="35830"/>
              </a:xfrm>
              <a:custGeom>
                <a:avLst/>
                <a:gdLst/>
                <a:ahLst/>
                <a:cxnLst/>
                <a:rect l="l" t="t" r="r" b="b"/>
                <a:pathLst>
                  <a:path w="10021" h="1188" extrusionOk="0">
                    <a:moveTo>
                      <a:pt x="617" y="0"/>
                    </a:moveTo>
                    <a:cubicBezTo>
                      <a:pt x="274" y="0"/>
                      <a:pt x="0" y="274"/>
                      <a:pt x="0" y="594"/>
                    </a:cubicBezTo>
                    <a:cubicBezTo>
                      <a:pt x="0" y="936"/>
                      <a:pt x="274" y="1187"/>
                      <a:pt x="617" y="1187"/>
                    </a:cubicBezTo>
                    <a:lnTo>
                      <a:pt x="9405" y="1187"/>
                    </a:lnTo>
                    <a:cubicBezTo>
                      <a:pt x="9747" y="1187"/>
                      <a:pt x="10021" y="936"/>
                      <a:pt x="10021" y="594"/>
                    </a:cubicBezTo>
                    <a:cubicBezTo>
                      <a:pt x="10021" y="274"/>
                      <a:pt x="9747" y="0"/>
                      <a:pt x="9405" y="0"/>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1"/>
              <p:cNvSpPr/>
              <p:nvPr/>
            </p:nvSpPr>
            <p:spPr>
              <a:xfrm>
                <a:off x="6196540" y="512934"/>
                <a:ext cx="302233" cy="36524"/>
              </a:xfrm>
              <a:custGeom>
                <a:avLst/>
                <a:gdLst/>
                <a:ahLst/>
                <a:cxnLst/>
                <a:rect l="l" t="t" r="r" b="b"/>
                <a:pathLst>
                  <a:path w="10021" h="1211" extrusionOk="0">
                    <a:moveTo>
                      <a:pt x="617" y="1"/>
                    </a:moveTo>
                    <a:cubicBezTo>
                      <a:pt x="274" y="1"/>
                      <a:pt x="0" y="274"/>
                      <a:pt x="0" y="594"/>
                    </a:cubicBezTo>
                    <a:cubicBezTo>
                      <a:pt x="0" y="936"/>
                      <a:pt x="274" y="1210"/>
                      <a:pt x="617" y="1210"/>
                    </a:cubicBezTo>
                    <a:lnTo>
                      <a:pt x="9405" y="1210"/>
                    </a:lnTo>
                    <a:cubicBezTo>
                      <a:pt x="9747" y="1210"/>
                      <a:pt x="10021" y="936"/>
                      <a:pt x="10021" y="594"/>
                    </a:cubicBezTo>
                    <a:cubicBezTo>
                      <a:pt x="10021" y="274"/>
                      <a:pt x="9747" y="1"/>
                      <a:pt x="9405" y="1"/>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1"/>
              <p:cNvSpPr/>
              <p:nvPr/>
            </p:nvSpPr>
            <p:spPr>
              <a:xfrm>
                <a:off x="6196540" y="590716"/>
                <a:ext cx="302233" cy="36524"/>
              </a:xfrm>
              <a:custGeom>
                <a:avLst/>
                <a:gdLst/>
                <a:ahLst/>
                <a:cxnLst/>
                <a:rect l="l" t="t" r="r" b="b"/>
                <a:pathLst>
                  <a:path w="10021" h="1211" extrusionOk="0">
                    <a:moveTo>
                      <a:pt x="617" y="1"/>
                    </a:moveTo>
                    <a:cubicBezTo>
                      <a:pt x="274" y="1"/>
                      <a:pt x="0" y="275"/>
                      <a:pt x="0" y="617"/>
                    </a:cubicBezTo>
                    <a:cubicBezTo>
                      <a:pt x="0" y="937"/>
                      <a:pt x="274" y="1211"/>
                      <a:pt x="617" y="1211"/>
                    </a:cubicBezTo>
                    <a:lnTo>
                      <a:pt x="9405" y="1211"/>
                    </a:lnTo>
                    <a:cubicBezTo>
                      <a:pt x="9747" y="1211"/>
                      <a:pt x="10021" y="937"/>
                      <a:pt x="10021" y="617"/>
                    </a:cubicBezTo>
                    <a:cubicBezTo>
                      <a:pt x="10021" y="275"/>
                      <a:pt x="9747" y="1"/>
                      <a:pt x="9405" y="1"/>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1"/>
              <p:cNvSpPr/>
              <p:nvPr/>
            </p:nvSpPr>
            <p:spPr>
              <a:xfrm>
                <a:off x="6196540" y="669191"/>
                <a:ext cx="302233" cy="35830"/>
              </a:xfrm>
              <a:custGeom>
                <a:avLst/>
                <a:gdLst/>
                <a:ahLst/>
                <a:cxnLst/>
                <a:rect l="l" t="t" r="r" b="b"/>
                <a:pathLst>
                  <a:path w="10021" h="1188" extrusionOk="0">
                    <a:moveTo>
                      <a:pt x="617" y="1"/>
                    </a:moveTo>
                    <a:cubicBezTo>
                      <a:pt x="274" y="1"/>
                      <a:pt x="0" y="252"/>
                      <a:pt x="0" y="594"/>
                    </a:cubicBezTo>
                    <a:cubicBezTo>
                      <a:pt x="0" y="914"/>
                      <a:pt x="274" y="1188"/>
                      <a:pt x="617" y="1188"/>
                    </a:cubicBezTo>
                    <a:lnTo>
                      <a:pt x="9405" y="1188"/>
                    </a:lnTo>
                    <a:cubicBezTo>
                      <a:pt x="9747" y="1188"/>
                      <a:pt x="10021" y="914"/>
                      <a:pt x="10021" y="594"/>
                    </a:cubicBezTo>
                    <a:cubicBezTo>
                      <a:pt x="10021" y="252"/>
                      <a:pt x="9747" y="1"/>
                      <a:pt x="9405" y="1"/>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8" name="Google Shape;1258;p31"/>
            <p:cNvGrpSpPr/>
            <p:nvPr/>
          </p:nvGrpSpPr>
          <p:grpSpPr>
            <a:xfrm>
              <a:off x="5540367" y="1399802"/>
              <a:ext cx="1202274" cy="1323750"/>
              <a:chOff x="6351017" y="2020639"/>
              <a:chExt cx="1202274" cy="1323750"/>
            </a:xfrm>
          </p:grpSpPr>
          <p:sp>
            <p:nvSpPr>
              <p:cNvPr id="1259" name="Google Shape;1259;p31"/>
              <p:cNvSpPr/>
              <p:nvPr/>
            </p:nvSpPr>
            <p:spPr>
              <a:xfrm flipH="1">
                <a:off x="6351017" y="2020639"/>
                <a:ext cx="783404" cy="269046"/>
              </a:xfrm>
              <a:custGeom>
                <a:avLst/>
                <a:gdLst/>
                <a:ahLst/>
                <a:cxnLst/>
                <a:rect l="l" t="t" r="r" b="b"/>
                <a:pathLst>
                  <a:path w="24127" h="8286" extrusionOk="0">
                    <a:moveTo>
                      <a:pt x="12029" y="0"/>
                    </a:moveTo>
                    <a:cubicBezTo>
                      <a:pt x="9268" y="0"/>
                      <a:pt x="6939" y="1918"/>
                      <a:pt x="6300" y="4474"/>
                    </a:cubicBezTo>
                    <a:cubicBezTo>
                      <a:pt x="5661" y="4040"/>
                      <a:pt x="4862" y="3767"/>
                      <a:pt x="4018" y="3767"/>
                    </a:cubicBezTo>
                    <a:cubicBezTo>
                      <a:pt x="1804" y="3767"/>
                      <a:pt x="0" y="5570"/>
                      <a:pt x="0" y="7784"/>
                    </a:cubicBezTo>
                    <a:cubicBezTo>
                      <a:pt x="0" y="7966"/>
                      <a:pt x="23" y="8126"/>
                      <a:pt x="46" y="8286"/>
                    </a:cubicBezTo>
                    <a:lnTo>
                      <a:pt x="24104" y="8286"/>
                    </a:lnTo>
                    <a:cubicBezTo>
                      <a:pt x="24127" y="8126"/>
                      <a:pt x="24127" y="7966"/>
                      <a:pt x="24127" y="7784"/>
                    </a:cubicBezTo>
                    <a:cubicBezTo>
                      <a:pt x="24127" y="5570"/>
                      <a:pt x="22346" y="3767"/>
                      <a:pt x="20110" y="3767"/>
                    </a:cubicBezTo>
                    <a:cubicBezTo>
                      <a:pt x="19242" y="3767"/>
                      <a:pt x="18420" y="4040"/>
                      <a:pt x="17781" y="4520"/>
                    </a:cubicBezTo>
                    <a:cubicBezTo>
                      <a:pt x="17142" y="1941"/>
                      <a:pt x="14814" y="0"/>
                      <a:pt x="120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1"/>
              <p:cNvSpPr/>
              <p:nvPr/>
            </p:nvSpPr>
            <p:spPr>
              <a:xfrm flipH="1">
                <a:off x="7448023" y="3238374"/>
                <a:ext cx="105268" cy="106015"/>
              </a:xfrm>
              <a:custGeom>
                <a:avLst/>
                <a:gdLst/>
                <a:ahLst/>
                <a:cxnLst/>
                <a:rect l="l" t="t" r="r" b="b"/>
                <a:pathLst>
                  <a:path w="3242" h="3265" extrusionOk="0">
                    <a:moveTo>
                      <a:pt x="1621" y="1"/>
                    </a:moveTo>
                    <a:cubicBezTo>
                      <a:pt x="731" y="1"/>
                      <a:pt x="0" y="731"/>
                      <a:pt x="0" y="1644"/>
                    </a:cubicBezTo>
                    <a:cubicBezTo>
                      <a:pt x="0" y="2534"/>
                      <a:pt x="731" y="3265"/>
                      <a:pt x="1621" y="3265"/>
                    </a:cubicBezTo>
                    <a:cubicBezTo>
                      <a:pt x="2534" y="3265"/>
                      <a:pt x="3241" y="2534"/>
                      <a:pt x="3241" y="1644"/>
                    </a:cubicBezTo>
                    <a:cubicBezTo>
                      <a:pt x="3241" y="731"/>
                      <a:pt x="2534" y="1"/>
                      <a:pt x="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1"/>
              <p:cNvSpPr/>
              <p:nvPr/>
            </p:nvSpPr>
            <p:spPr>
              <a:xfrm flipH="1">
                <a:off x="6721573" y="2069617"/>
                <a:ext cx="802658" cy="1240679"/>
              </a:xfrm>
              <a:custGeom>
                <a:avLst/>
                <a:gdLst/>
                <a:ahLst/>
                <a:cxnLst/>
                <a:rect l="l" t="t" r="r" b="b"/>
                <a:pathLst>
                  <a:path w="24720" h="38210" extrusionOk="0">
                    <a:moveTo>
                      <a:pt x="24149" y="0"/>
                    </a:moveTo>
                    <a:cubicBezTo>
                      <a:pt x="23830" y="0"/>
                      <a:pt x="23579" y="251"/>
                      <a:pt x="23579" y="571"/>
                    </a:cubicBezTo>
                    <a:lnTo>
                      <a:pt x="23579" y="31979"/>
                    </a:lnTo>
                    <a:cubicBezTo>
                      <a:pt x="23579" y="34786"/>
                      <a:pt x="21296" y="37069"/>
                      <a:pt x="18489" y="37069"/>
                    </a:cubicBezTo>
                    <a:lnTo>
                      <a:pt x="571" y="37069"/>
                    </a:lnTo>
                    <a:cubicBezTo>
                      <a:pt x="251" y="37069"/>
                      <a:pt x="0" y="37320"/>
                      <a:pt x="0" y="37639"/>
                    </a:cubicBezTo>
                    <a:cubicBezTo>
                      <a:pt x="0" y="37936"/>
                      <a:pt x="251" y="38210"/>
                      <a:pt x="571" y="38210"/>
                    </a:cubicBezTo>
                    <a:lnTo>
                      <a:pt x="18489" y="38210"/>
                    </a:lnTo>
                    <a:cubicBezTo>
                      <a:pt x="21935" y="38210"/>
                      <a:pt x="24720" y="35402"/>
                      <a:pt x="24720" y="31979"/>
                    </a:cubicBezTo>
                    <a:lnTo>
                      <a:pt x="24720" y="571"/>
                    </a:lnTo>
                    <a:cubicBezTo>
                      <a:pt x="24720" y="251"/>
                      <a:pt x="24469" y="0"/>
                      <a:pt x="24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 name="Google Shape;1262;p31"/>
            <p:cNvGrpSpPr/>
            <p:nvPr/>
          </p:nvGrpSpPr>
          <p:grpSpPr>
            <a:xfrm>
              <a:off x="5381215" y="229196"/>
              <a:ext cx="2914100" cy="4436952"/>
              <a:chOff x="5381215" y="229196"/>
              <a:chExt cx="2914100" cy="4436952"/>
            </a:xfrm>
          </p:grpSpPr>
          <p:grpSp>
            <p:nvGrpSpPr>
              <p:cNvPr id="1263" name="Google Shape;1263;p31"/>
              <p:cNvGrpSpPr/>
              <p:nvPr/>
            </p:nvGrpSpPr>
            <p:grpSpPr>
              <a:xfrm>
                <a:off x="5381215" y="1180824"/>
                <a:ext cx="2914100" cy="3485325"/>
                <a:chOff x="6136065" y="801074"/>
                <a:chExt cx="2914100" cy="3485325"/>
              </a:xfrm>
            </p:grpSpPr>
            <p:sp>
              <p:nvSpPr>
                <p:cNvPr id="1264" name="Google Shape;1264;p31"/>
                <p:cNvSpPr/>
                <p:nvPr/>
              </p:nvSpPr>
              <p:spPr>
                <a:xfrm flipH="1">
                  <a:off x="8693645" y="3430863"/>
                  <a:ext cx="260929" cy="473640"/>
                </a:xfrm>
                <a:custGeom>
                  <a:avLst/>
                  <a:gdLst/>
                  <a:ahLst/>
                  <a:cxnLst/>
                  <a:rect l="l" t="t" r="r" b="b"/>
                  <a:pathLst>
                    <a:path w="8036" h="14587" extrusionOk="0">
                      <a:moveTo>
                        <a:pt x="1" y="1"/>
                      </a:moveTo>
                      <a:lnTo>
                        <a:pt x="1" y="14586"/>
                      </a:lnTo>
                      <a:lnTo>
                        <a:pt x="8035" y="14586"/>
                      </a:lnTo>
                      <a:lnTo>
                        <a:pt x="8035" y="1"/>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1"/>
                <p:cNvSpPr/>
                <p:nvPr/>
              </p:nvSpPr>
              <p:spPr>
                <a:xfrm flipH="1">
                  <a:off x="8896712" y="3513889"/>
                  <a:ext cx="153453" cy="154168"/>
                </a:xfrm>
                <a:custGeom>
                  <a:avLst/>
                  <a:gdLst/>
                  <a:ahLst/>
                  <a:cxnLst/>
                  <a:rect l="l" t="t" r="r" b="b"/>
                  <a:pathLst>
                    <a:path w="4726" h="4748" extrusionOk="0">
                      <a:moveTo>
                        <a:pt x="0" y="0"/>
                      </a:moveTo>
                      <a:lnTo>
                        <a:pt x="0" y="4748"/>
                      </a:lnTo>
                      <a:lnTo>
                        <a:pt x="4725" y="4748"/>
                      </a:lnTo>
                      <a:lnTo>
                        <a:pt x="47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1"/>
                <p:cNvSpPr/>
                <p:nvPr/>
              </p:nvSpPr>
              <p:spPr>
                <a:xfrm flipH="1">
                  <a:off x="6459207" y="3247271"/>
                  <a:ext cx="261676" cy="473640"/>
                </a:xfrm>
                <a:custGeom>
                  <a:avLst/>
                  <a:gdLst/>
                  <a:ahLst/>
                  <a:cxnLst/>
                  <a:rect l="l" t="t" r="r" b="b"/>
                  <a:pathLst>
                    <a:path w="8059" h="14587" extrusionOk="0">
                      <a:moveTo>
                        <a:pt x="1" y="1"/>
                      </a:moveTo>
                      <a:lnTo>
                        <a:pt x="1" y="14586"/>
                      </a:lnTo>
                      <a:lnTo>
                        <a:pt x="8058" y="14586"/>
                      </a:lnTo>
                      <a:lnTo>
                        <a:pt x="8058" y="1"/>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1"/>
                <p:cNvSpPr/>
                <p:nvPr/>
              </p:nvSpPr>
              <p:spPr>
                <a:xfrm flipH="1">
                  <a:off x="6136065" y="3620059"/>
                  <a:ext cx="191995" cy="332818"/>
                </a:xfrm>
                <a:custGeom>
                  <a:avLst/>
                  <a:gdLst/>
                  <a:ahLst/>
                  <a:cxnLst/>
                  <a:rect l="l" t="t" r="r" b="b"/>
                  <a:pathLst>
                    <a:path w="5913" h="10250" extrusionOk="0">
                      <a:moveTo>
                        <a:pt x="0" y="1"/>
                      </a:moveTo>
                      <a:lnTo>
                        <a:pt x="0" y="10249"/>
                      </a:lnTo>
                      <a:lnTo>
                        <a:pt x="5912" y="10249"/>
                      </a:lnTo>
                      <a:lnTo>
                        <a:pt x="59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1"/>
                <p:cNvSpPr/>
                <p:nvPr/>
              </p:nvSpPr>
              <p:spPr>
                <a:xfrm flipH="1">
                  <a:off x="7376679" y="3853224"/>
                  <a:ext cx="191995" cy="332818"/>
                </a:xfrm>
                <a:custGeom>
                  <a:avLst/>
                  <a:gdLst/>
                  <a:ahLst/>
                  <a:cxnLst/>
                  <a:rect l="l" t="t" r="r" b="b"/>
                  <a:pathLst>
                    <a:path w="5913" h="10250" extrusionOk="0">
                      <a:moveTo>
                        <a:pt x="1" y="1"/>
                      </a:moveTo>
                      <a:lnTo>
                        <a:pt x="1" y="10249"/>
                      </a:lnTo>
                      <a:lnTo>
                        <a:pt x="5912" y="10249"/>
                      </a:lnTo>
                      <a:lnTo>
                        <a:pt x="59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1"/>
                <p:cNvSpPr/>
                <p:nvPr/>
              </p:nvSpPr>
              <p:spPr>
                <a:xfrm flipH="1">
                  <a:off x="7977859" y="3952867"/>
                  <a:ext cx="191995" cy="333532"/>
                </a:xfrm>
                <a:custGeom>
                  <a:avLst/>
                  <a:gdLst/>
                  <a:ahLst/>
                  <a:cxnLst/>
                  <a:rect l="l" t="t" r="r" b="b"/>
                  <a:pathLst>
                    <a:path w="5913" h="10272" extrusionOk="0">
                      <a:moveTo>
                        <a:pt x="0" y="0"/>
                      </a:moveTo>
                      <a:lnTo>
                        <a:pt x="0" y="10271"/>
                      </a:lnTo>
                      <a:lnTo>
                        <a:pt x="5912" y="10271"/>
                      </a:lnTo>
                      <a:lnTo>
                        <a:pt x="5912" y="0"/>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1"/>
                <p:cNvSpPr/>
                <p:nvPr/>
              </p:nvSpPr>
              <p:spPr>
                <a:xfrm flipH="1">
                  <a:off x="6508139" y="3919498"/>
                  <a:ext cx="192709" cy="332785"/>
                </a:xfrm>
                <a:custGeom>
                  <a:avLst/>
                  <a:gdLst/>
                  <a:ahLst/>
                  <a:cxnLst/>
                  <a:rect l="l" t="t" r="r" b="b"/>
                  <a:pathLst>
                    <a:path w="5935" h="10249" extrusionOk="0">
                      <a:moveTo>
                        <a:pt x="0" y="0"/>
                      </a:moveTo>
                      <a:lnTo>
                        <a:pt x="0" y="10249"/>
                      </a:lnTo>
                      <a:lnTo>
                        <a:pt x="5935" y="10249"/>
                      </a:lnTo>
                      <a:lnTo>
                        <a:pt x="5935" y="0"/>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1"/>
                <p:cNvSpPr/>
                <p:nvPr/>
              </p:nvSpPr>
              <p:spPr>
                <a:xfrm flipH="1">
                  <a:off x="7552342" y="3982195"/>
                  <a:ext cx="92669" cy="92669"/>
                </a:xfrm>
                <a:custGeom>
                  <a:avLst/>
                  <a:gdLst/>
                  <a:ahLst/>
                  <a:cxnLst/>
                  <a:rect l="l" t="t" r="r" b="b"/>
                  <a:pathLst>
                    <a:path w="2854" h="2854" extrusionOk="0">
                      <a:moveTo>
                        <a:pt x="1" y="0"/>
                      </a:moveTo>
                      <a:lnTo>
                        <a:pt x="1" y="2854"/>
                      </a:lnTo>
                      <a:lnTo>
                        <a:pt x="2854" y="2854"/>
                      </a:lnTo>
                      <a:lnTo>
                        <a:pt x="2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1"/>
                <p:cNvSpPr/>
                <p:nvPr/>
              </p:nvSpPr>
              <p:spPr>
                <a:xfrm flipH="1">
                  <a:off x="6922636" y="801074"/>
                  <a:ext cx="48965" cy="48965"/>
                </a:xfrm>
                <a:custGeom>
                  <a:avLst/>
                  <a:gdLst/>
                  <a:ahLst/>
                  <a:cxnLst/>
                  <a:rect l="l" t="t" r="r" b="b"/>
                  <a:pathLst>
                    <a:path w="1508" h="1508" extrusionOk="0">
                      <a:moveTo>
                        <a:pt x="1" y="1"/>
                      </a:moveTo>
                      <a:lnTo>
                        <a:pt x="1" y="1507"/>
                      </a:lnTo>
                      <a:lnTo>
                        <a:pt x="1507" y="1507"/>
                      </a:lnTo>
                      <a:lnTo>
                        <a:pt x="15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1"/>
                <p:cNvSpPr/>
                <p:nvPr/>
              </p:nvSpPr>
              <p:spPr>
                <a:xfrm flipH="1">
                  <a:off x="6358627" y="3277399"/>
                  <a:ext cx="153474" cy="153474"/>
                </a:xfrm>
                <a:custGeom>
                  <a:avLst/>
                  <a:gdLst/>
                  <a:ahLst/>
                  <a:cxnLst/>
                  <a:rect l="l" t="t" r="r" b="b"/>
                  <a:pathLst>
                    <a:path w="2854" h="2854" extrusionOk="0">
                      <a:moveTo>
                        <a:pt x="1" y="0"/>
                      </a:moveTo>
                      <a:lnTo>
                        <a:pt x="1" y="2854"/>
                      </a:lnTo>
                      <a:lnTo>
                        <a:pt x="2854" y="2854"/>
                      </a:lnTo>
                      <a:lnTo>
                        <a:pt x="2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31"/>
              <p:cNvGrpSpPr/>
              <p:nvPr/>
            </p:nvGrpSpPr>
            <p:grpSpPr>
              <a:xfrm>
                <a:off x="7659690" y="229196"/>
                <a:ext cx="584817" cy="1005011"/>
                <a:chOff x="6136065" y="3247271"/>
                <a:chExt cx="584817" cy="1005011"/>
              </a:xfrm>
            </p:grpSpPr>
            <p:sp>
              <p:nvSpPr>
                <p:cNvPr id="1275" name="Google Shape;1275;p31"/>
                <p:cNvSpPr/>
                <p:nvPr/>
              </p:nvSpPr>
              <p:spPr>
                <a:xfrm flipH="1">
                  <a:off x="6459207" y="3247271"/>
                  <a:ext cx="261676" cy="473640"/>
                </a:xfrm>
                <a:custGeom>
                  <a:avLst/>
                  <a:gdLst/>
                  <a:ahLst/>
                  <a:cxnLst/>
                  <a:rect l="l" t="t" r="r" b="b"/>
                  <a:pathLst>
                    <a:path w="8059" h="14587" extrusionOk="0">
                      <a:moveTo>
                        <a:pt x="1" y="1"/>
                      </a:moveTo>
                      <a:lnTo>
                        <a:pt x="1" y="14586"/>
                      </a:lnTo>
                      <a:lnTo>
                        <a:pt x="8058" y="14586"/>
                      </a:lnTo>
                      <a:lnTo>
                        <a:pt x="8058" y="1"/>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1"/>
                <p:cNvSpPr/>
                <p:nvPr/>
              </p:nvSpPr>
              <p:spPr>
                <a:xfrm flipH="1">
                  <a:off x="6136065" y="3620059"/>
                  <a:ext cx="191995" cy="332818"/>
                </a:xfrm>
                <a:custGeom>
                  <a:avLst/>
                  <a:gdLst/>
                  <a:ahLst/>
                  <a:cxnLst/>
                  <a:rect l="l" t="t" r="r" b="b"/>
                  <a:pathLst>
                    <a:path w="5913" h="10250" extrusionOk="0">
                      <a:moveTo>
                        <a:pt x="0" y="1"/>
                      </a:moveTo>
                      <a:lnTo>
                        <a:pt x="0" y="10249"/>
                      </a:lnTo>
                      <a:lnTo>
                        <a:pt x="5912" y="10249"/>
                      </a:lnTo>
                      <a:lnTo>
                        <a:pt x="59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1"/>
                <p:cNvSpPr/>
                <p:nvPr/>
              </p:nvSpPr>
              <p:spPr>
                <a:xfrm flipH="1">
                  <a:off x="6508139" y="3919498"/>
                  <a:ext cx="192709" cy="332785"/>
                </a:xfrm>
                <a:custGeom>
                  <a:avLst/>
                  <a:gdLst/>
                  <a:ahLst/>
                  <a:cxnLst/>
                  <a:rect l="l" t="t" r="r" b="b"/>
                  <a:pathLst>
                    <a:path w="5935" h="10249" extrusionOk="0">
                      <a:moveTo>
                        <a:pt x="0" y="0"/>
                      </a:moveTo>
                      <a:lnTo>
                        <a:pt x="0" y="10249"/>
                      </a:lnTo>
                      <a:lnTo>
                        <a:pt x="5935" y="10249"/>
                      </a:lnTo>
                      <a:lnTo>
                        <a:pt x="5935" y="0"/>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1"/>
                <p:cNvSpPr/>
                <p:nvPr/>
              </p:nvSpPr>
              <p:spPr>
                <a:xfrm flipH="1">
                  <a:off x="6358627" y="3277399"/>
                  <a:ext cx="153474" cy="153474"/>
                </a:xfrm>
                <a:custGeom>
                  <a:avLst/>
                  <a:gdLst/>
                  <a:ahLst/>
                  <a:cxnLst/>
                  <a:rect l="l" t="t" r="r" b="b"/>
                  <a:pathLst>
                    <a:path w="2854" h="2854" extrusionOk="0">
                      <a:moveTo>
                        <a:pt x="1" y="0"/>
                      </a:moveTo>
                      <a:lnTo>
                        <a:pt x="1" y="2854"/>
                      </a:lnTo>
                      <a:lnTo>
                        <a:pt x="2854" y="2854"/>
                      </a:lnTo>
                      <a:lnTo>
                        <a:pt x="2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2730008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2"/>
        <p:cNvGrpSpPr/>
        <p:nvPr/>
      </p:nvGrpSpPr>
      <p:grpSpPr>
        <a:xfrm>
          <a:off x="0" y="0"/>
          <a:ext cx="0" cy="0"/>
          <a:chOff x="0" y="0"/>
          <a:chExt cx="0" cy="0"/>
        </a:xfrm>
      </p:grpSpPr>
      <p:sp>
        <p:nvSpPr>
          <p:cNvPr id="1283" name="Google Shape;1283;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solidFill>
                <a:effectLst/>
                <a:latin typeface="Actor" panose="020B0604020202020204" charset="0"/>
              </a:rPr>
              <a:t>Expense Tracker - Charting Your Financial Journey</a:t>
            </a:r>
            <a:endParaRPr dirty="0">
              <a:solidFill>
                <a:schemeClr val="tx1"/>
              </a:solidFill>
              <a:latin typeface="Actor" panose="020B0604020202020204" charset="0"/>
            </a:endParaRPr>
          </a:p>
        </p:txBody>
      </p:sp>
      <p:sp>
        <p:nvSpPr>
          <p:cNvPr id="1284" name="Google Shape;1284;p32"/>
          <p:cNvSpPr txBox="1">
            <a:spLocks noGrp="1"/>
          </p:cNvSpPr>
          <p:nvPr>
            <p:ph type="subTitle" idx="4"/>
          </p:nvPr>
        </p:nvSpPr>
        <p:spPr>
          <a:xfrm>
            <a:off x="1345418" y="1832753"/>
            <a:ext cx="2410200" cy="66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i="0" dirty="0">
                <a:effectLst/>
                <a:latin typeface="Actor" panose="020B0604020202020204" charset="0"/>
              </a:rPr>
              <a:t>The Problem:</a:t>
            </a:r>
            <a:endParaRPr dirty="0">
              <a:latin typeface="Actor" panose="020B0604020202020204" charset="0"/>
            </a:endParaRPr>
          </a:p>
        </p:txBody>
      </p:sp>
      <p:sp>
        <p:nvSpPr>
          <p:cNvPr id="1285" name="Google Shape;1285;p32"/>
          <p:cNvSpPr txBox="1">
            <a:spLocks noGrp="1"/>
          </p:cNvSpPr>
          <p:nvPr>
            <p:ph type="subTitle" idx="5"/>
          </p:nvPr>
        </p:nvSpPr>
        <p:spPr>
          <a:xfrm>
            <a:off x="4788126" y="1729936"/>
            <a:ext cx="2410200" cy="66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i="0" dirty="0">
                <a:effectLst/>
                <a:latin typeface="Söhne"/>
              </a:rPr>
              <a:t>The Solution:</a:t>
            </a:r>
            <a:endParaRPr dirty="0"/>
          </a:p>
        </p:txBody>
      </p:sp>
      <p:sp>
        <p:nvSpPr>
          <p:cNvPr id="1286" name="Google Shape;1286;p32"/>
          <p:cNvSpPr txBox="1">
            <a:spLocks noGrp="1"/>
          </p:cNvSpPr>
          <p:nvPr>
            <p:ph type="subTitle" idx="1"/>
          </p:nvPr>
        </p:nvSpPr>
        <p:spPr>
          <a:xfrm>
            <a:off x="1345418" y="2431377"/>
            <a:ext cx="2410200" cy="150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i="0" dirty="0">
                <a:solidFill>
                  <a:schemeClr val="tx1"/>
                </a:solidFill>
                <a:effectLst/>
                <a:latin typeface="Actor" panose="020B0604020202020204" charset="0"/>
              </a:rPr>
              <a:t>Many individuals face the complex challenge of managing their personal finances effectively. Tracking expenses, understanding spending trends, and making informed financial decisions can be daunting tasks.</a:t>
            </a:r>
            <a:endParaRPr b="1" dirty="0">
              <a:solidFill>
                <a:schemeClr val="tx1"/>
              </a:solidFill>
              <a:latin typeface="Actor" panose="020B0604020202020204" charset="0"/>
            </a:endParaRPr>
          </a:p>
        </p:txBody>
      </p:sp>
      <p:sp>
        <p:nvSpPr>
          <p:cNvPr id="1287" name="Google Shape;1287;p32"/>
          <p:cNvSpPr txBox="1">
            <a:spLocks noGrp="1"/>
          </p:cNvSpPr>
          <p:nvPr>
            <p:ph type="subTitle" idx="2"/>
          </p:nvPr>
        </p:nvSpPr>
        <p:spPr>
          <a:xfrm>
            <a:off x="4866499" y="2328560"/>
            <a:ext cx="2410200" cy="150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i="0" dirty="0">
                <a:solidFill>
                  <a:schemeClr val="tx1"/>
                </a:solidFill>
                <a:effectLst/>
                <a:latin typeface="Actor" panose="020B0604020202020204" charset="0"/>
              </a:rPr>
              <a:t>The "Expense Tracker" project offers a comprehensive solution. It simplifies expense tracking, categorization, and provides valuable financial insights. Our project is designed to empower individuals to take control of their finances with ease.</a:t>
            </a:r>
            <a:endParaRPr b="1" dirty="0">
              <a:solidFill>
                <a:schemeClr val="tx1"/>
              </a:solidFill>
              <a:latin typeface="Actor" panose="020B0604020202020204" charset="0"/>
            </a:endParaRPr>
          </a:p>
        </p:txBody>
      </p:sp>
      <p:sp>
        <p:nvSpPr>
          <p:cNvPr id="3" name="Subtitle 2">
            <a:extLst>
              <a:ext uri="{FF2B5EF4-FFF2-40B4-BE49-F238E27FC236}">
                <a16:creationId xmlns:a16="http://schemas.microsoft.com/office/drawing/2014/main" id="{F0080286-BBB8-A809-9DB7-88E0791CE6DA}"/>
              </a:ext>
            </a:extLst>
          </p:cNvPr>
          <p:cNvSpPr>
            <a:spLocks noGrp="1"/>
          </p:cNvSpPr>
          <p:nvPr>
            <p:ph type="subTitle" idx="3"/>
          </p:nvPr>
        </p:nvSpPr>
        <p:spPr>
          <a:xfrm flipH="1">
            <a:off x="8430774" y="3824805"/>
            <a:ext cx="80984" cy="216744"/>
          </a:xfrm>
        </p:spPr>
        <p:txBody>
          <a:bodyPr/>
          <a:lstStyle/>
          <a:p>
            <a:endParaRPr lang="en-US" dirty="0"/>
          </a:p>
        </p:txBody>
      </p:sp>
    </p:spTree>
    <p:extLst>
      <p:ext uri="{BB962C8B-B14F-4D97-AF65-F5344CB8AC3E}">
        <p14:creationId xmlns:p14="http://schemas.microsoft.com/office/powerpoint/2010/main" val="510900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5"/>
        <p:cNvGrpSpPr/>
        <p:nvPr/>
      </p:nvGrpSpPr>
      <p:grpSpPr>
        <a:xfrm>
          <a:off x="0" y="0"/>
          <a:ext cx="0" cy="0"/>
          <a:chOff x="0" y="0"/>
          <a:chExt cx="0" cy="0"/>
        </a:xfrm>
      </p:grpSpPr>
      <p:sp>
        <p:nvSpPr>
          <p:cNvPr id="1226" name="Google Shape;1226;p31"/>
          <p:cNvSpPr txBox="1">
            <a:spLocks noGrp="1"/>
          </p:cNvSpPr>
          <p:nvPr>
            <p:ph type="title"/>
          </p:nvPr>
        </p:nvSpPr>
        <p:spPr>
          <a:xfrm>
            <a:off x="713225" y="2571975"/>
            <a:ext cx="4383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Methodology</a:t>
            </a:r>
            <a:endParaRPr dirty="0"/>
          </a:p>
        </p:txBody>
      </p:sp>
      <p:sp>
        <p:nvSpPr>
          <p:cNvPr id="1227" name="Google Shape;1227;p31"/>
          <p:cNvSpPr txBox="1">
            <a:spLocks noGrp="1"/>
          </p:cNvSpPr>
          <p:nvPr>
            <p:ph type="title" idx="2"/>
          </p:nvPr>
        </p:nvSpPr>
        <p:spPr>
          <a:xfrm>
            <a:off x="834975" y="1729950"/>
            <a:ext cx="1235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1228" name="Google Shape;1228;p31"/>
          <p:cNvGrpSpPr/>
          <p:nvPr/>
        </p:nvGrpSpPr>
        <p:grpSpPr>
          <a:xfrm>
            <a:off x="4742300" y="229196"/>
            <a:ext cx="4815026" cy="4436952"/>
            <a:chOff x="4742300" y="229196"/>
            <a:chExt cx="4815026" cy="4436952"/>
          </a:xfrm>
        </p:grpSpPr>
        <p:grpSp>
          <p:nvGrpSpPr>
            <p:cNvPr id="1229" name="Google Shape;1229;p31"/>
            <p:cNvGrpSpPr/>
            <p:nvPr/>
          </p:nvGrpSpPr>
          <p:grpSpPr>
            <a:xfrm>
              <a:off x="6094978" y="1796159"/>
              <a:ext cx="1994195" cy="1994195"/>
              <a:chOff x="7119582" y="2350515"/>
              <a:chExt cx="1782441" cy="1782441"/>
            </a:xfrm>
          </p:grpSpPr>
          <p:sp>
            <p:nvSpPr>
              <p:cNvPr id="1230" name="Google Shape;1230;p31"/>
              <p:cNvSpPr/>
              <p:nvPr/>
            </p:nvSpPr>
            <p:spPr>
              <a:xfrm flipH="1">
                <a:off x="7119582" y="2350515"/>
                <a:ext cx="1782441" cy="1782441"/>
              </a:xfrm>
              <a:custGeom>
                <a:avLst/>
                <a:gdLst/>
                <a:ahLst/>
                <a:cxnLst/>
                <a:rect l="l" t="t" r="r" b="b"/>
                <a:pathLst>
                  <a:path w="54895" h="54895" extrusionOk="0">
                    <a:moveTo>
                      <a:pt x="27436" y="0"/>
                    </a:moveTo>
                    <a:cubicBezTo>
                      <a:pt x="12280" y="0"/>
                      <a:pt x="0" y="12280"/>
                      <a:pt x="0" y="27436"/>
                    </a:cubicBezTo>
                    <a:cubicBezTo>
                      <a:pt x="0" y="42592"/>
                      <a:pt x="12280" y="54895"/>
                      <a:pt x="27436" y="54895"/>
                    </a:cubicBezTo>
                    <a:cubicBezTo>
                      <a:pt x="42592" y="54895"/>
                      <a:pt x="54895" y="42592"/>
                      <a:pt x="54895" y="27436"/>
                    </a:cubicBezTo>
                    <a:cubicBezTo>
                      <a:pt x="54895" y="12280"/>
                      <a:pt x="42592" y="0"/>
                      <a:pt x="274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1"/>
              <p:cNvSpPr/>
              <p:nvPr/>
            </p:nvSpPr>
            <p:spPr>
              <a:xfrm flipH="1">
                <a:off x="7413792" y="2643979"/>
                <a:ext cx="1194766" cy="1194766"/>
              </a:xfrm>
              <a:custGeom>
                <a:avLst/>
                <a:gdLst/>
                <a:ahLst/>
                <a:cxnLst/>
                <a:rect l="l" t="t" r="r" b="b"/>
                <a:pathLst>
                  <a:path w="36796" h="36796" extrusionOk="0">
                    <a:moveTo>
                      <a:pt x="18398" y="1"/>
                    </a:moveTo>
                    <a:cubicBezTo>
                      <a:pt x="8241" y="1"/>
                      <a:pt x="1" y="8241"/>
                      <a:pt x="1" y="18398"/>
                    </a:cubicBezTo>
                    <a:cubicBezTo>
                      <a:pt x="1" y="28555"/>
                      <a:pt x="8241" y="36795"/>
                      <a:pt x="18398" y="36795"/>
                    </a:cubicBezTo>
                    <a:cubicBezTo>
                      <a:pt x="28555" y="36795"/>
                      <a:pt x="36795" y="28555"/>
                      <a:pt x="36795" y="18398"/>
                    </a:cubicBezTo>
                    <a:cubicBezTo>
                      <a:pt x="36795" y="8241"/>
                      <a:pt x="28555" y="1"/>
                      <a:pt x="18398" y="1"/>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2" name="Google Shape;1232;p31"/>
            <p:cNvSpPr/>
            <p:nvPr/>
          </p:nvSpPr>
          <p:spPr>
            <a:xfrm>
              <a:off x="6161958" y="2171428"/>
              <a:ext cx="1776835" cy="1182115"/>
            </a:xfrm>
            <a:custGeom>
              <a:avLst/>
              <a:gdLst/>
              <a:ahLst/>
              <a:cxnLst/>
              <a:rect l="l" t="t" r="r" b="b"/>
              <a:pathLst>
                <a:path w="38804" h="25816" extrusionOk="0">
                  <a:moveTo>
                    <a:pt x="2146" y="0"/>
                  </a:moveTo>
                  <a:cubicBezTo>
                    <a:pt x="960" y="0"/>
                    <a:pt x="1" y="982"/>
                    <a:pt x="1" y="2168"/>
                  </a:cubicBezTo>
                  <a:lnTo>
                    <a:pt x="1" y="23670"/>
                  </a:lnTo>
                  <a:cubicBezTo>
                    <a:pt x="1" y="24857"/>
                    <a:pt x="960" y="25815"/>
                    <a:pt x="2146" y="25815"/>
                  </a:cubicBezTo>
                  <a:lnTo>
                    <a:pt x="36658" y="25815"/>
                  </a:lnTo>
                  <a:cubicBezTo>
                    <a:pt x="37845" y="25815"/>
                    <a:pt x="38804" y="24857"/>
                    <a:pt x="38804" y="23670"/>
                  </a:cubicBezTo>
                  <a:lnTo>
                    <a:pt x="38804" y="2168"/>
                  </a:lnTo>
                  <a:cubicBezTo>
                    <a:pt x="38804" y="982"/>
                    <a:pt x="37845" y="0"/>
                    <a:pt x="366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1"/>
            <p:cNvSpPr/>
            <p:nvPr/>
          </p:nvSpPr>
          <p:spPr>
            <a:xfrm>
              <a:off x="6226796" y="2256046"/>
              <a:ext cx="1648257" cy="1013882"/>
            </a:xfrm>
            <a:custGeom>
              <a:avLst/>
              <a:gdLst/>
              <a:ahLst/>
              <a:cxnLst/>
              <a:rect l="l" t="t" r="r" b="b"/>
              <a:pathLst>
                <a:path w="35996" h="22142" extrusionOk="0">
                  <a:moveTo>
                    <a:pt x="0" y="1"/>
                  </a:moveTo>
                  <a:lnTo>
                    <a:pt x="0" y="22141"/>
                  </a:lnTo>
                  <a:lnTo>
                    <a:pt x="35996" y="22141"/>
                  </a:lnTo>
                  <a:lnTo>
                    <a:pt x="35996" y="1"/>
                  </a:lnTo>
                  <a:close/>
                </a:path>
              </a:pathLst>
            </a:custGeom>
            <a:gradFill>
              <a:gsLst>
                <a:gs pos="0">
                  <a:schemeClr val="dk2"/>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1"/>
            <p:cNvSpPr/>
            <p:nvPr/>
          </p:nvSpPr>
          <p:spPr>
            <a:xfrm>
              <a:off x="6028209" y="3259419"/>
              <a:ext cx="2044386" cy="155778"/>
            </a:xfrm>
            <a:custGeom>
              <a:avLst/>
              <a:gdLst/>
              <a:ahLst/>
              <a:cxnLst/>
              <a:rect l="l" t="t" r="r" b="b"/>
              <a:pathLst>
                <a:path w="44647" h="3402" extrusionOk="0">
                  <a:moveTo>
                    <a:pt x="0" y="0"/>
                  </a:moveTo>
                  <a:lnTo>
                    <a:pt x="0" y="936"/>
                  </a:lnTo>
                  <a:cubicBezTo>
                    <a:pt x="0" y="2306"/>
                    <a:pt x="1119" y="3401"/>
                    <a:pt x="2488" y="3401"/>
                  </a:cubicBezTo>
                  <a:lnTo>
                    <a:pt x="42181" y="3401"/>
                  </a:lnTo>
                  <a:cubicBezTo>
                    <a:pt x="43528" y="3401"/>
                    <a:pt x="44647" y="2306"/>
                    <a:pt x="44647" y="936"/>
                  </a:cubicBezTo>
                  <a:lnTo>
                    <a:pt x="446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1"/>
            <p:cNvSpPr/>
            <p:nvPr/>
          </p:nvSpPr>
          <p:spPr>
            <a:xfrm>
              <a:off x="6737847" y="3259419"/>
              <a:ext cx="626087" cy="65892"/>
            </a:xfrm>
            <a:custGeom>
              <a:avLst/>
              <a:gdLst/>
              <a:ahLst/>
              <a:cxnLst/>
              <a:rect l="l" t="t" r="r" b="b"/>
              <a:pathLst>
                <a:path w="13673" h="1439" extrusionOk="0">
                  <a:moveTo>
                    <a:pt x="1" y="0"/>
                  </a:moveTo>
                  <a:lnTo>
                    <a:pt x="1" y="662"/>
                  </a:lnTo>
                  <a:cubicBezTo>
                    <a:pt x="1" y="1096"/>
                    <a:pt x="320" y="1438"/>
                    <a:pt x="754" y="1438"/>
                  </a:cubicBezTo>
                  <a:lnTo>
                    <a:pt x="12897" y="1438"/>
                  </a:lnTo>
                  <a:cubicBezTo>
                    <a:pt x="13331" y="1438"/>
                    <a:pt x="13673" y="1096"/>
                    <a:pt x="13673" y="662"/>
                  </a:cubicBezTo>
                  <a:lnTo>
                    <a:pt x="136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1"/>
            <p:cNvSpPr/>
            <p:nvPr/>
          </p:nvSpPr>
          <p:spPr>
            <a:xfrm>
              <a:off x="6226796" y="2256046"/>
              <a:ext cx="1648257" cy="1003442"/>
            </a:xfrm>
            <a:custGeom>
              <a:avLst/>
              <a:gdLst/>
              <a:ahLst/>
              <a:cxnLst/>
              <a:rect l="l" t="t" r="r" b="b"/>
              <a:pathLst>
                <a:path w="35996" h="21914" extrusionOk="0">
                  <a:moveTo>
                    <a:pt x="35996" y="1"/>
                  </a:moveTo>
                  <a:lnTo>
                    <a:pt x="0" y="21913"/>
                  </a:lnTo>
                  <a:lnTo>
                    <a:pt x="35996" y="21913"/>
                  </a:lnTo>
                  <a:lnTo>
                    <a:pt x="359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1"/>
            <p:cNvSpPr/>
            <p:nvPr/>
          </p:nvSpPr>
          <p:spPr>
            <a:xfrm>
              <a:off x="6847576" y="1635583"/>
              <a:ext cx="812131" cy="453687"/>
            </a:xfrm>
            <a:custGeom>
              <a:avLst/>
              <a:gdLst/>
              <a:ahLst/>
              <a:cxnLst/>
              <a:rect l="l" t="t" r="r" b="b"/>
              <a:pathLst>
                <a:path w="17736" h="9908" extrusionOk="0">
                  <a:moveTo>
                    <a:pt x="14425" y="1"/>
                  </a:moveTo>
                  <a:cubicBezTo>
                    <a:pt x="13900" y="1"/>
                    <a:pt x="13900" y="1005"/>
                    <a:pt x="14425" y="1005"/>
                  </a:cubicBezTo>
                  <a:lnTo>
                    <a:pt x="15886" y="1005"/>
                  </a:lnTo>
                  <a:cubicBezTo>
                    <a:pt x="13284" y="3059"/>
                    <a:pt x="10659" y="5136"/>
                    <a:pt x="8034" y="7190"/>
                  </a:cubicBezTo>
                  <a:lnTo>
                    <a:pt x="8034" y="4451"/>
                  </a:lnTo>
                  <a:cubicBezTo>
                    <a:pt x="8034" y="4156"/>
                    <a:pt x="7836" y="3954"/>
                    <a:pt x="7631" y="3954"/>
                  </a:cubicBezTo>
                  <a:cubicBezTo>
                    <a:pt x="7567" y="3954"/>
                    <a:pt x="7501" y="3974"/>
                    <a:pt x="7441" y="4018"/>
                  </a:cubicBezTo>
                  <a:cubicBezTo>
                    <a:pt x="5090" y="5661"/>
                    <a:pt x="2739" y="7327"/>
                    <a:pt x="388" y="8971"/>
                  </a:cubicBezTo>
                  <a:cubicBezTo>
                    <a:pt x="0" y="9242"/>
                    <a:pt x="238" y="9908"/>
                    <a:pt x="583" y="9908"/>
                  </a:cubicBezTo>
                  <a:cubicBezTo>
                    <a:pt x="645" y="9908"/>
                    <a:pt x="710" y="9887"/>
                    <a:pt x="776" y="9838"/>
                  </a:cubicBezTo>
                  <a:cubicBezTo>
                    <a:pt x="2921" y="8332"/>
                    <a:pt x="5090" y="6825"/>
                    <a:pt x="7235" y="5319"/>
                  </a:cubicBezTo>
                  <a:lnTo>
                    <a:pt x="7235" y="8103"/>
                  </a:lnTo>
                  <a:cubicBezTo>
                    <a:pt x="7235" y="8382"/>
                    <a:pt x="7435" y="8608"/>
                    <a:pt x="7641" y="8608"/>
                  </a:cubicBezTo>
                  <a:cubicBezTo>
                    <a:pt x="7705" y="8608"/>
                    <a:pt x="7769" y="8586"/>
                    <a:pt x="7829" y="8537"/>
                  </a:cubicBezTo>
                  <a:cubicBezTo>
                    <a:pt x="10705" y="6277"/>
                    <a:pt x="13581" y="4018"/>
                    <a:pt x="16457" y="1758"/>
                  </a:cubicBezTo>
                  <a:lnTo>
                    <a:pt x="16457" y="1758"/>
                  </a:lnTo>
                  <a:cubicBezTo>
                    <a:pt x="16229" y="2466"/>
                    <a:pt x="16023" y="3173"/>
                    <a:pt x="15795" y="3881"/>
                  </a:cubicBezTo>
                  <a:cubicBezTo>
                    <a:pt x="15685" y="4253"/>
                    <a:pt x="15924" y="4492"/>
                    <a:pt x="16171" y="4492"/>
                  </a:cubicBezTo>
                  <a:cubicBezTo>
                    <a:pt x="16333" y="4492"/>
                    <a:pt x="16499" y="4390"/>
                    <a:pt x="16571" y="4155"/>
                  </a:cubicBezTo>
                  <a:cubicBezTo>
                    <a:pt x="16936" y="2991"/>
                    <a:pt x="17279" y="1804"/>
                    <a:pt x="17644" y="640"/>
                  </a:cubicBezTo>
                  <a:cubicBezTo>
                    <a:pt x="17735" y="320"/>
                    <a:pt x="17507" y="1"/>
                    <a:pt x="17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1"/>
            <p:cNvSpPr/>
            <p:nvPr/>
          </p:nvSpPr>
          <p:spPr>
            <a:xfrm>
              <a:off x="6892657" y="1234191"/>
              <a:ext cx="400342" cy="401395"/>
            </a:xfrm>
            <a:custGeom>
              <a:avLst/>
              <a:gdLst/>
              <a:ahLst/>
              <a:cxnLst/>
              <a:rect l="l" t="t" r="r" b="b"/>
              <a:pathLst>
                <a:path w="8743" h="8766" extrusionOk="0">
                  <a:moveTo>
                    <a:pt x="4383" y="2625"/>
                  </a:moveTo>
                  <a:cubicBezTo>
                    <a:pt x="5341" y="2625"/>
                    <a:pt x="6140" y="3424"/>
                    <a:pt x="6140" y="4383"/>
                  </a:cubicBezTo>
                  <a:cubicBezTo>
                    <a:pt x="6140" y="5364"/>
                    <a:pt x="5341" y="6140"/>
                    <a:pt x="4383" y="6140"/>
                  </a:cubicBezTo>
                  <a:cubicBezTo>
                    <a:pt x="3401" y="6140"/>
                    <a:pt x="2625" y="5364"/>
                    <a:pt x="2625" y="4383"/>
                  </a:cubicBezTo>
                  <a:cubicBezTo>
                    <a:pt x="2625" y="3424"/>
                    <a:pt x="3401" y="2625"/>
                    <a:pt x="4383" y="2625"/>
                  </a:cubicBezTo>
                  <a:close/>
                  <a:moveTo>
                    <a:pt x="4086" y="0"/>
                  </a:moveTo>
                  <a:cubicBezTo>
                    <a:pt x="3858" y="0"/>
                    <a:pt x="3698" y="183"/>
                    <a:pt x="3698" y="411"/>
                  </a:cubicBezTo>
                  <a:lnTo>
                    <a:pt x="3698" y="776"/>
                  </a:lnTo>
                  <a:cubicBezTo>
                    <a:pt x="3173" y="868"/>
                    <a:pt x="2716" y="1050"/>
                    <a:pt x="2305" y="1347"/>
                  </a:cubicBezTo>
                  <a:lnTo>
                    <a:pt x="2054" y="1073"/>
                  </a:lnTo>
                  <a:cubicBezTo>
                    <a:pt x="1975" y="1005"/>
                    <a:pt x="1872" y="970"/>
                    <a:pt x="1769" y="970"/>
                  </a:cubicBezTo>
                  <a:cubicBezTo>
                    <a:pt x="1666" y="970"/>
                    <a:pt x="1564" y="1005"/>
                    <a:pt x="1484" y="1073"/>
                  </a:cubicBezTo>
                  <a:lnTo>
                    <a:pt x="1073" y="1507"/>
                  </a:lnTo>
                  <a:cubicBezTo>
                    <a:pt x="913" y="1644"/>
                    <a:pt x="913" y="1895"/>
                    <a:pt x="1073" y="2055"/>
                  </a:cubicBezTo>
                  <a:lnTo>
                    <a:pt x="1324" y="2306"/>
                  </a:lnTo>
                  <a:cubicBezTo>
                    <a:pt x="1050" y="2717"/>
                    <a:pt x="867" y="3196"/>
                    <a:pt x="753" y="3698"/>
                  </a:cubicBezTo>
                  <a:lnTo>
                    <a:pt x="388" y="3698"/>
                  </a:lnTo>
                  <a:cubicBezTo>
                    <a:pt x="183" y="3698"/>
                    <a:pt x="0" y="3881"/>
                    <a:pt x="0" y="4086"/>
                  </a:cubicBezTo>
                  <a:lnTo>
                    <a:pt x="0" y="4679"/>
                  </a:lnTo>
                  <a:cubicBezTo>
                    <a:pt x="0" y="4908"/>
                    <a:pt x="183" y="5068"/>
                    <a:pt x="388" y="5068"/>
                  </a:cubicBezTo>
                  <a:lnTo>
                    <a:pt x="753" y="5068"/>
                  </a:lnTo>
                  <a:cubicBezTo>
                    <a:pt x="867" y="5570"/>
                    <a:pt x="1050" y="6049"/>
                    <a:pt x="1324" y="6460"/>
                  </a:cubicBezTo>
                  <a:lnTo>
                    <a:pt x="1073" y="6711"/>
                  </a:lnTo>
                  <a:cubicBezTo>
                    <a:pt x="913" y="6871"/>
                    <a:pt x="913" y="7122"/>
                    <a:pt x="1073" y="7259"/>
                  </a:cubicBezTo>
                  <a:lnTo>
                    <a:pt x="1484" y="7692"/>
                  </a:lnTo>
                  <a:cubicBezTo>
                    <a:pt x="1564" y="7761"/>
                    <a:pt x="1666" y="7795"/>
                    <a:pt x="1769" y="7795"/>
                  </a:cubicBezTo>
                  <a:cubicBezTo>
                    <a:pt x="1872" y="7795"/>
                    <a:pt x="1975" y="7761"/>
                    <a:pt x="2054" y="7692"/>
                  </a:cubicBezTo>
                  <a:lnTo>
                    <a:pt x="2305" y="7441"/>
                  </a:lnTo>
                  <a:cubicBezTo>
                    <a:pt x="2716" y="7715"/>
                    <a:pt x="3173" y="7898"/>
                    <a:pt x="3698" y="8012"/>
                  </a:cubicBezTo>
                  <a:lnTo>
                    <a:pt x="3698" y="8354"/>
                  </a:lnTo>
                  <a:cubicBezTo>
                    <a:pt x="3698" y="8583"/>
                    <a:pt x="3858" y="8765"/>
                    <a:pt x="4086" y="8765"/>
                  </a:cubicBezTo>
                  <a:lnTo>
                    <a:pt x="4679" y="8765"/>
                  </a:lnTo>
                  <a:cubicBezTo>
                    <a:pt x="4885" y="8765"/>
                    <a:pt x="5067" y="8583"/>
                    <a:pt x="5067" y="8354"/>
                  </a:cubicBezTo>
                  <a:lnTo>
                    <a:pt x="5067" y="8012"/>
                  </a:lnTo>
                  <a:cubicBezTo>
                    <a:pt x="5569" y="7898"/>
                    <a:pt x="6049" y="7715"/>
                    <a:pt x="6460" y="7441"/>
                  </a:cubicBezTo>
                  <a:lnTo>
                    <a:pt x="6711" y="7692"/>
                  </a:lnTo>
                  <a:cubicBezTo>
                    <a:pt x="6779" y="7761"/>
                    <a:pt x="6876" y="7795"/>
                    <a:pt x="6976" y="7795"/>
                  </a:cubicBezTo>
                  <a:cubicBezTo>
                    <a:pt x="7076" y="7795"/>
                    <a:pt x="7179" y="7761"/>
                    <a:pt x="7259" y="7692"/>
                  </a:cubicBezTo>
                  <a:lnTo>
                    <a:pt x="7669" y="7259"/>
                  </a:lnTo>
                  <a:cubicBezTo>
                    <a:pt x="7829" y="7122"/>
                    <a:pt x="7829" y="6871"/>
                    <a:pt x="7669" y="6711"/>
                  </a:cubicBezTo>
                  <a:lnTo>
                    <a:pt x="7418" y="6460"/>
                  </a:lnTo>
                  <a:cubicBezTo>
                    <a:pt x="7692" y="6049"/>
                    <a:pt x="7898" y="5570"/>
                    <a:pt x="7989" y="5068"/>
                  </a:cubicBezTo>
                  <a:lnTo>
                    <a:pt x="8354" y="5068"/>
                  </a:lnTo>
                  <a:cubicBezTo>
                    <a:pt x="8582" y="5068"/>
                    <a:pt x="8742" y="4908"/>
                    <a:pt x="8742" y="4679"/>
                  </a:cubicBezTo>
                  <a:lnTo>
                    <a:pt x="8742" y="4086"/>
                  </a:lnTo>
                  <a:cubicBezTo>
                    <a:pt x="8742" y="3881"/>
                    <a:pt x="8582" y="3698"/>
                    <a:pt x="8354" y="3698"/>
                  </a:cubicBezTo>
                  <a:lnTo>
                    <a:pt x="7989" y="3698"/>
                  </a:lnTo>
                  <a:cubicBezTo>
                    <a:pt x="7898" y="3196"/>
                    <a:pt x="7692" y="2717"/>
                    <a:pt x="7418" y="2306"/>
                  </a:cubicBezTo>
                  <a:lnTo>
                    <a:pt x="7669" y="2055"/>
                  </a:lnTo>
                  <a:cubicBezTo>
                    <a:pt x="7829" y="1895"/>
                    <a:pt x="7829" y="1644"/>
                    <a:pt x="7669" y="1507"/>
                  </a:cubicBezTo>
                  <a:lnTo>
                    <a:pt x="7259" y="1073"/>
                  </a:lnTo>
                  <a:cubicBezTo>
                    <a:pt x="7179" y="1005"/>
                    <a:pt x="7076" y="970"/>
                    <a:pt x="6976" y="970"/>
                  </a:cubicBezTo>
                  <a:cubicBezTo>
                    <a:pt x="6876" y="970"/>
                    <a:pt x="6779" y="1005"/>
                    <a:pt x="6711" y="1073"/>
                  </a:cubicBezTo>
                  <a:lnTo>
                    <a:pt x="6460" y="1347"/>
                  </a:lnTo>
                  <a:cubicBezTo>
                    <a:pt x="6049" y="1050"/>
                    <a:pt x="5569" y="868"/>
                    <a:pt x="5067" y="776"/>
                  </a:cubicBezTo>
                  <a:lnTo>
                    <a:pt x="5067" y="411"/>
                  </a:lnTo>
                  <a:cubicBezTo>
                    <a:pt x="5067" y="183"/>
                    <a:pt x="4885" y="0"/>
                    <a:pt x="46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1"/>
            <p:cNvSpPr/>
            <p:nvPr/>
          </p:nvSpPr>
          <p:spPr>
            <a:xfrm>
              <a:off x="7319044" y="1119215"/>
              <a:ext cx="215350" cy="214297"/>
            </a:xfrm>
            <a:custGeom>
              <a:avLst/>
              <a:gdLst/>
              <a:ahLst/>
              <a:cxnLst/>
              <a:rect l="l" t="t" r="r" b="b"/>
              <a:pathLst>
                <a:path w="4703" h="4680" extrusionOk="0">
                  <a:moveTo>
                    <a:pt x="2352" y="1393"/>
                  </a:moveTo>
                  <a:cubicBezTo>
                    <a:pt x="2877" y="1393"/>
                    <a:pt x="3288" y="1827"/>
                    <a:pt x="3288" y="2352"/>
                  </a:cubicBezTo>
                  <a:cubicBezTo>
                    <a:pt x="3288" y="2854"/>
                    <a:pt x="2877" y="3287"/>
                    <a:pt x="2352" y="3287"/>
                  </a:cubicBezTo>
                  <a:cubicBezTo>
                    <a:pt x="1827" y="3287"/>
                    <a:pt x="1393" y="2854"/>
                    <a:pt x="1393" y="2352"/>
                  </a:cubicBezTo>
                  <a:cubicBezTo>
                    <a:pt x="1393" y="1827"/>
                    <a:pt x="1827" y="1393"/>
                    <a:pt x="2352" y="1393"/>
                  </a:cubicBezTo>
                  <a:close/>
                  <a:moveTo>
                    <a:pt x="2192" y="1"/>
                  </a:moveTo>
                  <a:cubicBezTo>
                    <a:pt x="2078" y="1"/>
                    <a:pt x="1987" y="92"/>
                    <a:pt x="1987" y="206"/>
                  </a:cubicBezTo>
                  <a:lnTo>
                    <a:pt x="1987" y="411"/>
                  </a:lnTo>
                  <a:cubicBezTo>
                    <a:pt x="1713" y="457"/>
                    <a:pt x="1462" y="548"/>
                    <a:pt x="1233" y="708"/>
                  </a:cubicBezTo>
                  <a:lnTo>
                    <a:pt x="1096" y="571"/>
                  </a:lnTo>
                  <a:cubicBezTo>
                    <a:pt x="1051" y="526"/>
                    <a:pt x="999" y="503"/>
                    <a:pt x="948" y="503"/>
                  </a:cubicBezTo>
                  <a:cubicBezTo>
                    <a:pt x="897" y="503"/>
                    <a:pt x="845" y="526"/>
                    <a:pt x="800" y="571"/>
                  </a:cubicBezTo>
                  <a:lnTo>
                    <a:pt x="571" y="799"/>
                  </a:lnTo>
                  <a:cubicBezTo>
                    <a:pt x="503" y="868"/>
                    <a:pt x="503" y="1005"/>
                    <a:pt x="571" y="1096"/>
                  </a:cubicBezTo>
                  <a:lnTo>
                    <a:pt x="708" y="1233"/>
                  </a:lnTo>
                  <a:cubicBezTo>
                    <a:pt x="571" y="1461"/>
                    <a:pt x="457" y="1712"/>
                    <a:pt x="412" y="1963"/>
                  </a:cubicBezTo>
                  <a:lnTo>
                    <a:pt x="206" y="1963"/>
                  </a:lnTo>
                  <a:cubicBezTo>
                    <a:pt x="92" y="1963"/>
                    <a:pt x="1" y="2078"/>
                    <a:pt x="1" y="2192"/>
                  </a:cubicBezTo>
                  <a:lnTo>
                    <a:pt x="1" y="2511"/>
                  </a:lnTo>
                  <a:cubicBezTo>
                    <a:pt x="1" y="2625"/>
                    <a:pt x="92" y="2717"/>
                    <a:pt x="206" y="2717"/>
                  </a:cubicBezTo>
                  <a:lnTo>
                    <a:pt x="412" y="2717"/>
                  </a:lnTo>
                  <a:cubicBezTo>
                    <a:pt x="457" y="2991"/>
                    <a:pt x="571" y="3242"/>
                    <a:pt x="708" y="3447"/>
                  </a:cubicBezTo>
                  <a:lnTo>
                    <a:pt x="571" y="3584"/>
                  </a:lnTo>
                  <a:cubicBezTo>
                    <a:pt x="503" y="3675"/>
                    <a:pt x="503" y="3812"/>
                    <a:pt x="571" y="3881"/>
                  </a:cubicBezTo>
                  <a:lnTo>
                    <a:pt x="800" y="4109"/>
                  </a:lnTo>
                  <a:cubicBezTo>
                    <a:pt x="845" y="4155"/>
                    <a:pt x="897" y="4178"/>
                    <a:pt x="948" y="4178"/>
                  </a:cubicBezTo>
                  <a:cubicBezTo>
                    <a:pt x="999" y="4178"/>
                    <a:pt x="1051" y="4155"/>
                    <a:pt x="1096" y="4109"/>
                  </a:cubicBezTo>
                  <a:lnTo>
                    <a:pt x="1233" y="3972"/>
                  </a:lnTo>
                  <a:cubicBezTo>
                    <a:pt x="1462" y="4132"/>
                    <a:pt x="1713" y="4223"/>
                    <a:pt x="1987" y="4292"/>
                  </a:cubicBezTo>
                  <a:lnTo>
                    <a:pt x="1987" y="4474"/>
                  </a:lnTo>
                  <a:cubicBezTo>
                    <a:pt x="1987" y="4588"/>
                    <a:pt x="2078" y="4680"/>
                    <a:pt x="2192" y="4680"/>
                  </a:cubicBezTo>
                  <a:lnTo>
                    <a:pt x="2512" y="4680"/>
                  </a:lnTo>
                  <a:cubicBezTo>
                    <a:pt x="2626" y="4680"/>
                    <a:pt x="2717" y="4588"/>
                    <a:pt x="2717" y="4474"/>
                  </a:cubicBezTo>
                  <a:lnTo>
                    <a:pt x="2717" y="4292"/>
                  </a:lnTo>
                  <a:cubicBezTo>
                    <a:pt x="2991" y="4223"/>
                    <a:pt x="3242" y="4132"/>
                    <a:pt x="3447" y="3972"/>
                  </a:cubicBezTo>
                  <a:lnTo>
                    <a:pt x="3584" y="4109"/>
                  </a:lnTo>
                  <a:cubicBezTo>
                    <a:pt x="3630" y="4155"/>
                    <a:pt x="3687" y="4178"/>
                    <a:pt x="3741" y="4178"/>
                  </a:cubicBezTo>
                  <a:cubicBezTo>
                    <a:pt x="3796" y="4178"/>
                    <a:pt x="3847" y="4155"/>
                    <a:pt x="3881" y="4109"/>
                  </a:cubicBezTo>
                  <a:lnTo>
                    <a:pt x="4109" y="3881"/>
                  </a:lnTo>
                  <a:cubicBezTo>
                    <a:pt x="4201" y="3812"/>
                    <a:pt x="4201" y="3675"/>
                    <a:pt x="4109" y="3584"/>
                  </a:cubicBezTo>
                  <a:lnTo>
                    <a:pt x="3972" y="3447"/>
                  </a:lnTo>
                  <a:cubicBezTo>
                    <a:pt x="4132" y="3242"/>
                    <a:pt x="4224" y="2991"/>
                    <a:pt x="4292" y="2717"/>
                  </a:cubicBezTo>
                  <a:lnTo>
                    <a:pt x="4475" y="2717"/>
                  </a:lnTo>
                  <a:cubicBezTo>
                    <a:pt x="4589" y="2717"/>
                    <a:pt x="4703" y="2625"/>
                    <a:pt x="4703" y="2511"/>
                  </a:cubicBezTo>
                  <a:lnTo>
                    <a:pt x="4703" y="2192"/>
                  </a:lnTo>
                  <a:cubicBezTo>
                    <a:pt x="4703" y="2078"/>
                    <a:pt x="4589" y="1963"/>
                    <a:pt x="4475" y="1963"/>
                  </a:cubicBezTo>
                  <a:lnTo>
                    <a:pt x="4292" y="1963"/>
                  </a:lnTo>
                  <a:cubicBezTo>
                    <a:pt x="4224" y="1712"/>
                    <a:pt x="4132" y="1461"/>
                    <a:pt x="3972" y="1233"/>
                  </a:cubicBezTo>
                  <a:lnTo>
                    <a:pt x="4109" y="1096"/>
                  </a:lnTo>
                  <a:cubicBezTo>
                    <a:pt x="4201" y="1005"/>
                    <a:pt x="4201" y="868"/>
                    <a:pt x="4109" y="799"/>
                  </a:cubicBezTo>
                  <a:lnTo>
                    <a:pt x="3881" y="571"/>
                  </a:lnTo>
                  <a:cubicBezTo>
                    <a:pt x="3847" y="526"/>
                    <a:pt x="3796" y="503"/>
                    <a:pt x="3741" y="503"/>
                  </a:cubicBezTo>
                  <a:cubicBezTo>
                    <a:pt x="3687" y="503"/>
                    <a:pt x="3630" y="526"/>
                    <a:pt x="3584" y="571"/>
                  </a:cubicBezTo>
                  <a:lnTo>
                    <a:pt x="3447" y="708"/>
                  </a:lnTo>
                  <a:cubicBezTo>
                    <a:pt x="3242" y="548"/>
                    <a:pt x="2991" y="457"/>
                    <a:pt x="2717" y="411"/>
                  </a:cubicBezTo>
                  <a:lnTo>
                    <a:pt x="2717" y="206"/>
                  </a:lnTo>
                  <a:cubicBezTo>
                    <a:pt x="2717" y="92"/>
                    <a:pt x="2626" y="1"/>
                    <a:pt x="25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0" name="Google Shape;1240;p31"/>
            <p:cNvGrpSpPr/>
            <p:nvPr/>
          </p:nvGrpSpPr>
          <p:grpSpPr>
            <a:xfrm>
              <a:off x="8181167" y="854144"/>
              <a:ext cx="1376159" cy="1801750"/>
              <a:chOff x="8249542" y="1031269"/>
              <a:chExt cx="1376159" cy="1801750"/>
            </a:xfrm>
          </p:grpSpPr>
          <p:sp>
            <p:nvSpPr>
              <p:cNvPr id="1241" name="Google Shape;1241;p31"/>
              <p:cNvSpPr/>
              <p:nvPr/>
            </p:nvSpPr>
            <p:spPr>
              <a:xfrm flipH="1">
                <a:off x="8249542" y="1496001"/>
                <a:ext cx="1376159" cy="472843"/>
              </a:xfrm>
              <a:custGeom>
                <a:avLst/>
                <a:gdLst/>
                <a:ahLst/>
                <a:cxnLst/>
                <a:rect l="l" t="t" r="r" b="b"/>
                <a:pathLst>
                  <a:path w="52681" h="18101" extrusionOk="0">
                    <a:moveTo>
                      <a:pt x="26249" y="0"/>
                    </a:moveTo>
                    <a:cubicBezTo>
                      <a:pt x="20200" y="0"/>
                      <a:pt x="15133" y="4155"/>
                      <a:pt x="13741" y="9770"/>
                    </a:cubicBezTo>
                    <a:cubicBezTo>
                      <a:pt x="12326" y="8788"/>
                      <a:pt x="10614" y="8218"/>
                      <a:pt x="8765" y="8218"/>
                    </a:cubicBezTo>
                    <a:cubicBezTo>
                      <a:pt x="3926" y="8218"/>
                      <a:pt x="0" y="12144"/>
                      <a:pt x="0" y="17005"/>
                    </a:cubicBezTo>
                    <a:cubicBezTo>
                      <a:pt x="0" y="17371"/>
                      <a:pt x="23" y="17736"/>
                      <a:pt x="69" y="18101"/>
                    </a:cubicBezTo>
                    <a:lnTo>
                      <a:pt x="52612" y="18101"/>
                    </a:lnTo>
                    <a:cubicBezTo>
                      <a:pt x="52658" y="17736"/>
                      <a:pt x="52681" y="17371"/>
                      <a:pt x="52681" y="17005"/>
                    </a:cubicBezTo>
                    <a:cubicBezTo>
                      <a:pt x="52681" y="12144"/>
                      <a:pt x="48755" y="8218"/>
                      <a:pt x="43916" y="8218"/>
                    </a:cubicBezTo>
                    <a:cubicBezTo>
                      <a:pt x="41999" y="8218"/>
                      <a:pt x="40218" y="8834"/>
                      <a:pt x="38780" y="9884"/>
                    </a:cubicBezTo>
                    <a:cubicBezTo>
                      <a:pt x="37434" y="4200"/>
                      <a:pt x="32344" y="0"/>
                      <a:pt x="26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1"/>
              <p:cNvSpPr/>
              <p:nvPr/>
            </p:nvSpPr>
            <p:spPr>
              <a:xfrm flipH="1">
                <a:off x="8434357" y="1951783"/>
                <a:ext cx="521793" cy="847142"/>
              </a:xfrm>
              <a:custGeom>
                <a:avLst/>
                <a:gdLst/>
                <a:ahLst/>
                <a:cxnLst/>
                <a:rect l="l" t="t" r="r" b="b"/>
                <a:pathLst>
                  <a:path w="16070" h="26090" extrusionOk="0">
                    <a:moveTo>
                      <a:pt x="571" y="0"/>
                    </a:moveTo>
                    <a:cubicBezTo>
                      <a:pt x="252" y="0"/>
                      <a:pt x="1" y="274"/>
                      <a:pt x="1" y="571"/>
                    </a:cubicBezTo>
                    <a:lnTo>
                      <a:pt x="1" y="20383"/>
                    </a:lnTo>
                    <a:cubicBezTo>
                      <a:pt x="1" y="23533"/>
                      <a:pt x="2557" y="26089"/>
                      <a:pt x="5707" y="26089"/>
                    </a:cubicBezTo>
                    <a:lnTo>
                      <a:pt x="15499" y="26089"/>
                    </a:lnTo>
                    <a:cubicBezTo>
                      <a:pt x="15819" y="26089"/>
                      <a:pt x="16070" y="25838"/>
                      <a:pt x="16070" y="25519"/>
                    </a:cubicBezTo>
                    <a:cubicBezTo>
                      <a:pt x="16070" y="25199"/>
                      <a:pt x="15819" y="24948"/>
                      <a:pt x="15499" y="24948"/>
                    </a:cubicBezTo>
                    <a:lnTo>
                      <a:pt x="5707" y="24948"/>
                    </a:lnTo>
                    <a:cubicBezTo>
                      <a:pt x="3196" y="24948"/>
                      <a:pt x="1142" y="22894"/>
                      <a:pt x="1142" y="20383"/>
                    </a:cubicBezTo>
                    <a:lnTo>
                      <a:pt x="1142" y="571"/>
                    </a:lnTo>
                    <a:cubicBezTo>
                      <a:pt x="1142" y="274"/>
                      <a:pt x="891" y="0"/>
                      <a:pt x="5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1"/>
              <p:cNvSpPr/>
              <p:nvPr/>
            </p:nvSpPr>
            <p:spPr>
              <a:xfrm flipH="1">
                <a:off x="8884229" y="2225992"/>
                <a:ext cx="106015" cy="106015"/>
              </a:xfrm>
              <a:custGeom>
                <a:avLst/>
                <a:gdLst/>
                <a:ahLst/>
                <a:cxnLst/>
                <a:rect l="l" t="t" r="r" b="b"/>
                <a:pathLst>
                  <a:path w="3265" h="3265" extrusionOk="0">
                    <a:moveTo>
                      <a:pt x="1621" y="1"/>
                    </a:moveTo>
                    <a:cubicBezTo>
                      <a:pt x="731" y="1"/>
                      <a:pt x="1" y="731"/>
                      <a:pt x="1" y="1644"/>
                    </a:cubicBezTo>
                    <a:cubicBezTo>
                      <a:pt x="1" y="2534"/>
                      <a:pt x="731" y="3265"/>
                      <a:pt x="1621" y="3265"/>
                    </a:cubicBezTo>
                    <a:cubicBezTo>
                      <a:pt x="2534" y="3265"/>
                      <a:pt x="3265" y="2534"/>
                      <a:pt x="3265" y="1644"/>
                    </a:cubicBezTo>
                    <a:cubicBezTo>
                      <a:pt x="3265" y="731"/>
                      <a:pt x="2534" y="1"/>
                      <a:pt x="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1"/>
              <p:cNvSpPr/>
              <p:nvPr/>
            </p:nvSpPr>
            <p:spPr>
              <a:xfrm flipH="1">
                <a:off x="8887184" y="1195778"/>
                <a:ext cx="106015" cy="105300"/>
              </a:xfrm>
              <a:custGeom>
                <a:avLst/>
                <a:gdLst/>
                <a:ahLst/>
                <a:cxnLst/>
                <a:rect l="l" t="t" r="r" b="b"/>
                <a:pathLst>
                  <a:path w="3265" h="3243" extrusionOk="0">
                    <a:moveTo>
                      <a:pt x="1621" y="1"/>
                    </a:moveTo>
                    <a:cubicBezTo>
                      <a:pt x="731" y="1"/>
                      <a:pt x="1" y="731"/>
                      <a:pt x="1" y="1621"/>
                    </a:cubicBezTo>
                    <a:cubicBezTo>
                      <a:pt x="1" y="2512"/>
                      <a:pt x="731" y="3242"/>
                      <a:pt x="1621" y="3242"/>
                    </a:cubicBezTo>
                    <a:cubicBezTo>
                      <a:pt x="2534" y="3242"/>
                      <a:pt x="3265" y="2512"/>
                      <a:pt x="3265" y="1621"/>
                    </a:cubicBezTo>
                    <a:cubicBezTo>
                      <a:pt x="3265" y="731"/>
                      <a:pt x="2534" y="1"/>
                      <a:pt x="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1"/>
              <p:cNvSpPr/>
              <p:nvPr/>
            </p:nvSpPr>
            <p:spPr>
              <a:xfrm flipH="1">
                <a:off x="8362468" y="2727751"/>
                <a:ext cx="105268" cy="105268"/>
              </a:xfrm>
              <a:custGeom>
                <a:avLst/>
                <a:gdLst/>
                <a:ahLst/>
                <a:cxnLst/>
                <a:rect l="l" t="t" r="r" b="b"/>
                <a:pathLst>
                  <a:path w="3242" h="3242" extrusionOk="0">
                    <a:moveTo>
                      <a:pt x="1621" y="0"/>
                    </a:moveTo>
                    <a:cubicBezTo>
                      <a:pt x="708" y="0"/>
                      <a:pt x="1" y="731"/>
                      <a:pt x="1" y="1621"/>
                    </a:cubicBezTo>
                    <a:cubicBezTo>
                      <a:pt x="1" y="2534"/>
                      <a:pt x="708" y="3241"/>
                      <a:pt x="1621" y="3241"/>
                    </a:cubicBezTo>
                    <a:cubicBezTo>
                      <a:pt x="2511" y="3241"/>
                      <a:pt x="3242" y="2534"/>
                      <a:pt x="3242" y="1621"/>
                    </a:cubicBezTo>
                    <a:cubicBezTo>
                      <a:pt x="3242" y="731"/>
                      <a:pt x="2511" y="0"/>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1"/>
              <p:cNvSpPr/>
              <p:nvPr/>
            </p:nvSpPr>
            <p:spPr>
              <a:xfrm flipH="1">
                <a:off x="8922024" y="1031269"/>
                <a:ext cx="334279" cy="522540"/>
              </a:xfrm>
              <a:custGeom>
                <a:avLst/>
                <a:gdLst/>
                <a:ahLst/>
                <a:cxnLst/>
                <a:rect l="l" t="t" r="r" b="b"/>
                <a:pathLst>
                  <a:path w="10295" h="16093" extrusionOk="0">
                    <a:moveTo>
                      <a:pt x="571" y="0"/>
                    </a:moveTo>
                    <a:cubicBezTo>
                      <a:pt x="252" y="0"/>
                      <a:pt x="1" y="274"/>
                      <a:pt x="1" y="571"/>
                    </a:cubicBezTo>
                    <a:cubicBezTo>
                      <a:pt x="1" y="890"/>
                      <a:pt x="252" y="1142"/>
                      <a:pt x="571" y="1142"/>
                    </a:cubicBezTo>
                    <a:lnTo>
                      <a:pt x="9154" y="1142"/>
                    </a:lnTo>
                    <a:lnTo>
                      <a:pt x="9154" y="15521"/>
                    </a:lnTo>
                    <a:cubicBezTo>
                      <a:pt x="9154" y="15841"/>
                      <a:pt x="9405" y="16092"/>
                      <a:pt x="9724" y="16092"/>
                    </a:cubicBezTo>
                    <a:cubicBezTo>
                      <a:pt x="10044" y="16092"/>
                      <a:pt x="10295" y="15841"/>
                      <a:pt x="10295" y="15521"/>
                    </a:cubicBezTo>
                    <a:lnTo>
                      <a:pt x="10295" y="571"/>
                    </a:lnTo>
                    <a:cubicBezTo>
                      <a:pt x="10295" y="274"/>
                      <a:pt x="10044" y="0"/>
                      <a:pt x="9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7" name="Google Shape;1247;p31"/>
            <p:cNvSpPr/>
            <p:nvPr/>
          </p:nvSpPr>
          <p:spPr>
            <a:xfrm>
              <a:off x="5876979" y="1264984"/>
              <a:ext cx="98472" cy="97809"/>
            </a:xfrm>
            <a:custGeom>
              <a:avLst/>
              <a:gdLst/>
              <a:ahLst/>
              <a:cxnLst/>
              <a:rect l="l" t="t" r="r" b="b"/>
              <a:pathLst>
                <a:path w="3265" h="3243" extrusionOk="0">
                  <a:moveTo>
                    <a:pt x="1621" y="1"/>
                  </a:moveTo>
                  <a:cubicBezTo>
                    <a:pt x="731" y="1"/>
                    <a:pt x="1" y="731"/>
                    <a:pt x="1" y="1621"/>
                  </a:cubicBezTo>
                  <a:cubicBezTo>
                    <a:pt x="1" y="2512"/>
                    <a:pt x="731" y="3242"/>
                    <a:pt x="1621" y="3242"/>
                  </a:cubicBezTo>
                  <a:cubicBezTo>
                    <a:pt x="2534" y="3242"/>
                    <a:pt x="3265" y="2512"/>
                    <a:pt x="3265" y="1621"/>
                  </a:cubicBezTo>
                  <a:cubicBezTo>
                    <a:pt x="3265" y="731"/>
                    <a:pt x="2534" y="1"/>
                    <a:pt x="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1"/>
            <p:cNvSpPr/>
            <p:nvPr/>
          </p:nvSpPr>
          <p:spPr>
            <a:xfrm>
              <a:off x="5632595" y="1058481"/>
              <a:ext cx="310497" cy="485365"/>
            </a:xfrm>
            <a:custGeom>
              <a:avLst/>
              <a:gdLst/>
              <a:ahLst/>
              <a:cxnLst/>
              <a:rect l="l" t="t" r="r" b="b"/>
              <a:pathLst>
                <a:path w="10295" h="16093" extrusionOk="0">
                  <a:moveTo>
                    <a:pt x="571" y="0"/>
                  </a:moveTo>
                  <a:cubicBezTo>
                    <a:pt x="252" y="0"/>
                    <a:pt x="1" y="274"/>
                    <a:pt x="1" y="571"/>
                  </a:cubicBezTo>
                  <a:cubicBezTo>
                    <a:pt x="1" y="890"/>
                    <a:pt x="252" y="1142"/>
                    <a:pt x="571" y="1142"/>
                  </a:cubicBezTo>
                  <a:lnTo>
                    <a:pt x="9154" y="1142"/>
                  </a:lnTo>
                  <a:lnTo>
                    <a:pt x="9154" y="15521"/>
                  </a:lnTo>
                  <a:cubicBezTo>
                    <a:pt x="9154" y="15841"/>
                    <a:pt x="9405" y="16092"/>
                    <a:pt x="9724" y="16092"/>
                  </a:cubicBezTo>
                  <a:cubicBezTo>
                    <a:pt x="10044" y="16092"/>
                    <a:pt x="10295" y="15841"/>
                    <a:pt x="10295" y="15521"/>
                  </a:cubicBezTo>
                  <a:lnTo>
                    <a:pt x="10295" y="571"/>
                  </a:lnTo>
                  <a:cubicBezTo>
                    <a:pt x="10295" y="274"/>
                    <a:pt x="10044" y="0"/>
                    <a:pt x="9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9" name="Google Shape;1249;p31"/>
            <p:cNvGrpSpPr/>
            <p:nvPr/>
          </p:nvGrpSpPr>
          <p:grpSpPr>
            <a:xfrm>
              <a:off x="4742300" y="905475"/>
              <a:ext cx="936257" cy="609262"/>
              <a:chOff x="5681625" y="304350"/>
              <a:chExt cx="936257" cy="609262"/>
            </a:xfrm>
          </p:grpSpPr>
          <p:sp>
            <p:nvSpPr>
              <p:cNvPr id="1250" name="Google Shape;1250;p31"/>
              <p:cNvSpPr/>
              <p:nvPr/>
            </p:nvSpPr>
            <p:spPr>
              <a:xfrm>
                <a:off x="5681625" y="304350"/>
                <a:ext cx="936257" cy="609262"/>
              </a:xfrm>
              <a:custGeom>
                <a:avLst/>
                <a:gdLst/>
                <a:ahLst/>
                <a:cxnLst/>
                <a:rect l="l" t="t" r="r" b="b"/>
                <a:pathLst>
                  <a:path w="31043" h="20201" extrusionOk="0">
                    <a:moveTo>
                      <a:pt x="2876" y="1"/>
                    </a:moveTo>
                    <a:cubicBezTo>
                      <a:pt x="1301" y="1"/>
                      <a:pt x="0" y="1279"/>
                      <a:pt x="0" y="2877"/>
                    </a:cubicBezTo>
                    <a:lnTo>
                      <a:pt x="0" y="17325"/>
                    </a:lnTo>
                    <a:cubicBezTo>
                      <a:pt x="0" y="18900"/>
                      <a:pt x="1301" y="20201"/>
                      <a:pt x="2876" y="20201"/>
                    </a:cubicBezTo>
                    <a:lnTo>
                      <a:pt x="28144" y="20201"/>
                    </a:lnTo>
                    <a:cubicBezTo>
                      <a:pt x="29742" y="20201"/>
                      <a:pt x="31043" y="18900"/>
                      <a:pt x="31043" y="17325"/>
                    </a:cubicBezTo>
                    <a:lnTo>
                      <a:pt x="31043" y="2877"/>
                    </a:lnTo>
                    <a:cubicBezTo>
                      <a:pt x="31043" y="1279"/>
                      <a:pt x="29742" y="1"/>
                      <a:pt x="28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1"/>
              <p:cNvSpPr/>
              <p:nvPr/>
            </p:nvSpPr>
            <p:spPr>
              <a:xfrm>
                <a:off x="5744267" y="403485"/>
                <a:ext cx="399982" cy="399982"/>
              </a:xfrm>
              <a:custGeom>
                <a:avLst/>
                <a:gdLst/>
                <a:ahLst/>
                <a:cxnLst/>
                <a:rect l="l" t="t" r="r" b="b"/>
                <a:pathLst>
                  <a:path w="13262" h="13262" extrusionOk="0">
                    <a:moveTo>
                      <a:pt x="6620" y="2077"/>
                    </a:moveTo>
                    <a:cubicBezTo>
                      <a:pt x="9130" y="2077"/>
                      <a:pt x="11185" y="4132"/>
                      <a:pt x="11185" y="6643"/>
                    </a:cubicBezTo>
                    <a:cubicBezTo>
                      <a:pt x="11185" y="9153"/>
                      <a:pt x="9130" y="11208"/>
                      <a:pt x="6620" y="11208"/>
                    </a:cubicBezTo>
                    <a:cubicBezTo>
                      <a:pt x="4109" y="11208"/>
                      <a:pt x="2055" y="9153"/>
                      <a:pt x="2055" y="6643"/>
                    </a:cubicBezTo>
                    <a:cubicBezTo>
                      <a:pt x="2055" y="4132"/>
                      <a:pt x="4109" y="2077"/>
                      <a:pt x="6620" y="2077"/>
                    </a:cubicBezTo>
                    <a:close/>
                    <a:moveTo>
                      <a:pt x="6620" y="0"/>
                    </a:moveTo>
                    <a:cubicBezTo>
                      <a:pt x="2968" y="0"/>
                      <a:pt x="0" y="2968"/>
                      <a:pt x="0" y="6643"/>
                    </a:cubicBezTo>
                    <a:cubicBezTo>
                      <a:pt x="0" y="10295"/>
                      <a:pt x="2968" y="13262"/>
                      <a:pt x="6620" y="13262"/>
                    </a:cubicBezTo>
                    <a:cubicBezTo>
                      <a:pt x="10272" y="13262"/>
                      <a:pt x="13262" y="10295"/>
                      <a:pt x="13262" y="6643"/>
                    </a:cubicBezTo>
                    <a:cubicBezTo>
                      <a:pt x="13262" y="2968"/>
                      <a:pt x="10272" y="0"/>
                      <a:pt x="6620" y="0"/>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1"/>
              <p:cNvSpPr/>
              <p:nvPr/>
            </p:nvSpPr>
            <p:spPr>
              <a:xfrm>
                <a:off x="5744267" y="403485"/>
                <a:ext cx="399288" cy="192783"/>
              </a:xfrm>
              <a:custGeom>
                <a:avLst/>
                <a:gdLst/>
                <a:ahLst/>
                <a:cxnLst/>
                <a:rect l="l" t="t" r="r" b="b"/>
                <a:pathLst>
                  <a:path w="13239" h="6392" extrusionOk="0">
                    <a:moveTo>
                      <a:pt x="6620" y="0"/>
                    </a:moveTo>
                    <a:cubicBezTo>
                      <a:pt x="3059" y="0"/>
                      <a:pt x="137" y="2854"/>
                      <a:pt x="0" y="6391"/>
                    </a:cubicBezTo>
                    <a:lnTo>
                      <a:pt x="2077" y="6391"/>
                    </a:lnTo>
                    <a:cubicBezTo>
                      <a:pt x="2214" y="3995"/>
                      <a:pt x="4200" y="2077"/>
                      <a:pt x="6620" y="2077"/>
                    </a:cubicBezTo>
                    <a:cubicBezTo>
                      <a:pt x="9062" y="2077"/>
                      <a:pt x="11048" y="3995"/>
                      <a:pt x="11185" y="6391"/>
                    </a:cubicBezTo>
                    <a:lnTo>
                      <a:pt x="13239" y="6391"/>
                    </a:lnTo>
                    <a:cubicBezTo>
                      <a:pt x="13102" y="2854"/>
                      <a:pt x="10203" y="0"/>
                      <a:pt x="6620" y="0"/>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1"/>
              <p:cNvSpPr/>
              <p:nvPr/>
            </p:nvSpPr>
            <p:spPr>
              <a:xfrm>
                <a:off x="5744267" y="403485"/>
                <a:ext cx="197608" cy="197608"/>
              </a:xfrm>
              <a:custGeom>
                <a:avLst/>
                <a:gdLst/>
                <a:ahLst/>
                <a:cxnLst/>
                <a:rect l="l" t="t" r="r" b="b"/>
                <a:pathLst>
                  <a:path w="6552" h="6552" extrusionOk="0">
                    <a:moveTo>
                      <a:pt x="6551" y="0"/>
                    </a:moveTo>
                    <a:cubicBezTo>
                      <a:pt x="2945" y="46"/>
                      <a:pt x="46" y="2968"/>
                      <a:pt x="0" y="6551"/>
                    </a:cubicBezTo>
                    <a:lnTo>
                      <a:pt x="2077" y="6551"/>
                    </a:lnTo>
                    <a:cubicBezTo>
                      <a:pt x="2100" y="4109"/>
                      <a:pt x="4086" y="2123"/>
                      <a:pt x="6551" y="2077"/>
                    </a:cubicBezTo>
                    <a:lnTo>
                      <a:pt x="6551" y="0"/>
                    </a:ln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1"/>
              <p:cNvSpPr/>
              <p:nvPr/>
            </p:nvSpPr>
            <p:spPr>
              <a:xfrm>
                <a:off x="6196540" y="435152"/>
                <a:ext cx="302233" cy="35830"/>
              </a:xfrm>
              <a:custGeom>
                <a:avLst/>
                <a:gdLst/>
                <a:ahLst/>
                <a:cxnLst/>
                <a:rect l="l" t="t" r="r" b="b"/>
                <a:pathLst>
                  <a:path w="10021" h="1188" extrusionOk="0">
                    <a:moveTo>
                      <a:pt x="617" y="0"/>
                    </a:moveTo>
                    <a:cubicBezTo>
                      <a:pt x="274" y="0"/>
                      <a:pt x="0" y="274"/>
                      <a:pt x="0" y="594"/>
                    </a:cubicBezTo>
                    <a:cubicBezTo>
                      <a:pt x="0" y="936"/>
                      <a:pt x="274" y="1187"/>
                      <a:pt x="617" y="1187"/>
                    </a:cubicBezTo>
                    <a:lnTo>
                      <a:pt x="9405" y="1187"/>
                    </a:lnTo>
                    <a:cubicBezTo>
                      <a:pt x="9747" y="1187"/>
                      <a:pt x="10021" y="936"/>
                      <a:pt x="10021" y="594"/>
                    </a:cubicBezTo>
                    <a:cubicBezTo>
                      <a:pt x="10021" y="274"/>
                      <a:pt x="9747" y="0"/>
                      <a:pt x="9405" y="0"/>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1"/>
              <p:cNvSpPr/>
              <p:nvPr/>
            </p:nvSpPr>
            <p:spPr>
              <a:xfrm>
                <a:off x="6196540" y="512934"/>
                <a:ext cx="302233" cy="36524"/>
              </a:xfrm>
              <a:custGeom>
                <a:avLst/>
                <a:gdLst/>
                <a:ahLst/>
                <a:cxnLst/>
                <a:rect l="l" t="t" r="r" b="b"/>
                <a:pathLst>
                  <a:path w="10021" h="1211" extrusionOk="0">
                    <a:moveTo>
                      <a:pt x="617" y="1"/>
                    </a:moveTo>
                    <a:cubicBezTo>
                      <a:pt x="274" y="1"/>
                      <a:pt x="0" y="274"/>
                      <a:pt x="0" y="594"/>
                    </a:cubicBezTo>
                    <a:cubicBezTo>
                      <a:pt x="0" y="936"/>
                      <a:pt x="274" y="1210"/>
                      <a:pt x="617" y="1210"/>
                    </a:cubicBezTo>
                    <a:lnTo>
                      <a:pt x="9405" y="1210"/>
                    </a:lnTo>
                    <a:cubicBezTo>
                      <a:pt x="9747" y="1210"/>
                      <a:pt x="10021" y="936"/>
                      <a:pt x="10021" y="594"/>
                    </a:cubicBezTo>
                    <a:cubicBezTo>
                      <a:pt x="10021" y="274"/>
                      <a:pt x="9747" y="1"/>
                      <a:pt x="9405" y="1"/>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1"/>
              <p:cNvSpPr/>
              <p:nvPr/>
            </p:nvSpPr>
            <p:spPr>
              <a:xfrm>
                <a:off x="6196540" y="590716"/>
                <a:ext cx="302233" cy="36524"/>
              </a:xfrm>
              <a:custGeom>
                <a:avLst/>
                <a:gdLst/>
                <a:ahLst/>
                <a:cxnLst/>
                <a:rect l="l" t="t" r="r" b="b"/>
                <a:pathLst>
                  <a:path w="10021" h="1211" extrusionOk="0">
                    <a:moveTo>
                      <a:pt x="617" y="1"/>
                    </a:moveTo>
                    <a:cubicBezTo>
                      <a:pt x="274" y="1"/>
                      <a:pt x="0" y="275"/>
                      <a:pt x="0" y="617"/>
                    </a:cubicBezTo>
                    <a:cubicBezTo>
                      <a:pt x="0" y="937"/>
                      <a:pt x="274" y="1211"/>
                      <a:pt x="617" y="1211"/>
                    </a:cubicBezTo>
                    <a:lnTo>
                      <a:pt x="9405" y="1211"/>
                    </a:lnTo>
                    <a:cubicBezTo>
                      <a:pt x="9747" y="1211"/>
                      <a:pt x="10021" y="937"/>
                      <a:pt x="10021" y="617"/>
                    </a:cubicBezTo>
                    <a:cubicBezTo>
                      <a:pt x="10021" y="275"/>
                      <a:pt x="9747" y="1"/>
                      <a:pt x="9405" y="1"/>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1"/>
              <p:cNvSpPr/>
              <p:nvPr/>
            </p:nvSpPr>
            <p:spPr>
              <a:xfrm>
                <a:off x="6196540" y="669191"/>
                <a:ext cx="302233" cy="35830"/>
              </a:xfrm>
              <a:custGeom>
                <a:avLst/>
                <a:gdLst/>
                <a:ahLst/>
                <a:cxnLst/>
                <a:rect l="l" t="t" r="r" b="b"/>
                <a:pathLst>
                  <a:path w="10021" h="1188" extrusionOk="0">
                    <a:moveTo>
                      <a:pt x="617" y="1"/>
                    </a:moveTo>
                    <a:cubicBezTo>
                      <a:pt x="274" y="1"/>
                      <a:pt x="0" y="252"/>
                      <a:pt x="0" y="594"/>
                    </a:cubicBezTo>
                    <a:cubicBezTo>
                      <a:pt x="0" y="914"/>
                      <a:pt x="274" y="1188"/>
                      <a:pt x="617" y="1188"/>
                    </a:cubicBezTo>
                    <a:lnTo>
                      <a:pt x="9405" y="1188"/>
                    </a:lnTo>
                    <a:cubicBezTo>
                      <a:pt x="9747" y="1188"/>
                      <a:pt x="10021" y="914"/>
                      <a:pt x="10021" y="594"/>
                    </a:cubicBezTo>
                    <a:cubicBezTo>
                      <a:pt x="10021" y="252"/>
                      <a:pt x="9747" y="1"/>
                      <a:pt x="9405" y="1"/>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8" name="Google Shape;1258;p31"/>
            <p:cNvGrpSpPr/>
            <p:nvPr/>
          </p:nvGrpSpPr>
          <p:grpSpPr>
            <a:xfrm>
              <a:off x="5540367" y="1399802"/>
              <a:ext cx="1202274" cy="1323750"/>
              <a:chOff x="6351017" y="2020639"/>
              <a:chExt cx="1202274" cy="1323750"/>
            </a:xfrm>
          </p:grpSpPr>
          <p:sp>
            <p:nvSpPr>
              <p:cNvPr id="1259" name="Google Shape;1259;p31"/>
              <p:cNvSpPr/>
              <p:nvPr/>
            </p:nvSpPr>
            <p:spPr>
              <a:xfrm flipH="1">
                <a:off x="6351017" y="2020639"/>
                <a:ext cx="783404" cy="269046"/>
              </a:xfrm>
              <a:custGeom>
                <a:avLst/>
                <a:gdLst/>
                <a:ahLst/>
                <a:cxnLst/>
                <a:rect l="l" t="t" r="r" b="b"/>
                <a:pathLst>
                  <a:path w="24127" h="8286" extrusionOk="0">
                    <a:moveTo>
                      <a:pt x="12029" y="0"/>
                    </a:moveTo>
                    <a:cubicBezTo>
                      <a:pt x="9268" y="0"/>
                      <a:pt x="6939" y="1918"/>
                      <a:pt x="6300" y="4474"/>
                    </a:cubicBezTo>
                    <a:cubicBezTo>
                      <a:pt x="5661" y="4040"/>
                      <a:pt x="4862" y="3767"/>
                      <a:pt x="4018" y="3767"/>
                    </a:cubicBezTo>
                    <a:cubicBezTo>
                      <a:pt x="1804" y="3767"/>
                      <a:pt x="0" y="5570"/>
                      <a:pt x="0" y="7784"/>
                    </a:cubicBezTo>
                    <a:cubicBezTo>
                      <a:pt x="0" y="7966"/>
                      <a:pt x="23" y="8126"/>
                      <a:pt x="46" y="8286"/>
                    </a:cubicBezTo>
                    <a:lnTo>
                      <a:pt x="24104" y="8286"/>
                    </a:lnTo>
                    <a:cubicBezTo>
                      <a:pt x="24127" y="8126"/>
                      <a:pt x="24127" y="7966"/>
                      <a:pt x="24127" y="7784"/>
                    </a:cubicBezTo>
                    <a:cubicBezTo>
                      <a:pt x="24127" y="5570"/>
                      <a:pt x="22346" y="3767"/>
                      <a:pt x="20110" y="3767"/>
                    </a:cubicBezTo>
                    <a:cubicBezTo>
                      <a:pt x="19242" y="3767"/>
                      <a:pt x="18420" y="4040"/>
                      <a:pt x="17781" y="4520"/>
                    </a:cubicBezTo>
                    <a:cubicBezTo>
                      <a:pt x="17142" y="1941"/>
                      <a:pt x="14814" y="0"/>
                      <a:pt x="120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1"/>
              <p:cNvSpPr/>
              <p:nvPr/>
            </p:nvSpPr>
            <p:spPr>
              <a:xfrm flipH="1">
                <a:off x="7448023" y="3238374"/>
                <a:ext cx="105268" cy="106015"/>
              </a:xfrm>
              <a:custGeom>
                <a:avLst/>
                <a:gdLst/>
                <a:ahLst/>
                <a:cxnLst/>
                <a:rect l="l" t="t" r="r" b="b"/>
                <a:pathLst>
                  <a:path w="3242" h="3265" extrusionOk="0">
                    <a:moveTo>
                      <a:pt x="1621" y="1"/>
                    </a:moveTo>
                    <a:cubicBezTo>
                      <a:pt x="731" y="1"/>
                      <a:pt x="0" y="731"/>
                      <a:pt x="0" y="1644"/>
                    </a:cubicBezTo>
                    <a:cubicBezTo>
                      <a:pt x="0" y="2534"/>
                      <a:pt x="731" y="3265"/>
                      <a:pt x="1621" y="3265"/>
                    </a:cubicBezTo>
                    <a:cubicBezTo>
                      <a:pt x="2534" y="3265"/>
                      <a:pt x="3241" y="2534"/>
                      <a:pt x="3241" y="1644"/>
                    </a:cubicBezTo>
                    <a:cubicBezTo>
                      <a:pt x="3241" y="731"/>
                      <a:pt x="2534" y="1"/>
                      <a:pt x="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1"/>
              <p:cNvSpPr/>
              <p:nvPr/>
            </p:nvSpPr>
            <p:spPr>
              <a:xfrm flipH="1">
                <a:off x="6721573" y="2069617"/>
                <a:ext cx="802658" cy="1240679"/>
              </a:xfrm>
              <a:custGeom>
                <a:avLst/>
                <a:gdLst/>
                <a:ahLst/>
                <a:cxnLst/>
                <a:rect l="l" t="t" r="r" b="b"/>
                <a:pathLst>
                  <a:path w="24720" h="38210" extrusionOk="0">
                    <a:moveTo>
                      <a:pt x="24149" y="0"/>
                    </a:moveTo>
                    <a:cubicBezTo>
                      <a:pt x="23830" y="0"/>
                      <a:pt x="23579" y="251"/>
                      <a:pt x="23579" y="571"/>
                    </a:cubicBezTo>
                    <a:lnTo>
                      <a:pt x="23579" y="31979"/>
                    </a:lnTo>
                    <a:cubicBezTo>
                      <a:pt x="23579" y="34786"/>
                      <a:pt x="21296" y="37069"/>
                      <a:pt x="18489" y="37069"/>
                    </a:cubicBezTo>
                    <a:lnTo>
                      <a:pt x="571" y="37069"/>
                    </a:lnTo>
                    <a:cubicBezTo>
                      <a:pt x="251" y="37069"/>
                      <a:pt x="0" y="37320"/>
                      <a:pt x="0" y="37639"/>
                    </a:cubicBezTo>
                    <a:cubicBezTo>
                      <a:pt x="0" y="37936"/>
                      <a:pt x="251" y="38210"/>
                      <a:pt x="571" y="38210"/>
                    </a:cubicBezTo>
                    <a:lnTo>
                      <a:pt x="18489" y="38210"/>
                    </a:lnTo>
                    <a:cubicBezTo>
                      <a:pt x="21935" y="38210"/>
                      <a:pt x="24720" y="35402"/>
                      <a:pt x="24720" y="31979"/>
                    </a:cubicBezTo>
                    <a:lnTo>
                      <a:pt x="24720" y="571"/>
                    </a:lnTo>
                    <a:cubicBezTo>
                      <a:pt x="24720" y="251"/>
                      <a:pt x="24469" y="0"/>
                      <a:pt x="24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 name="Google Shape;1262;p31"/>
            <p:cNvGrpSpPr/>
            <p:nvPr/>
          </p:nvGrpSpPr>
          <p:grpSpPr>
            <a:xfrm>
              <a:off x="5381215" y="229196"/>
              <a:ext cx="2914100" cy="4436952"/>
              <a:chOff x="5381215" y="229196"/>
              <a:chExt cx="2914100" cy="4436952"/>
            </a:xfrm>
          </p:grpSpPr>
          <p:grpSp>
            <p:nvGrpSpPr>
              <p:cNvPr id="1263" name="Google Shape;1263;p31"/>
              <p:cNvGrpSpPr/>
              <p:nvPr/>
            </p:nvGrpSpPr>
            <p:grpSpPr>
              <a:xfrm>
                <a:off x="5381215" y="1180824"/>
                <a:ext cx="2914100" cy="3485325"/>
                <a:chOff x="6136065" y="801074"/>
                <a:chExt cx="2914100" cy="3485325"/>
              </a:xfrm>
            </p:grpSpPr>
            <p:sp>
              <p:nvSpPr>
                <p:cNvPr id="1264" name="Google Shape;1264;p31"/>
                <p:cNvSpPr/>
                <p:nvPr/>
              </p:nvSpPr>
              <p:spPr>
                <a:xfrm flipH="1">
                  <a:off x="8693645" y="3430863"/>
                  <a:ext cx="260929" cy="473640"/>
                </a:xfrm>
                <a:custGeom>
                  <a:avLst/>
                  <a:gdLst/>
                  <a:ahLst/>
                  <a:cxnLst/>
                  <a:rect l="l" t="t" r="r" b="b"/>
                  <a:pathLst>
                    <a:path w="8036" h="14587" extrusionOk="0">
                      <a:moveTo>
                        <a:pt x="1" y="1"/>
                      </a:moveTo>
                      <a:lnTo>
                        <a:pt x="1" y="14586"/>
                      </a:lnTo>
                      <a:lnTo>
                        <a:pt x="8035" y="14586"/>
                      </a:lnTo>
                      <a:lnTo>
                        <a:pt x="8035" y="1"/>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1"/>
                <p:cNvSpPr/>
                <p:nvPr/>
              </p:nvSpPr>
              <p:spPr>
                <a:xfrm flipH="1">
                  <a:off x="8896712" y="3513889"/>
                  <a:ext cx="153453" cy="154168"/>
                </a:xfrm>
                <a:custGeom>
                  <a:avLst/>
                  <a:gdLst/>
                  <a:ahLst/>
                  <a:cxnLst/>
                  <a:rect l="l" t="t" r="r" b="b"/>
                  <a:pathLst>
                    <a:path w="4726" h="4748" extrusionOk="0">
                      <a:moveTo>
                        <a:pt x="0" y="0"/>
                      </a:moveTo>
                      <a:lnTo>
                        <a:pt x="0" y="4748"/>
                      </a:lnTo>
                      <a:lnTo>
                        <a:pt x="4725" y="4748"/>
                      </a:lnTo>
                      <a:lnTo>
                        <a:pt x="47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1"/>
                <p:cNvSpPr/>
                <p:nvPr/>
              </p:nvSpPr>
              <p:spPr>
                <a:xfrm flipH="1">
                  <a:off x="6459207" y="3247271"/>
                  <a:ext cx="261676" cy="473640"/>
                </a:xfrm>
                <a:custGeom>
                  <a:avLst/>
                  <a:gdLst/>
                  <a:ahLst/>
                  <a:cxnLst/>
                  <a:rect l="l" t="t" r="r" b="b"/>
                  <a:pathLst>
                    <a:path w="8059" h="14587" extrusionOk="0">
                      <a:moveTo>
                        <a:pt x="1" y="1"/>
                      </a:moveTo>
                      <a:lnTo>
                        <a:pt x="1" y="14586"/>
                      </a:lnTo>
                      <a:lnTo>
                        <a:pt x="8058" y="14586"/>
                      </a:lnTo>
                      <a:lnTo>
                        <a:pt x="8058" y="1"/>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1"/>
                <p:cNvSpPr/>
                <p:nvPr/>
              </p:nvSpPr>
              <p:spPr>
                <a:xfrm flipH="1">
                  <a:off x="6136065" y="3620059"/>
                  <a:ext cx="191995" cy="332818"/>
                </a:xfrm>
                <a:custGeom>
                  <a:avLst/>
                  <a:gdLst/>
                  <a:ahLst/>
                  <a:cxnLst/>
                  <a:rect l="l" t="t" r="r" b="b"/>
                  <a:pathLst>
                    <a:path w="5913" h="10250" extrusionOk="0">
                      <a:moveTo>
                        <a:pt x="0" y="1"/>
                      </a:moveTo>
                      <a:lnTo>
                        <a:pt x="0" y="10249"/>
                      </a:lnTo>
                      <a:lnTo>
                        <a:pt x="5912" y="10249"/>
                      </a:lnTo>
                      <a:lnTo>
                        <a:pt x="59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1"/>
                <p:cNvSpPr/>
                <p:nvPr/>
              </p:nvSpPr>
              <p:spPr>
                <a:xfrm flipH="1">
                  <a:off x="7376679" y="3853224"/>
                  <a:ext cx="191995" cy="332818"/>
                </a:xfrm>
                <a:custGeom>
                  <a:avLst/>
                  <a:gdLst/>
                  <a:ahLst/>
                  <a:cxnLst/>
                  <a:rect l="l" t="t" r="r" b="b"/>
                  <a:pathLst>
                    <a:path w="5913" h="10250" extrusionOk="0">
                      <a:moveTo>
                        <a:pt x="1" y="1"/>
                      </a:moveTo>
                      <a:lnTo>
                        <a:pt x="1" y="10249"/>
                      </a:lnTo>
                      <a:lnTo>
                        <a:pt x="5912" y="10249"/>
                      </a:lnTo>
                      <a:lnTo>
                        <a:pt x="59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1"/>
                <p:cNvSpPr/>
                <p:nvPr/>
              </p:nvSpPr>
              <p:spPr>
                <a:xfrm flipH="1">
                  <a:off x="7977859" y="3952867"/>
                  <a:ext cx="191995" cy="333532"/>
                </a:xfrm>
                <a:custGeom>
                  <a:avLst/>
                  <a:gdLst/>
                  <a:ahLst/>
                  <a:cxnLst/>
                  <a:rect l="l" t="t" r="r" b="b"/>
                  <a:pathLst>
                    <a:path w="5913" h="10272" extrusionOk="0">
                      <a:moveTo>
                        <a:pt x="0" y="0"/>
                      </a:moveTo>
                      <a:lnTo>
                        <a:pt x="0" y="10271"/>
                      </a:lnTo>
                      <a:lnTo>
                        <a:pt x="5912" y="10271"/>
                      </a:lnTo>
                      <a:lnTo>
                        <a:pt x="5912" y="0"/>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1"/>
                <p:cNvSpPr/>
                <p:nvPr/>
              </p:nvSpPr>
              <p:spPr>
                <a:xfrm flipH="1">
                  <a:off x="6508139" y="3919498"/>
                  <a:ext cx="192709" cy="332785"/>
                </a:xfrm>
                <a:custGeom>
                  <a:avLst/>
                  <a:gdLst/>
                  <a:ahLst/>
                  <a:cxnLst/>
                  <a:rect l="l" t="t" r="r" b="b"/>
                  <a:pathLst>
                    <a:path w="5935" h="10249" extrusionOk="0">
                      <a:moveTo>
                        <a:pt x="0" y="0"/>
                      </a:moveTo>
                      <a:lnTo>
                        <a:pt x="0" y="10249"/>
                      </a:lnTo>
                      <a:lnTo>
                        <a:pt x="5935" y="10249"/>
                      </a:lnTo>
                      <a:lnTo>
                        <a:pt x="5935" y="0"/>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1"/>
                <p:cNvSpPr/>
                <p:nvPr/>
              </p:nvSpPr>
              <p:spPr>
                <a:xfrm flipH="1">
                  <a:off x="7552342" y="3982195"/>
                  <a:ext cx="92669" cy="92669"/>
                </a:xfrm>
                <a:custGeom>
                  <a:avLst/>
                  <a:gdLst/>
                  <a:ahLst/>
                  <a:cxnLst/>
                  <a:rect l="l" t="t" r="r" b="b"/>
                  <a:pathLst>
                    <a:path w="2854" h="2854" extrusionOk="0">
                      <a:moveTo>
                        <a:pt x="1" y="0"/>
                      </a:moveTo>
                      <a:lnTo>
                        <a:pt x="1" y="2854"/>
                      </a:lnTo>
                      <a:lnTo>
                        <a:pt x="2854" y="2854"/>
                      </a:lnTo>
                      <a:lnTo>
                        <a:pt x="2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1"/>
                <p:cNvSpPr/>
                <p:nvPr/>
              </p:nvSpPr>
              <p:spPr>
                <a:xfrm flipH="1">
                  <a:off x="6922636" y="801074"/>
                  <a:ext cx="48965" cy="48965"/>
                </a:xfrm>
                <a:custGeom>
                  <a:avLst/>
                  <a:gdLst/>
                  <a:ahLst/>
                  <a:cxnLst/>
                  <a:rect l="l" t="t" r="r" b="b"/>
                  <a:pathLst>
                    <a:path w="1508" h="1508" extrusionOk="0">
                      <a:moveTo>
                        <a:pt x="1" y="1"/>
                      </a:moveTo>
                      <a:lnTo>
                        <a:pt x="1" y="1507"/>
                      </a:lnTo>
                      <a:lnTo>
                        <a:pt x="1507" y="1507"/>
                      </a:lnTo>
                      <a:lnTo>
                        <a:pt x="15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1"/>
                <p:cNvSpPr/>
                <p:nvPr/>
              </p:nvSpPr>
              <p:spPr>
                <a:xfrm flipH="1">
                  <a:off x="6358627" y="3277399"/>
                  <a:ext cx="153474" cy="153474"/>
                </a:xfrm>
                <a:custGeom>
                  <a:avLst/>
                  <a:gdLst/>
                  <a:ahLst/>
                  <a:cxnLst/>
                  <a:rect l="l" t="t" r="r" b="b"/>
                  <a:pathLst>
                    <a:path w="2854" h="2854" extrusionOk="0">
                      <a:moveTo>
                        <a:pt x="1" y="0"/>
                      </a:moveTo>
                      <a:lnTo>
                        <a:pt x="1" y="2854"/>
                      </a:lnTo>
                      <a:lnTo>
                        <a:pt x="2854" y="2854"/>
                      </a:lnTo>
                      <a:lnTo>
                        <a:pt x="2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31"/>
              <p:cNvGrpSpPr/>
              <p:nvPr/>
            </p:nvGrpSpPr>
            <p:grpSpPr>
              <a:xfrm>
                <a:off x="7659690" y="229196"/>
                <a:ext cx="584817" cy="1005011"/>
                <a:chOff x="6136065" y="3247271"/>
                <a:chExt cx="584817" cy="1005011"/>
              </a:xfrm>
            </p:grpSpPr>
            <p:sp>
              <p:nvSpPr>
                <p:cNvPr id="1275" name="Google Shape;1275;p31"/>
                <p:cNvSpPr/>
                <p:nvPr/>
              </p:nvSpPr>
              <p:spPr>
                <a:xfrm flipH="1">
                  <a:off x="6459207" y="3247271"/>
                  <a:ext cx="261676" cy="473640"/>
                </a:xfrm>
                <a:custGeom>
                  <a:avLst/>
                  <a:gdLst/>
                  <a:ahLst/>
                  <a:cxnLst/>
                  <a:rect l="l" t="t" r="r" b="b"/>
                  <a:pathLst>
                    <a:path w="8059" h="14587" extrusionOk="0">
                      <a:moveTo>
                        <a:pt x="1" y="1"/>
                      </a:moveTo>
                      <a:lnTo>
                        <a:pt x="1" y="14586"/>
                      </a:lnTo>
                      <a:lnTo>
                        <a:pt x="8058" y="14586"/>
                      </a:lnTo>
                      <a:lnTo>
                        <a:pt x="8058" y="1"/>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1"/>
                <p:cNvSpPr/>
                <p:nvPr/>
              </p:nvSpPr>
              <p:spPr>
                <a:xfrm flipH="1">
                  <a:off x="6136065" y="3620059"/>
                  <a:ext cx="191995" cy="332818"/>
                </a:xfrm>
                <a:custGeom>
                  <a:avLst/>
                  <a:gdLst/>
                  <a:ahLst/>
                  <a:cxnLst/>
                  <a:rect l="l" t="t" r="r" b="b"/>
                  <a:pathLst>
                    <a:path w="5913" h="10250" extrusionOk="0">
                      <a:moveTo>
                        <a:pt x="0" y="1"/>
                      </a:moveTo>
                      <a:lnTo>
                        <a:pt x="0" y="10249"/>
                      </a:lnTo>
                      <a:lnTo>
                        <a:pt x="5912" y="10249"/>
                      </a:lnTo>
                      <a:lnTo>
                        <a:pt x="59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1"/>
                <p:cNvSpPr/>
                <p:nvPr/>
              </p:nvSpPr>
              <p:spPr>
                <a:xfrm flipH="1">
                  <a:off x="6508139" y="3919498"/>
                  <a:ext cx="192709" cy="332785"/>
                </a:xfrm>
                <a:custGeom>
                  <a:avLst/>
                  <a:gdLst/>
                  <a:ahLst/>
                  <a:cxnLst/>
                  <a:rect l="l" t="t" r="r" b="b"/>
                  <a:pathLst>
                    <a:path w="5935" h="10249" extrusionOk="0">
                      <a:moveTo>
                        <a:pt x="0" y="0"/>
                      </a:moveTo>
                      <a:lnTo>
                        <a:pt x="0" y="10249"/>
                      </a:lnTo>
                      <a:lnTo>
                        <a:pt x="5935" y="10249"/>
                      </a:lnTo>
                      <a:lnTo>
                        <a:pt x="5935" y="0"/>
                      </a:lnTo>
                      <a:close/>
                    </a:path>
                  </a:pathLst>
                </a:custGeom>
                <a:solidFill>
                  <a:srgbClr val="CB98F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1"/>
                <p:cNvSpPr/>
                <p:nvPr/>
              </p:nvSpPr>
              <p:spPr>
                <a:xfrm flipH="1">
                  <a:off x="6358627" y="3277399"/>
                  <a:ext cx="153474" cy="153474"/>
                </a:xfrm>
                <a:custGeom>
                  <a:avLst/>
                  <a:gdLst/>
                  <a:ahLst/>
                  <a:cxnLst/>
                  <a:rect l="l" t="t" r="r" b="b"/>
                  <a:pathLst>
                    <a:path w="2854" h="2854" extrusionOk="0">
                      <a:moveTo>
                        <a:pt x="1" y="0"/>
                      </a:moveTo>
                      <a:lnTo>
                        <a:pt x="1" y="2854"/>
                      </a:lnTo>
                      <a:lnTo>
                        <a:pt x="2854" y="2854"/>
                      </a:lnTo>
                      <a:lnTo>
                        <a:pt x="2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1714537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2"/>
        <p:cNvGrpSpPr/>
        <p:nvPr/>
      </p:nvGrpSpPr>
      <p:grpSpPr>
        <a:xfrm>
          <a:off x="0" y="0"/>
          <a:ext cx="0" cy="0"/>
          <a:chOff x="0" y="0"/>
          <a:chExt cx="0" cy="0"/>
        </a:xfrm>
      </p:grpSpPr>
      <p:sp>
        <p:nvSpPr>
          <p:cNvPr id="1283" name="Google Shape;1283;p32"/>
          <p:cNvSpPr txBox="1">
            <a:spLocks noGrp="1"/>
          </p:cNvSpPr>
          <p:nvPr>
            <p:ph type="title"/>
          </p:nvPr>
        </p:nvSpPr>
        <p:spPr>
          <a:xfrm>
            <a:off x="726774" y="4607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i="1" dirty="0">
                <a:solidFill>
                  <a:schemeClr val="tx1"/>
                </a:solidFill>
                <a:effectLst/>
                <a:latin typeface="Actor" panose="020B0604020202020204" charset="0"/>
              </a:rPr>
              <a:t>The Code Development Journey</a:t>
            </a:r>
            <a:endParaRPr i="1" dirty="0">
              <a:solidFill>
                <a:schemeClr val="tx1"/>
              </a:solidFill>
              <a:latin typeface="Actor" panose="020B0604020202020204" charset="0"/>
            </a:endParaRPr>
          </a:p>
        </p:txBody>
      </p:sp>
      <p:sp>
        <p:nvSpPr>
          <p:cNvPr id="1284" name="Google Shape;1284;p32"/>
          <p:cNvSpPr txBox="1">
            <a:spLocks noGrp="1"/>
          </p:cNvSpPr>
          <p:nvPr>
            <p:ph type="subTitle" idx="4"/>
          </p:nvPr>
        </p:nvSpPr>
        <p:spPr>
          <a:xfrm>
            <a:off x="713175" y="1941125"/>
            <a:ext cx="2410200" cy="66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i="0" dirty="0">
                <a:effectLst/>
                <a:latin typeface="Söhne"/>
              </a:rPr>
              <a:t>Requirements Analysis:</a:t>
            </a:r>
            <a:endParaRPr dirty="0"/>
          </a:p>
        </p:txBody>
      </p:sp>
      <p:sp>
        <p:nvSpPr>
          <p:cNvPr id="1285" name="Google Shape;1285;p32"/>
          <p:cNvSpPr txBox="1">
            <a:spLocks noGrp="1"/>
          </p:cNvSpPr>
          <p:nvPr>
            <p:ph type="subTitle" idx="5"/>
          </p:nvPr>
        </p:nvSpPr>
        <p:spPr>
          <a:xfrm>
            <a:off x="3366887" y="1941125"/>
            <a:ext cx="2410200" cy="66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i="0" dirty="0">
                <a:effectLst/>
                <a:latin typeface="Söhne"/>
              </a:rPr>
              <a:t>Design and Architecture:</a:t>
            </a:r>
            <a:endParaRPr dirty="0"/>
          </a:p>
        </p:txBody>
      </p:sp>
      <p:sp>
        <p:nvSpPr>
          <p:cNvPr id="1286" name="Google Shape;1286;p32"/>
          <p:cNvSpPr txBox="1">
            <a:spLocks noGrp="1"/>
          </p:cNvSpPr>
          <p:nvPr>
            <p:ph type="subTitle" idx="1"/>
          </p:nvPr>
        </p:nvSpPr>
        <p:spPr>
          <a:xfrm>
            <a:off x="713175" y="2539749"/>
            <a:ext cx="2410200" cy="150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i="0" dirty="0">
                <a:solidFill>
                  <a:schemeClr val="tx1"/>
                </a:solidFill>
                <a:effectLst/>
                <a:latin typeface="Actor" panose="020B0604020202020204" charset="0"/>
              </a:rPr>
              <a:t>Our journey began with a comprehensive analysis of the project's requirements. This step involved understanding the functionality needed for the "Expense Tracker."</a:t>
            </a:r>
            <a:endParaRPr b="1" dirty="0">
              <a:solidFill>
                <a:schemeClr val="tx1"/>
              </a:solidFill>
              <a:latin typeface="Actor" panose="020B0604020202020204" charset="0"/>
            </a:endParaRPr>
          </a:p>
        </p:txBody>
      </p:sp>
      <p:sp>
        <p:nvSpPr>
          <p:cNvPr id="1287" name="Google Shape;1287;p32"/>
          <p:cNvSpPr txBox="1">
            <a:spLocks noGrp="1"/>
          </p:cNvSpPr>
          <p:nvPr>
            <p:ph type="subTitle" idx="2"/>
          </p:nvPr>
        </p:nvSpPr>
        <p:spPr>
          <a:xfrm>
            <a:off x="3366883" y="2539749"/>
            <a:ext cx="2410200" cy="150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i="0" dirty="0">
                <a:solidFill>
                  <a:schemeClr val="tx1"/>
                </a:solidFill>
                <a:effectLst/>
                <a:latin typeface="Actor" panose="020B0604020202020204" charset="0"/>
              </a:rPr>
              <a:t>We then moved on to design and architecture. The project was divided into classes, each responsible for specific functions like tracking expenses and user interaction.</a:t>
            </a:r>
            <a:endParaRPr b="1" dirty="0">
              <a:solidFill>
                <a:schemeClr val="tx1"/>
              </a:solidFill>
              <a:latin typeface="Actor" panose="020B0604020202020204" charset="0"/>
            </a:endParaRPr>
          </a:p>
        </p:txBody>
      </p:sp>
      <p:sp>
        <p:nvSpPr>
          <p:cNvPr id="1288" name="Google Shape;1288;p32"/>
          <p:cNvSpPr txBox="1">
            <a:spLocks noGrp="1"/>
          </p:cNvSpPr>
          <p:nvPr>
            <p:ph type="subTitle" idx="3"/>
          </p:nvPr>
        </p:nvSpPr>
        <p:spPr>
          <a:xfrm>
            <a:off x="6020574" y="2539749"/>
            <a:ext cx="2410200" cy="150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i="0" dirty="0">
                <a:solidFill>
                  <a:schemeClr val="tx1"/>
                </a:solidFill>
                <a:effectLst/>
                <a:latin typeface="Actor" panose="020B0604020202020204" charset="0"/>
              </a:rPr>
              <a:t>With the blueprint in place, we entered the implementation phase. We wrote the code for each class, ensuring it aligned with the design. Thorough testing was performed to identify and rectify bugs and issues.</a:t>
            </a:r>
            <a:endParaRPr b="1" dirty="0">
              <a:solidFill>
                <a:schemeClr val="tx1"/>
              </a:solidFill>
              <a:latin typeface="Actor" panose="020B0604020202020204" charset="0"/>
            </a:endParaRPr>
          </a:p>
        </p:txBody>
      </p:sp>
      <p:sp>
        <p:nvSpPr>
          <p:cNvPr id="1289" name="Google Shape;1289;p32"/>
          <p:cNvSpPr txBox="1">
            <a:spLocks noGrp="1"/>
          </p:cNvSpPr>
          <p:nvPr>
            <p:ph type="subTitle" idx="6"/>
          </p:nvPr>
        </p:nvSpPr>
        <p:spPr>
          <a:xfrm>
            <a:off x="6020574" y="1941125"/>
            <a:ext cx="2410200" cy="66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i="0" dirty="0">
                <a:effectLst/>
                <a:latin typeface="Söhne"/>
              </a:rPr>
              <a:t>Implementation and Testing:</a:t>
            </a:r>
            <a:r>
              <a:rPr lang="en-US" b="0" i="0" dirty="0">
                <a:solidFill>
                  <a:srgbClr val="D1D5DB"/>
                </a:solidFill>
                <a:effectLst/>
                <a:latin typeface="Söhne"/>
              </a:rPr>
              <a:t> </a:t>
            </a:r>
            <a:endParaRPr dirty="0"/>
          </a:p>
        </p:txBody>
      </p:sp>
    </p:spTree>
    <p:extLst>
      <p:ext uri="{BB962C8B-B14F-4D97-AF65-F5344CB8AC3E}">
        <p14:creationId xmlns:p14="http://schemas.microsoft.com/office/powerpoint/2010/main" val="2057730898"/>
      </p:ext>
    </p:extLst>
  </p:cSld>
  <p:clrMapOvr>
    <a:masterClrMapping/>
  </p:clrMapOvr>
</p:sld>
</file>

<file path=ppt/theme/theme1.xml><?xml version="1.0" encoding="utf-8"?>
<a:theme xmlns:a="http://schemas.openxmlformats.org/drawingml/2006/main" name="Smart Systems Pitch Deck by Slidesgo">
  <a:themeElements>
    <a:clrScheme name="Simple Light">
      <a:dk1>
        <a:srgbClr val="FFFFFF"/>
      </a:dk1>
      <a:lt1>
        <a:srgbClr val="7035F9"/>
      </a:lt1>
      <a:dk2>
        <a:srgbClr val="B93AB3"/>
      </a:dk2>
      <a:lt2>
        <a:srgbClr val="CB98FE"/>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609</Words>
  <Application>Microsoft Office PowerPoint</Application>
  <PresentationFormat>On-screen Show (16:9)</PresentationFormat>
  <Paragraphs>70</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Actor</vt:lpstr>
      <vt:lpstr>Times New Roman</vt:lpstr>
      <vt:lpstr>Nunito Light</vt:lpstr>
      <vt:lpstr>League Spartan</vt:lpstr>
      <vt:lpstr>Söhne</vt:lpstr>
      <vt:lpstr>Raleway</vt:lpstr>
      <vt:lpstr>Arial</vt:lpstr>
      <vt:lpstr>Smart Systems Pitch Deck by Slidesgo</vt:lpstr>
      <vt:lpstr> Expense Tracker : </vt:lpstr>
      <vt:lpstr>Table of contents</vt:lpstr>
      <vt:lpstr>What is Expense Tracker</vt:lpstr>
      <vt:lpstr>Introduction</vt:lpstr>
      <vt:lpstr>Expense Tracker - Charting Your Financial Journey</vt:lpstr>
      <vt:lpstr>Problem &amp; Solution</vt:lpstr>
      <vt:lpstr>Expense Tracker - Charting Your Financial Journey</vt:lpstr>
      <vt:lpstr>Methodology</vt:lpstr>
      <vt:lpstr>The Code Development Journey</vt:lpstr>
      <vt:lpstr>Result</vt:lpstr>
      <vt:lpstr>The "Expense Tracker" in Action</vt:lpstr>
      <vt:lpstr>Conclution</vt:lpstr>
      <vt:lpstr>Achieving Financial Control</vt:lpstr>
      <vt:lpstr>Future Aspects</vt:lpstr>
      <vt:lpstr>Market size overview</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Expense Tracker : </dc:title>
  <cp:lastModifiedBy>Yash Mahajan</cp:lastModifiedBy>
  <cp:revision>1</cp:revision>
  <dcterms:modified xsi:type="dcterms:W3CDTF">2023-11-05T22:19:17Z</dcterms:modified>
</cp:coreProperties>
</file>