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development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 olcademy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Sumitted by:Yashwant Soni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2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692950" y="24916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Empty-chain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511900" y="134257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time is mentioned for each block in web app.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415150" y="320525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Initiation in P2P network.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5" y="394475"/>
            <a:ext cx="74104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220"/>
            <a:ext cx="9144001" cy="38542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>
            <a:off x="96750" y="4281725"/>
            <a:ext cx="83940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Shape 175"/>
          <p:cNvSpPr/>
          <p:nvPr/>
        </p:nvSpPr>
        <p:spPr>
          <a:xfrm>
            <a:off x="84600" y="2624025"/>
            <a:ext cx="8974800" cy="1475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447125" y="34229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peer joined the network.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you.</a:t>
            </a:r>
            <a:endParaRPr sz="3000"/>
          </a:p>
        </p:txBody>
      </p:sp>
      <p:sp>
        <p:nvSpPr>
          <p:cNvPr id="190" name="Shape 190"/>
          <p:cNvSpPr txBox="1"/>
          <p:nvPr/>
        </p:nvSpPr>
        <p:spPr>
          <a:xfrm>
            <a:off x="1753800" y="290285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