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95" r:id="rId3"/>
    <p:sldId id="296" r:id="rId4"/>
    <p:sldId id="297" r:id="rId5"/>
  </p:sldIdLst>
  <p:sldSz cx="9144000" cy="5143500" type="screen16x9"/>
  <p:notesSz cx="6858000" cy="9144000"/>
  <p:embeddedFontLst>
    <p:embeddedFont>
      <p:font typeface="Playfair Display Regular" charset="0"/>
      <p:regular r:id="rId7"/>
      <p:bold r:id="rId8"/>
      <p:italic r:id="rId9"/>
      <p:boldItalic r:id="rId10"/>
    </p:embeddedFont>
    <p:embeddedFont>
      <p:font typeface="Inter-Regular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0612979-EF31-4AF9-A8EF-6B6A0A963571}">
  <a:tblStyle styleId="{50612979-EF31-4AF9-A8EF-6B6A0A9635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BDF9CB-71E7-4CE3-B812-B350EE79E3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356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99734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576525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150" y="0"/>
            <a:ext cx="4932849" cy="440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569375"/>
            <a:ext cx="3942300" cy="20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5733000" y="577350"/>
            <a:ext cx="3988800" cy="39888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 rot="10800000">
            <a:off x="-223925" y="228600"/>
            <a:ext cx="1528200" cy="1528200"/>
          </a:xfrm>
          <a:prstGeom prst="chord">
            <a:avLst>
              <a:gd name="adj1" fmla="val 2673960"/>
              <a:gd name="adj2" fmla="val 1892177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55300" y="748950"/>
            <a:ext cx="4549500" cy="4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55300" y="1506350"/>
            <a:ext cx="1770600" cy="28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✓"/>
              <a:defRPr sz="1300"/>
            </a:lvl1pPr>
            <a:lvl2pPr marL="914400" lvl="1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3pPr>
            <a:lvl4pPr marL="1828800" lvl="3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600"/>
              </a:spcBef>
              <a:spcAft>
                <a:spcPts val="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2811939" y="1506350"/>
            <a:ext cx="1770600" cy="28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✓"/>
              <a:defRPr sz="1300"/>
            </a:lvl1pPr>
            <a:lvl2pPr marL="914400" lvl="1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3pPr>
            <a:lvl4pPr marL="1828800" lvl="3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600"/>
              </a:spcBef>
              <a:spcAft>
                <a:spcPts val="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768578" y="1506350"/>
            <a:ext cx="1770600" cy="28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✓"/>
              <a:defRPr sz="1300"/>
            </a:lvl1pPr>
            <a:lvl2pPr marL="914400" lvl="1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3pPr>
            <a:lvl4pPr marL="1828800" lvl="3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600"/>
              </a:spcBef>
              <a:spcAft>
                <a:spcPts val="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87216" y="0"/>
            <a:ext cx="2456794" cy="437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748950"/>
            <a:ext cx="45495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 Regular"/>
              <a:buNone/>
              <a:defRPr sz="320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06348"/>
            <a:ext cx="4549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✓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●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Char char="○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Inter-Regular"/>
              <a:buChar char="■"/>
              <a:def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2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-test.acc.co.id/accone/Homepag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685800" y="1569375"/>
            <a:ext cx="3942300" cy="20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Automation Test </a:t>
            </a:r>
            <a:r>
              <a:rPr lang="en" sz="1800" dirty="0" smtClean="0"/>
              <a:t>for XSIS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76200" y="209550"/>
            <a:ext cx="4549500" cy="4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Test</a:t>
            </a:r>
            <a:endParaRPr sz="1800" dirty="0"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3"/>
          </p:nvPr>
        </p:nvSpPr>
        <p:spPr>
          <a:xfrm>
            <a:off x="76200" y="819150"/>
            <a:ext cx="5638800" cy="28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 smtClean="0"/>
              <a:t>Kalkulator</a:t>
            </a:r>
            <a:r>
              <a:rPr lang="en-US" b="1" dirty="0" smtClean="0"/>
              <a:t> </a:t>
            </a:r>
            <a:r>
              <a:rPr lang="en-US" b="1" dirty="0" err="1" smtClean="0"/>
              <a:t>Kredit</a:t>
            </a:r>
            <a:r>
              <a:rPr lang="en-US" b="1" dirty="0" smtClean="0"/>
              <a:t> -&gt; </a:t>
            </a:r>
            <a:r>
              <a:rPr lang="en-US" b="1" dirty="0" err="1" smtClean="0"/>
              <a:t>Fasilitas</a:t>
            </a:r>
            <a:r>
              <a:rPr lang="en-US" b="1" dirty="0" smtClean="0"/>
              <a:t> Dana</a:t>
            </a:r>
            <a:endParaRPr dirty="0"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76200" y="1276350"/>
            <a:ext cx="4849404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Buka</a:t>
            </a:r>
            <a:r>
              <a:rPr lang="en-US" dirty="0" smtClean="0"/>
              <a:t> web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os-test.acc.co.id/accone/Homepage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Pada</a:t>
            </a:r>
            <a:r>
              <a:rPr lang="en-US" dirty="0" smtClean="0"/>
              <a:t> menu bar,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b="1" dirty="0" err="1" smtClean="0"/>
              <a:t>kalkulator</a:t>
            </a:r>
            <a:r>
              <a:rPr lang="en-US" b="1" dirty="0" smtClean="0"/>
              <a:t> </a:t>
            </a:r>
            <a:r>
              <a:rPr lang="en-US" b="1" dirty="0" err="1" smtClean="0"/>
              <a:t>kredit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Pilih</a:t>
            </a:r>
            <a:r>
              <a:rPr lang="en-US" dirty="0" smtClean="0"/>
              <a:t> tab </a:t>
            </a:r>
            <a:r>
              <a:rPr lang="en-US" b="1" dirty="0" err="1" smtClean="0"/>
              <a:t>mobil</a:t>
            </a:r>
            <a:r>
              <a:rPr lang="en-US" b="1" dirty="0" smtClean="0"/>
              <a:t> </a:t>
            </a:r>
            <a:r>
              <a:rPr lang="en-US" b="1" dirty="0" err="1" smtClean="0"/>
              <a:t>baru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Ajukan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b="1" dirty="0" smtClean="0"/>
              <a:t>guest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 smtClean="0"/>
          </a:p>
          <a:p>
            <a:r>
              <a:rPr lang="en-US" b="1" dirty="0" smtClean="0"/>
              <a:t>NOTE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inputan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excel data binding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Buatlah</a:t>
            </a:r>
            <a:r>
              <a:rPr lang="en-US" dirty="0" smtClean="0"/>
              <a:t> negative </a:t>
            </a:r>
            <a:r>
              <a:rPr lang="en-US" dirty="0" err="1" smtClean="0"/>
              <a:t>dan</a:t>
            </a:r>
            <a:r>
              <a:rPr lang="en-US" dirty="0" smtClean="0"/>
              <a:t> positive </a:t>
            </a:r>
            <a:r>
              <a:rPr lang="en-US" dirty="0" err="1" smtClean="0"/>
              <a:t>testingnya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7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9550"/>
            <a:ext cx="51625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71800" y="133350"/>
            <a:ext cx="685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57600" y="438150"/>
            <a:ext cx="685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971550"/>
            <a:ext cx="1905000" cy="358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6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14362"/>
            <a:ext cx="333375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2971800" y="895350"/>
            <a:ext cx="2895600" cy="33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00575"/>
      </p:ext>
    </p:extLst>
  </p:cSld>
  <p:clrMapOvr>
    <a:masterClrMapping/>
  </p:clrMapOvr>
</p:sld>
</file>

<file path=ppt/theme/theme1.xml><?xml version="1.0" encoding="utf-8"?>
<a:theme xmlns:a="http://schemas.openxmlformats.org/drawingml/2006/main" name="Feeble template">
  <a:themeElements>
    <a:clrScheme name="Custom 347">
      <a:dk1>
        <a:srgbClr val="333A47"/>
      </a:dk1>
      <a:lt1>
        <a:srgbClr val="FFFFFF"/>
      </a:lt1>
      <a:dk2>
        <a:srgbClr val="707379"/>
      </a:dk2>
      <a:lt2>
        <a:srgbClr val="FFF0ED"/>
      </a:lt2>
      <a:accent1>
        <a:srgbClr val="FFB9A7"/>
      </a:accent1>
      <a:accent2>
        <a:srgbClr val="D26A50"/>
      </a:accent2>
      <a:accent3>
        <a:srgbClr val="8BB0C4"/>
      </a:accent3>
      <a:accent4>
        <a:srgbClr val="5F759B"/>
      </a:accent4>
      <a:accent5>
        <a:srgbClr val="E2C7A1"/>
      </a:accent5>
      <a:accent6>
        <a:srgbClr val="B28F64"/>
      </a:accent6>
      <a:hlink>
        <a:srgbClr val="425C8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Office PowerPoint</Application>
  <PresentationFormat>On-screen Show (16:9)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Playfair Display Regular</vt:lpstr>
      <vt:lpstr>Inter-Regular</vt:lpstr>
      <vt:lpstr>Feeble template</vt:lpstr>
      <vt:lpstr>Automation Test for XSIS</vt:lpstr>
      <vt:lpstr>Test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 for XSIS</dc:title>
  <cp:lastModifiedBy>USER</cp:lastModifiedBy>
  <cp:revision>3</cp:revision>
  <dcterms:modified xsi:type="dcterms:W3CDTF">2022-04-25T02:37:44Z</dcterms:modified>
</cp:coreProperties>
</file>