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51d587e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51d587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51d587e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51d587e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51d587e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51d587e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51d587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51d587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51d587e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51d587e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51d587e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51d587e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51d587e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51d587e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51d587e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51d587e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Glas Overgow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WAD2 project design specification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 1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 2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diagram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