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18"/>
      <p:regular r:id="rId12"/>
      <p:bold r:id="rId13"/>
      <p:italic r:id="rId14"/>
      <p:boldItalic r:id="rId15"/>
    </p:embeddedFont>
    <p:embeddedFont>
      <p:font typeface="Raleway" panose="020B0604020202020204" charset="-18"/>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051d587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051d587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51d587e5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51d587e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051d587e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051d587e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051d587e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051d587e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051d587e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051d587e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051d587e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051d587e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051d587e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051d587e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051d587e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051d587e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Glas Overgow</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WAD2 project design specification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t>Glas</a:t>
            </a:r>
            <a:r>
              <a:rPr lang="en-US" dirty="0"/>
              <a:t> </a:t>
            </a:r>
            <a:r>
              <a:rPr lang="en-US" dirty="0" err="1"/>
              <a:t>Overgow</a:t>
            </a:r>
            <a:r>
              <a:rPr lang="en-US" dirty="0"/>
              <a:t> is a web application aimed to work as a forum for Glasgow university students where they will be able to post questions and discuss university assignments. A user can sign up, specify which degree he is studying and which year so that only the relevant forums would be displayed to him. Then if he has a question about any assignment he can post a question on the forum to which other users can respond. Or he can respond to an already existing question or respond to comments on the question. Every post and comment can be liked/ disliked by users and if a comment answers the users question, the user can mark that comment as an answer and can close the thread.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persona 1</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persona 2</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specification</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 diagram</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 diagram</a:t>
            </a: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walkthrough</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153</Words>
  <Application>Microsoft Office PowerPoint</Application>
  <PresentationFormat>Prezentácia na obrazovke (16:9)</PresentationFormat>
  <Paragraphs>11</Paragraphs>
  <Slides>9</Slides>
  <Notes>9</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9</vt:i4>
      </vt:variant>
    </vt:vector>
  </HeadingPairs>
  <TitlesOfParts>
    <vt:vector size="13" baseType="lpstr">
      <vt:lpstr>Raleway</vt:lpstr>
      <vt:lpstr>Arial</vt:lpstr>
      <vt:lpstr>Lato</vt:lpstr>
      <vt:lpstr>Streamline</vt:lpstr>
      <vt:lpstr>Glas Overgow</vt:lpstr>
      <vt:lpstr>overview</vt:lpstr>
      <vt:lpstr>User persona 1</vt:lpstr>
      <vt:lpstr>User persona 2</vt:lpstr>
      <vt:lpstr>specification</vt:lpstr>
      <vt:lpstr>System architecture diagram</vt:lpstr>
      <vt:lpstr>ER diagram</vt:lpstr>
      <vt:lpstr>wireframes</vt:lpstr>
      <vt:lpstr>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 Overgow</dc:title>
  <cp:lastModifiedBy>Richard Nemeth</cp:lastModifiedBy>
  <cp:revision>2</cp:revision>
  <dcterms:modified xsi:type="dcterms:W3CDTF">2019-02-20T22:49:46Z</dcterms:modified>
</cp:coreProperties>
</file>