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C20DF5BA-B69E-42A3-A3B5-EF92859D2A5D}"/>
    <pc:docChg chg="custSel addSld delSld modSld">
      <pc:chgData name="Bhushan Paradkar" userId="34e5527b-0322-46c9-85e8-191e72d03a67" providerId="ADAL" clId="{C20DF5BA-B69E-42A3-A3B5-EF92859D2A5D}" dt="2021-12-20T18:20:38.102" v="598" actId="1076"/>
      <pc:docMkLst>
        <pc:docMk/>
      </pc:docMkLst>
      <pc:sldChg chg="modSp add">
        <pc:chgData name="Bhushan Paradkar" userId="34e5527b-0322-46c9-85e8-191e72d03a67" providerId="ADAL" clId="{C20DF5BA-B69E-42A3-A3B5-EF92859D2A5D}" dt="2021-12-20T17:14:45.669" v="26" actId="20577"/>
        <pc:sldMkLst>
          <pc:docMk/>
          <pc:sldMk cId="1167179175" sldId="256"/>
        </pc:sldMkLst>
        <pc:spChg chg="mod">
          <ac:chgData name="Bhushan Paradkar" userId="34e5527b-0322-46c9-85e8-191e72d03a67" providerId="ADAL" clId="{C20DF5BA-B69E-42A3-A3B5-EF92859D2A5D}" dt="2021-12-20T17:14:34.127" v="3" actId="20577"/>
          <ac:spMkLst>
            <pc:docMk/>
            <pc:sldMk cId="1167179175" sldId="256"/>
            <ac:spMk id="2" creationId="{F86E2C4F-3145-4044-8D70-779A607C9BDC}"/>
          </ac:spMkLst>
        </pc:spChg>
        <pc:spChg chg="mod">
          <ac:chgData name="Bhushan Paradkar" userId="34e5527b-0322-46c9-85e8-191e72d03a67" providerId="ADAL" clId="{C20DF5BA-B69E-42A3-A3B5-EF92859D2A5D}" dt="2021-12-20T17:14:45.669" v="26" actId="20577"/>
          <ac:spMkLst>
            <pc:docMk/>
            <pc:sldMk cId="1167179175" sldId="256"/>
            <ac:spMk id="3" creationId="{5A47760F-52AC-47DC-8204-088B3D2EF7EE}"/>
          </ac:spMkLst>
        </pc:spChg>
      </pc:sldChg>
      <pc:sldChg chg="modSp add">
        <pc:chgData name="Bhushan Paradkar" userId="34e5527b-0322-46c9-85e8-191e72d03a67" providerId="ADAL" clId="{C20DF5BA-B69E-42A3-A3B5-EF92859D2A5D}" dt="2021-12-20T17:16:24.624" v="80" actId="1076"/>
        <pc:sldMkLst>
          <pc:docMk/>
          <pc:sldMk cId="2711121671" sldId="257"/>
        </pc:sldMkLst>
        <pc:spChg chg="mod">
          <ac:chgData name="Bhushan Paradkar" userId="34e5527b-0322-46c9-85e8-191e72d03a67" providerId="ADAL" clId="{C20DF5BA-B69E-42A3-A3B5-EF92859D2A5D}" dt="2021-12-20T17:16:00.834" v="70"/>
          <ac:spMkLst>
            <pc:docMk/>
            <pc:sldMk cId="2711121671" sldId="257"/>
            <ac:spMk id="2" creationId="{E3216441-24C5-41DF-9D9D-B9567905BF22}"/>
          </ac:spMkLst>
        </pc:spChg>
        <pc:spChg chg="mod">
          <ac:chgData name="Bhushan Paradkar" userId="34e5527b-0322-46c9-85e8-191e72d03a67" providerId="ADAL" clId="{C20DF5BA-B69E-42A3-A3B5-EF92859D2A5D}" dt="2021-12-20T17:16:24.624" v="80" actId="1076"/>
          <ac:spMkLst>
            <pc:docMk/>
            <pc:sldMk cId="2711121671" sldId="257"/>
            <ac:spMk id="3" creationId="{6B3D9CDC-82D4-4A03-99E7-BAE4397503B7}"/>
          </ac:spMkLst>
        </pc:spChg>
      </pc:sldChg>
      <pc:sldChg chg="modSp add">
        <pc:chgData name="Bhushan Paradkar" userId="34e5527b-0322-46c9-85e8-191e72d03a67" providerId="ADAL" clId="{C20DF5BA-B69E-42A3-A3B5-EF92859D2A5D}" dt="2021-12-20T17:17:34.407" v="97" actId="27636"/>
        <pc:sldMkLst>
          <pc:docMk/>
          <pc:sldMk cId="2117276895" sldId="258"/>
        </pc:sldMkLst>
        <pc:spChg chg="mod">
          <ac:chgData name="Bhushan Paradkar" userId="34e5527b-0322-46c9-85e8-191e72d03a67" providerId="ADAL" clId="{C20DF5BA-B69E-42A3-A3B5-EF92859D2A5D}" dt="2021-12-20T17:17:10.636" v="84"/>
          <ac:spMkLst>
            <pc:docMk/>
            <pc:sldMk cId="2117276895" sldId="258"/>
            <ac:spMk id="2" creationId="{20E3B152-5FE7-489C-AE61-6592CF34B4A2}"/>
          </ac:spMkLst>
        </pc:spChg>
        <pc:spChg chg="mod">
          <ac:chgData name="Bhushan Paradkar" userId="34e5527b-0322-46c9-85e8-191e72d03a67" providerId="ADAL" clId="{C20DF5BA-B69E-42A3-A3B5-EF92859D2A5D}" dt="2021-12-20T17:17:34.407" v="97" actId="27636"/>
          <ac:spMkLst>
            <pc:docMk/>
            <pc:sldMk cId="2117276895" sldId="258"/>
            <ac:spMk id="3" creationId="{5D42AC2A-4552-4D0C-803C-85E5968A27CE}"/>
          </ac:spMkLst>
        </pc:spChg>
      </pc:sldChg>
      <pc:sldChg chg="modSp add">
        <pc:chgData name="Bhushan Paradkar" userId="34e5527b-0322-46c9-85e8-191e72d03a67" providerId="ADAL" clId="{C20DF5BA-B69E-42A3-A3B5-EF92859D2A5D}" dt="2021-12-20T17:18:55.524" v="122" actId="27636"/>
        <pc:sldMkLst>
          <pc:docMk/>
          <pc:sldMk cId="1812110006" sldId="259"/>
        </pc:sldMkLst>
        <pc:spChg chg="mod">
          <ac:chgData name="Bhushan Paradkar" userId="34e5527b-0322-46c9-85e8-191e72d03a67" providerId="ADAL" clId="{C20DF5BA-B69E-42A3-A3B5-EF92859D2A5D}" dt="2021-12-20T17:18:05.590" v="99"/>
          <ac:spMkLst>
            <pc:docMk/>
            <pc:sldMk cId="1812110006" sldId="259"/>
            <ac:spMk id="2" creationId="{2C541789-A03B-4BC7-A200-BD559B234177}"/>
          </ac:spMkLst>
        </pc:spChg>
        <pc:spChg chg="mod">
          <ac:chgData name="Bhushan Paradkar" userId="34e5527b-0322-46c9-85e8-191e72d03a67" providerId="ADAL" clId="{C20DF5BA-B69E-42A3-A3B5-EF92859D2A5D}" dt="2021-12-20T17:18:55.524" v="122" actId="27636"/>
          <ac:spMkLst>
            <pc:docMk/>
            <pc:sldMk cId="1812110006" sldId="259"/>
            <ac:spMk id="3" creationId="{A1A54DB3-C0EF-42D7-98D3-62909E62A13D}"/>
          </ac:spMkLst>
        </pc:spChg>
      </pc:sldChg>
      <pc:sldChg chg="modSp add">
        <pc:chgData name="Bhushan Paradkar" userId="34e5527b-0322-46c9-85e8-191e72d03a67" providerId="ADAL" clId="{C20DF5BA-B69E-42A3-A3B5-EF92859D2A5D}" dt="2021-12-20T17:19:46.362" v="146" actId="27636"/>
        <pc:sldMkLst>
          <pc:docMk/>
          <pc:sldMk cId="1067337257" sldId="260"/>
        </pc:sldMkLst>
        <pc:spChg chg="mod">
          <ac:chgData name="Bhushan Paradkar" userId="34e5527b-0322-46c9-85e8-191e72d03a67" providerId="ADAL" clId="{C20DF5BA-B69E-42A3-A3B5-EF92859D2A5D}" dt="2021-12-20T17:19:11.480" v="124"/>
          <ac:spMkLst>
            <pc:docMk/>
            <pc:sldMk cId="1067337257" sldId="260"/>
            <ac:spMk id="2" creationId="{988B9DD0-EB3D-4940-93EC-4EFF7C031C55}"/>
          </ac:spMkLst>
        </pc:spChg>
        <pc:spChg chg="mod">
          <ac:chgData name="Bhushan Paradkar" userId="34e5527b-0322-46c9-85e8-191e72d03a67" providerId="ADAL" clId="{C20DF5BA-B69E-42A3-A3B5-EF92859D2A5D}" dt="2021-12-20T17:19:46.362" v="146" actId="27636"/>
          <ac:spMkLst>
            <pc:docMk/>
            <pc:sldMk cId="1067337257" sldId="260"/>
            <ac:spMk id="3" creationId="{0E57EB14-9C79-4942-BA99-09BAAC967204}"/>
          </ac:spMkLst>
        </pc:spChg>
      </pc:sldChg>
      <pc:sldChg chg="modSp add">
        <pc:chgData name="Bhushan Paradkar" userId="34e5527b-0322-46c9-85e8-191e72d03a67" providerId="ADAL" clId="{C20DF5BA-B69E-42A3-A3B5-EF92859D2A5D}" dt="2021-12-20T17:20:34.331" v="149"/>
        <pc:sldMkLst>
          <pc:docMk/>
          <pc:sldMk cId="214087603" sldId="261"/>
        </pc:sldMkLst>
        <pc:spChg chg="mod">
          <ac:chgData name="Bhushan Paradkar" userId="34e5527b-0322-46c9-85e8-191e72d03a67" providerId="ADAL" clId="{C20DF5BA-B69E-42A3-A3B5-EF92859D2A5D}" dt="2021-12-20T17:20:34.331" v="149"/>
          <ac:spMkLst>
            <pc:docMk/>
            <pc:sldMk cId="214087603" sldId="261"/>
            <ac:spMk id="2" creationId="{DDD73935-87AF-4C2B-9D08-E8705C0FA3C8}"/>
          </ac:spMkLst>
        </pc:spChg>
        <pc:spChg chg="mod">
          <ac:chgData name="Bhushan Paradkar" userId="34e5527b-0322-46c9-85e8-191e72d03a67" providerId="ADAL" clId="{C20DF5BA-B69E-42A3-A3B5-EF92859D2A5D}" dt="2021-12-20T17:20:26.281" v="148"/>
          <ac:spMkLst>
            <pc:docMk/>
            <pc:sldMk cId="214087603" sldId="261"/>
            <ac:spMk id="3" creationId="{2A942A5F-8C38-431C-92C3-928184C8FBC7}"/>
          </ac:spMkLst>
        </pc:spChg>
      </pc:sldChg>
      <pc:sldChg chg="addSp modSp add">
        <pc:chgData name="Bhushan Paradkar" userId="34e5527b-0322-46c9-85e8-191e72d03a67" providerId="ADAL" clId="{C20DF5BA-B69E-42A3-A3B5-EF92859D2A5D}" dt="2021-12-20T17:21:50.121" v="166" actId="1076"/>
        <pc:sldMkLst>
          <pc:docMk/>
          <pc:sldMk cId="810370780" sldId="262"/>
        </pc:sldMkLst>
        <pc:spChg chg="mod">
          <ac:chgData name="Bhushan Paradkar" userId="34e5527b-0322-46c9-85e8-191e72d03a67" providerId="ADAL" clId="{C20DF5BA-B69E-42A3-A3B5-EF92859D2A5D}" dt="2021-12-20T17:21:00.481" v="154" actId="20577"/>
          <ac:spMkLst>
            <pc:docMk/>
            <pc:sldMk cId="810370780" sldId="262"/>
            <ac:spMk id="2" creationId="{A823FAA4-B856-4906-A473-680BEA1AEB7F}"/>
          </ac:spMkLst>
        </pc:spChg>
        <pc:spChg chg="mod">
          <ac:chgData name="Bhushan Paradkar" userId="34e5527b-0322-46c9-85e8-191e72d03a67" providerId="ADAL" clId="{C20DF5BA-B69E-42A3-A3B5-EF92859D2A5D}" dt="2021-12-20T17:21:21.760" v="158" actId="1076"/>
          <ac:spMkLst>
            <pc:docMk/>
            <pc:sldMk cId="810370780" sldId="262"/>
            <ac:spMk id="3" creationId="{487BCF0B-C0CC-4025-BE94-03977E72C97B}"/>
          </ac:spMkLst>
        </pc:spChg>
        <pc:picChg chg="add mod">
          <ac:chgData name="Bhushan Paradkar" userId="34e5527b-0322-46c9-85e8-191e72d03a67" providerId="ADAL" clId="{C20DF5BA-B69E-42A3-A3B5-EF92859D2A5D}" dt="2021-12-20T17:21:50.121" v="166" actId="1076"/>
          <ac:picMkLst>
            <pc:docMk/>
            <pc:sldMk cId="810370780" sldId="262"/>
            <ac:picMk id="4" creationId="{81E350FD-2E38-4893-BA7F-0CD2D94A5660}"/>
          </ac:picMkLst>
        </pc:picChg>
      </pc:sldChg>
      <pc:sldChg chg="modSp add">
        <pc:chgData name="Bhushan Paradkar" userId="34e5527b-0322-46c9-85e8-191e72d03a67" providerId="ADAL" clId="{C20DF5BA-B69E-42A3-A3B5-EF92859D2A5D}" dt="2021-12-20T17:23:00.157" v="185" actId="27636"/>
        <pc:sldMkLst>
          <pc:docMk/>
          <pc:sldMk cId="609512956" sldId="263"/>
        </pc:sldMkLst>
        <pc:spChg chg="mod">
          <ac:chgData name="Bhushan Paradkar" userId="34e5527b-0322-46c9-85e8-191e72d03a67" providerId="ADAL" clId="{C20DF5BA-B69E-42A3-A3B5-EF92859D2A5D}" dt="2021-12-20T17:22:19.795" v="168"/>
          <ac:spMkLst>
            <pc:docMk/>
            <pc:sldMk cId="609512956" sldId="263"/>
            <ac:spMk id="2" creationId="{552E0D65-8997-4C0B-8D70-CDEEA189D364}"/>
          </ac:spMkLst>
        </pc:spChg>
        <pc:spChg chg="mod">
          <ac:chgData name="Bhushan Paradkar" userId="34e5527b-0322-46c9-85e8-191e72d03a67" providerId="ADAL" clId="{C20DF5BA-B69E-42A3-A3B5-EF92859D2A5D}" dt="2021-12-20T17:23:00.157" v="185" actId="27636"/>
          <ac:spMkLst>
            <pc:docMk/>
            <pc:sldMk cId="609512956" sldId="263"/>
            <ac:spMk id="3" creationId="{5EE93CB2-C8DE-4480-939D-33D73CD852E8}"/>
          </ac:spMkLst>
        </pc:spChg>
      </pc:sldChg>
      <pc:sldChg chg="modSp add">
        <pc:chgData name="Bhushan Paradkar" userId="34e5527b-0322-46c9-85e8-191e72d03a67" providerId="ADAL" clId="{C20DF5BA-B69E-42A3-A3B5-EF92859D2A5D}" dt="2021-12-20T17:27:56.363" v="309" actId="5793"/>
        <pc:sldMkLst>
          <pc:docMk/>
          <pc:sldMk cId="298470592" sldId="264"/>
        </pc:sldMkLst>
        <pc:spChg chg="mod">
          <ac:chgData name="Bhushan Paradkar" userId="34e5527b-0322-46c9-85e8-191e72d03a67" providerId="ADAL" clId="{C20DF5BA-B69E-42A3-A3B5-EF92859D2A5D}" dt="2021-12-20T17:23:30.742" v="201" actId="20577"/>
          <ac:spMkLst>
            <pc:docMk/>
            <pc:sldMk cId="298470592" sldId="264"/>
            <ac:spMk id="2" creationId="{F30630D1-6332-436D-BF72-020010BF05A2}"/>
          </ac:spMkLst>
        </pc:spChg>
        <pc:spChg chg="mod">
          <ac:chgData name="Bhushan Paradkar" userId="34e5527b-0322-46c9-85e8-191e72d03a67" providerId="ADAL" clId="{C20DF5BA-B69E-42A3-A3B5-EF92859D2A5D}" dt="2021-12-20T17:27:56.363" v="309" actId="5793"/>
          <ac:spMkLst>
            <pc:docMk/>
            <pc:sldMk cId="298470592" sldId="264"/>
            <ac:spMk id="3" creationId="{ACFB49EF-0962-4720-B491-A824349780D3}"/>
          </ac:spMkLst>
        </pc:spChg>
      </pc:sldChg>
      <pc:sldChg chg="addSp modSp add">
        <pc:chgData name="Bhushan Paradkar" userId="34e5527b-0322-46c9-85e8-191e72d03a67" providerId="ADAL" clId="{C20DF5BA-B69E-42A3-A3B5-EF92859D2A5D}" dt="2021-12-20T17:29:09.706" v="322" actId="14100"/>
        <pc:sldMkLst>
          <pc:docMk/>
          <pc:sldMk cId="2186985978" sldId="265"/>
        </pc:sldMkLst>
        <pc:spChg chg="mod">
          <ac:chgData name="Bhushan Paradkar" userId="34e5527b-0322-46c9-85e8-191e72d03a67" providerId="ADAL" clId="{C20DF5BA-B69E-42A3-A3B5-EF92859D2A5D}" dt="2021-12-20T17:28:21.955" v="311"/>
          <ac:spMkLst>
            <pc:docMk/>
            <pc:sldMk cId="2186985978" sldId="265"/>
            <ac:spMk id="2" creationId="{86AA4335-71EC-4E04-82ED-D68D06BFBDCC}"/>
          </ac:spMkLst>
        </pc:spChg>
        <pc:spChg chg="mod">
          <ac:chgData name="Bhushan Paradkar" userId="34e5527b-0322-46c9-85e8-191e72d03a67" providerId="ADAL" clId="{C20DF5BA-B69E-42A3-A3B5-EF92859D2A5D}" dt="2021-12-20T17:28:50.348" v="318" actId="14100"/>
          <ac:spMkLst>
            <pc:docMk/>
            <pc:sldMk cId="2186985978" sldId="265"/>
            <ac:spMk id="3" creationId="{10F083C9-B15D-4325-B4F8-281C5D41E510}"/>
          </ac:spMkLst>
        </pc:spChg>
        <pc:grpChg chg="add mod">
          <ac:chgData name="Bhushan Paradkar" userId="34e5527b-0322-46c9-85e8-191e72d03a67" providerId="ADAL" clId="{C20DF5BA-B69E-42A3-A3B5-EF92859D2A5D}" dt="2021-12-20T17:29:09.706" v="322" actId="14100"/>
          <ac:grpSpMkLst>
            <pc:docMk/>
            <pc:sldMk cId="2186985978" sldId="265"/>
            <ac:grpSpMk id="4" creationId="{5BF7F0C1-9E8B-41BE-A40E-36D9B9EC30D6}"/>
          </ac:grpSpMkLst>
        </pc:grpChg>
      </pc:sldChg>
      <pc:sldChg chg="modSp add">
        <pc:chgData name="Bhushan Paradkar" userId="34e5527b-0322-46c9-85e8-191e72d03a67" providerId="ADAL" clId="{C20DF5BA-B69E-42A3-A3B5-EF92859D2A5D}" dt="2021-12-20T17:30:03.880" v="340" actId="27636"/>
        <pc:sldMkLst>
          <pc:docMk/>
          <pc:sldMk cId="1189153342" sldId="266"/>
        </pc:sldMkLst>
        <pc:spChg chg="mod">
          <ac:chgData name="Bhushan Paradkar" userId="34e5527b-0322-46c9-85e8-191e72d03a67" providerId="ADAL" clId="{C20DF5BA-B69E-42A3-A3B5-EF92859D2A5D}" dt="2021-12-20T17:29:31.800" v="324"/>
          <ac:spMkLst>
            <pc:docMk/>
            <pc:sldMk cId="1189153342" sldId="266"/>
            <ac:spMk id="2" creationId="{E9069474-C126-408A-8091-CEB3E9CDD801}"/>
          </ac:spMkLst>
        </pc:spChg>
        <pc:spChg chg="mod">
          <ac:chgData name="Bhushan Paradkar" userId="34e5527b-0322-46c9-85e8-191e72d03a67" providerId="ADAL" clId="{C20DF5BA-B69E-42A3-A3B5-EF92859D2A5D}" dt="2021-12-20T17:30:03.880" v="340" actId="27636"/>
          <ac:spMkLst>
            <pc:docMk/>
            <pc:sldMk cId="1189153342" sldId="266"/>
            <ac:spMk id="3" creationId="{5C4ABCDD-D389-416C-A059-95F8A79A269F}"/>
          </ac:spMkLst>
        </pc:spChg>
      </pc:sldChg>
      <pc:sldChg chg="addSp modSp add">
        <pc:chgData name="Bhushan Paradkar" userId="34e5527b-0322-46c9-85e8-191e72d03a67" providerId="ADAL" clId="{C20DF5BA-B69E-42A3-A3B5-EF92859D2A5D}" dt="2021-12-20T17:35:34.743" v="381" actId="20577"/>
        <pc:sldMkLst>
          <pc:docMk/>
          <pc:sldMk cId="3116861672" sldId="267"/>
        </pc:sldMkLst>
        <pc:spChg chg="mod">
          <ac:chgData name="Bhushan Paradkar" userId="34e5527b-0322-46c9-85e8-191e72d03a67" providerId="ADAL" clId="{C20DF5BA-B69E-42A3-A3B5-EF92859D2A5D}" dt="2021-12-20T17:35:34.743" v="381" actId="20577"/>
          <ac:spMkLst>
            <pc:docMk/>
            <pc:sldMk cId="3116861672" sldId="267"/>
            <ac:spMk id="2" creationId="{4D3F4D4E-27D8-4AD2-8D1D-54CA57AFD94E}"/>
          </ac:spMkLst>
        </pc:spChg>
        <pc:spChg chg="mod">
          <ac:chgData name="Bhushan Paradkar" userId="34e5527b-0322-46c9-85e8-191e72d03a67" providerId="ADAL" clId="{C20DF5BA-B69E-42A3-A3B5-EF92859D2A5D}" dt="2021-12-20T17:31:29.627" v="344"/>
          <ac:spMkLst>
            <pc:docMk/>
            <pc:sldMk cId="3116861672" sldId="267"/>
            <ac:spMk id="3" creationId="{1871258F-5658-4124-A5A1-C9B8506828DF}"/>
          </ac:spMkLst>
        </pc:spChg>
        <pc:picChg chg="add mod">
          <ac:chgData name="Bhushan Paradkar" userId="34e5527b-0322-46c9-85e8-191e72d03a67" providerId="ADAL" clId="{C20DF5BA-B69E-42A3-A3B5-EF92859D2A5D}" dt="2021-12-20T17:34:58.776" v="347" actId="1076"/>
          <ac:picMkLst>
            <pc:docMk/>
            <pc:sldMk cId="3116861672" sldId="267"/>
            <ac:picMk id="4" creationId="{C15F7E43-B327-48ED-B1F3-B4D831D7B216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36:18.090" v="384" actId="14100"/>
        <pc:sldMkLst>
          <pc:docMk/>
          <pc:sldMk cId="879000245" sldId="268"/>
        </pc:sldMkLst>
        <pc:spChg chg="mod">
          <ac:chgData name="Bhushan Paradkar" userId="34e5527b-0322-46c9-85e8-191e72d03a67" providerId="ADAL" clId="{C20DF5BA-B69E-42A3-A3B5-EF92859D2A5D}" dt="2021-12-20T17:35:47.279" v="382"/>
          <ac:spMkLst>
            <pc:docMk/>
            <pc:sldMk cId="879000245" sldId="268"/>
            <ac:spMk id="2" creationId="{C756E731-452D-4CB3-9E24-8086B140FABC}"/>
          </ac:spMkLst>
        </pc:spChg>
        <pc:spChg chg="del">
          <ac:chgData name="Bhushan Paradkar" userId="34e5527b-0322-46c9-85e8-191e72d03a67" providerId="ADAL" clId="{C20DF5BA-B69E-42A3-A3B5-EF92859D2A5D}" dt="2021-12-20T17:36:10.837" v="383"/>
          <ac:spMkLst>
            <pc:docMk/>
            <pc:sldMk cId="879000245" sldId="268"/>
            <ac:spMk id="3" creationId="{58A4459D-644E-4FAA-9A22-71940AAC983A}"/>
          </ac:spMkLst>
        </pc:spChg>
        <pc:picChg chg="add mod">
          <ac:chgData name="Bhushan Paradkar" userId="34e5527b-0322-46c9-85e8-191e72d03a67" providerId="ADAL" clId="{C20DF5BA-B69E-42A3-A3B5-EF92859D2A5D}" dt="2021-12-20T17:36:18.090" v="384" actId="14100"/>
          <ac:picMkLst>
            <pc:docMk/>
            <pc:sldMk cId="879000245" sldId="268"/>
            <ac:picMk id="4" creationId="{23DB111F-7D8D-42E0-9BF3-072F1B9ED66B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37:11.927" v="387"/>
        <pc:sldMkLst>
          <pc:docMk/>
          <pc:sldMk cId="3531957771" sldId="269"/>
        </pc:sldMkLst>
        <pc:spChg chg="mod">
          <ac:chgData name="Bhushan Paradkar" userId="34e5527b-0322-46c9-85e8-191e72d03a67" providerId="ADAL" clId="{C20DF5BA-B69E-42A3-A3B5-EF92859D2A5D}" dt="2021-12-20T17:36:35.473" v="386"/>
          <ac:spMkLst>
            <pc:docMk/>
            <pc:sldMk cId="3531957771" sldId="269"/>
            <ac:spMk id="2" creationId="{208A266F-9BC5-4191-B63E-BF362AE132E5}"/>
          </ac:spMkLst>
        </pc:spChg>
        <pc:spChg chg="del">
          <ac:chgData name="Bhushan Paradkar" userId="34e5527b-0322-46c9-85e8-191e72d03a67" providerId="ADAL" clId="{C20DF5BA-B69E-42A3-A3B5-EF92859D2A5D}" dt="2021-12-20T17:37:11.927" v="387"/>
          <ac:spMkLst>
            <pc:docMk/>
            <pc:sldMk cId="3531957771" sldId="269"/>
            <ac:spMk id="3" creationId="{33CB496A-9445-4F2C-B922-5EC0D8D508F0}"/>
          </ac:spMkLst>
        </pc:spChg>
        <pc:picChg chg="add mod">
          <ac:chgData name="Bhushan Paradkar" userId="34e5527b-0322-46c9-85e8-191e72d03a67" providerId="ADAL" clId="{C20DF5BA-B69E-42A3-A3B5-EF92859D2A5D}" dt="2021-12-20T17:37:11.927" v="387"/>
          <ac:picMkLst>
            <pc:docMk/>
            <pc:sldMk cId="3531957771" sldId="269"/>
            <ac:picMk id="4" creationId="{EC9D22DF-EC66-4895-B298-F28B28CFA521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38:23.657" v="392" actId="1076"/>
        <pc:sldMkLst>
          <pc:docMk/>
          <pc:sldMk cId="3633468222" sldId="270"/>
        </pc:sldMkLst>
        <pc:spChg chg="add mod">
          <ac:chgData name="Bhushan Paradkar" userId="34e5527b-0322-46c9-85e8-191e72d03a67" providerId="ADAL" clId="{C20DF5BA-B69E-42A3-A3B5-EF92859D2A5D}" dt="2021-12-20T17:38:16.799" v="389" actId="478"/>
          <ac:spMkLst>
            <pc:docMk/>
            <pc:sldMk cId="3633468222" sldId="270"/>
            <ac:spMk id="5" creationId="{660FEA39-D5FC-470C-8959-6EB5C3BB4368}"/>
          </ac:spMkLst>
        </pc:spChg>
        <pc:picChg chg="del">
          <ac:chgData name="Bhushan Paradkar" userId="34e5527b-0322-46c9-85e8-191e72d03a67" providerId="ADAL" clId="{C20DF5BA-B69E-42A3-A3B5-EF92859D2A5D}" dt="2021-12-20T17:38:16.799" v="389" actId="478"/>
          <ac:picMkLst>
            <pc:docMk/>
            <pc:sldMk cId="3633468222" sldId="270"/>
            <ac:picMk id="4" creationId="{EC9D22DF-EC66-4895-B298-F28B28CFA521}"/>
          </ac:picMkLst>
        </pc:picChg>
        <pc:picChg chg="add mod">
          <ac:chgData name="Bhushan Paradkar" userId="34e5527b-0322-46c9-85e8-191e72d03a67" providerId="ADAL" clId="{C20DF5BA-B69E-42A3-A3B5-EF92859D2A5D}" dt="2021-12-20T17:38:23.657" v="392" actId="1076"/>
          <ac:picMkLst>
            <pc:docMk/>
            <pc:sldMk cId="3633468222" sldId="270"/>
            <ac:picMk id="6" creationId="{3E6D0580-EA86-4846-B895-8322C9FE9E62}"/>
          </ac:picMkLst>
        </pc:picChg>
      </pc:sldChg>
      <pc:sldChg chg="add del">
        <pc:chgData name="Bhushan Paradkar" userId="34e5527b-0322-46c9-85e8-191e72d03a67" providerId="ADAL" clId="{C20DF5BA-B69E-42A3-A3B5-EF92859D2A5D}" dt="2021-12-20T17:38:32.942" v="394" actId="2696"/>
        <pc:sldMkLst>
          <pc:docMk/>
          <pc:sldMk cId="1307766798" sldId="271"/>
        </pc:sldMkLst>
      </pc:sldChg>
      <pc:sldChg chg="add">
        <pc:chgData name="Bhushan Paradkar" userId="34e5527b-0322-46c9-85e8-191e72d03a67" providerId="ADAL" clId="{C20DF5BA-B69E-42A3-A3B5-EF92859D2A5D}" dt="2021-12-20T17:38:35.689" v="395"/>
        <pc:sldMkLst>
          <pc:docMk/>
          <pc:sldMk cId="2968075671" sldId="271"/>
        </pc:sldMkLst>
      </pc:sldChg>
      <pc:sldChg chg="addSp delSp modSp add">
        <pc:chgData name="Bhushan Paradkar" userId="34e5527b-0322-46c9-85e8-191e72d03a67" providerId="ADAL" clId="{C20DF5BA-B69E-42A3-A3B5-EF92859D2A5D}" dt="2021-12-20T17:39:34.993" v="419" actId="1038"/>
        <pc:sldMkLst>
          <pc:docMk/>
          <pc:sldMk cId="3059379777" sldId="272"/>
        </pc:sldMkLst>
        <pc:spChg chg="del">
          <ac:chgData name="Bhushan Paradkar" userId="34e5527b-0322-46c9-85e8-191e72d03a67" providerId="ADAL" clId="{C20DF5BA-B69E-42A3-A3B5-EF92859D2A5D}" dt="2021-12-20T17:39:25.490" v="400" actId="478"/>
          <ac:spMkLst>
            <pc:docMk/>
            <pc:sldMk cId="3059379777" sldId="272"/>
            <ac:spMk id="5" creationId="{660FEA39-D5FC-470C-8959-6EB5C3BB4368}"/>
          </ac:spMkLst>
        </pc:spChg>
        <pc:picChg chg="add mod">
          <ac:chgData name="Bhushan Paradkar" userId="34e5527b-0322-46c9-85e8-191e72d03a67" providerId="ADAL" clId="{C20DF5BA-B69E-42A3-A3B5-EF92859D2A5D}" dt="2021-12-20T17:39:34.993" v="419" actId="1038"/>
          <ac:picMkLst>
            <pc:docMk/>
            <pc:sldMk cId="3059379777" sldId="272"/>
            <ac:picMk id="3" creationId="{BEC1FE72-FE86-45FE-ACA8-537C989022FB}"/>
          </ac:picMkLst>
        </pc:picChg>
        <pc:picChg chg="del">
          <ac:chgData name="Bhushan Paradkar" userId="34e5527b-0322-46c9-85e8-191e72d03a67" providerId="ADAL" clId="{C20DF5BA-B69E-42A3-A3B5-EF92859D2A5D}" dt="2021-12-20T17:39:16.616" v="397" actId="478"/>
          <ac:picMkLst>
            <pc:docMk/>
            <pc:sldMk cId="3059379777" sldId="272"/>
            <ac:picMk id="6" creationId="{3E6D0580-EA86-4846-B895-8322C9FE9E62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41:17.038" v="486" actId="1076"/>
        <pc:sldMkLst>
          <pc:docMk/>
          <pc:sldMk cId="2091838604" sldId="273"/>
        </pc:sldMkLst>
        <pc:spChg chg="add del mod">
          <ac:chgData name="Bhushan Paradkar" userId="34e5527b-0322-46c9-85e8-191e72d03a67" providerId="ADAL" clId="{C20DF5BA-B69E-42A3-A3B5-EF92859D2A5D}" dt="2021-12-20T17:40:19.621" v="424"/>
          <ac:spMkLst>
            <pc:docMk/>
            <pc:sldMk cId="2091838604" sldId="273"/>
            <ac:spMk id="4" creationId="{856BC56F-A4F4-4104-B58F-5CC4F3BB89C9}"/>
          </ac:spMkLst>
        </pc:spChg>
        <pc:spChg chg="add mod">
          <ac:chgData name="Bhushan Paradkar" userId="34e5527b-0322-46c9-85e8-191e72d03a67" providerId="ADAL" clId="{C20DF5BA-B69E-42A3-A3B5-EF92859D2A5D}" dt="2021-12-20T17:41:11.808" v="483" actId="20577"/>
          <ac:spMkLst>
            <pc:docMk/>
            <pc:sldMk cId="2091838604" sldId="273"/>
            <ac:spMk id="5" creationId="{39518C9D-6CF1-4928-8069-A36025F1AC2A}"/>
          </ac:spMkLst>
        </pc:spChg>
        <pc:picChg chg="del mod">
          <ac:chgData name="Bhushan Paradkar" userId="34e5527b-0322-46c9-85e8-191e72d03a67" providerId="ADAL" clId="{C20DF5BA-B69E-42A3-A3B5-EF92859D2A5D}" dt="2021-12-20T17:40:10.646" v="422" actId="478"/>
          <ac:picMkLst>
            <pc:docMk/>
            <pc:sldMk cId="2091838604" sldId="273"/>
            <ac:picMk id="3" creationId="{BEC1FE72-FE86-45FE-ACA8-537C989022FB}"/>
          </ac:picMkLst>
        </pc:picChg>
        <pc:picChg chg="add mod">
          <ac:chgData name="Bhushan Paradkar" userId="34e5527b-0322-46c9-85e8-191e72d03a67" providerId="ADAL" clId="{C20DF5BA-B69E-42A3-A3B5-EF92859D2A5D}" dt="2021-12-20T17:41:17.038" v="486" actId="1076"/>
          <ac:picMkLst>
            <pc:docMk/>
            <pc:sldMk cId="2091838604" sldId="273"/>
            <ac:picMk id="6" creationId="{D90A0522-FFD6-4255-A25F-F6D874FE364B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49:14.514" v="504" actId="1076"/>
        <pc:sldMkLst>
          <pc:docMk/>
          <pc:sldMk cId="866586826" sldId="274"/>
        </pc:sldMkLst>
        <pc:spChg chg="del">
          <ac:chgData name="Bhushan Paradkar" userId="34e5527b-0322-46c9-85e8-191e72d03a67" providerId="ADAL" clId="{C20DF5BA-B69E-42A3-A3B5-EF92859D2A5D}" dt="2021-12-20T17:49:12.369" v="503" actId="478"/>
          <ac:spMkLst>
            <pc:docMk/>
            <pc:sldMk cId="866586826" sldId="274"/>
            <ac:spMk id="2" creationId="{7C180206-495A-4220-A013-EB2E7F8A9158}"/>
          </ac:spMkLst>
        </pc:spChg>
        <pc:spChg chg="del">
          <ac:chgData name="Bhushan Paradkar" userId="34e5527b-0322-46c9-85e8-191e72d03a67" providerId="ADAL" clId="{C20DF5BA-B69E-42A3-A3B5-EF92859D2A5D}" dt="2021-12-20T17:47:55.944" v="495"/>
          <ac:spMkLst>
            <pc:docMk/>
            <pc:sldMk cId="866586826" sldId="274"/>
            <ac:spMk id="3" creationId="{AD193642-53DF-46D6-8EDA-04222E1C34FD}"/>
          </ac:spMkLst>
        </pc:spChg>
        <pc:picChg chg="add mod">
          <ac:chgData name="Bhushan Paradkar" userId="34e5527b-0322-46c9-85e8-191e72d03a67" providerId="ADAL" clId="{C20DF5BA-B69E-42A3-A3B5-EF92859D2A5D}" dt="2021-12-20T17:49:14.514" v="504" actId="1076"/>
          <ac:picMkLst>
            <pc:docMk/>
            <pc:sldMk cId="866586826" sldId="274"/>
            <ac:picMk id="4" creationId="{1F96672A-CF40-4C40-A446-1EFA258735BD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45:43.973" v="490" actId="1076"/>
        <pc:sldMkLst>
          <pc:docMk/>
          <pc:sldMk cId="1853797757" sldId="275"/>
        </pc:sldMkLst>
        <pc:picChg chg="add mod">
          <ac:chgData name="Bhushan Paradkar" userId="34e5527b-0322-46c9-85e8-191e72d03a67" providerId="ADAL" clId="{C20DF5BA-B69E-42A3-A3B5-EF92859D2A5D}" dt="2021-12-20T17:45:43.973" v="490" actId="1076"/>
          <ac:picMkLst>
            <pc:docMk/>
            <pc:sldMk cId="1853797757" sldId="275"/>
            <ac:picMk id="3" creationId="{C96408E2-E76B-4B21-8D66-B73B6DC39BE6}"/>
          </ac:picMkLst>
        </pc:picChg>
        <pc:picChg chg="del">
          <ac:chgData name="Bhushan Paradkar" userId="34e5527b-0322-46c9-85e8-191e72d03a67" providerId="ADAL" clId="{C20DF5BA-B69E-42A3-A3B5-EF92859D2A5D}" dt="2021-12-20T17:45:40.281" v="488" actId="478"/>
          <ac:picMkLst>
            <pc:docMk/>
            <pc:sldMk cId="1853797757" sldId="275"/>
            <ac:picMk id="6" creationId="{D90A0522-FFD6-4255-A25F-F6D874FE364B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46:59.927" v="494" actId="1076"/>
        <pc:sldMkLst>
          <pc:docMk/>
          <pc:sldMk cId="113953177" sldId="276"/>
        </pc:sldMkLst>
        <pc:picChg chg="del">
          <ac:chgData name="Bhushan Paradkar" userId="34e5527b-0322-46c9-85e8-191e72d03a67" providerId="ADAL" clId="{C20DF5BA-B69E-42A3-A3B5-EF92859D2A5D}" dt="2021-12-20T17:46:55.522" v="492" actId="478"/>
          <ac:picMkLst>
            <pc:docMk/>
            <pc:sldMk cId="113953177" sldId="276"/>
            <ac:picMk id="3" creationId="{C96408E2-E76B-4B21-8D66-B73B6DC39BE6}"/>
          </ac:picMkLst>
        </pc:picChg>
        <pc:picChg chg="add mod">
          <ac:chgData name="Bhushan Paradkar" userId="34e5527b-0322-46c9-85e8-191e72d03a67" providerId="ADAL" clId="{C20DF5BA-B69E-42A3-A3B5-EF92859D2A5D}" dt="2021-12-20T17:46:59.927" v="494" actId="1076"/>
          <ac:picMkLst>
            <pc:docMk/>
            <pc:sldMk cId="113953177" sldId="276"/>
            <ac:picMk id="4" creationId="{F196A343-7E6C-41AB-9A3B-B03DA290E0FD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49:20.167" v="505" actId="1076"/>
        <pc:sldMkLst>
          <pc:docMk/>
          <pc:sldMk cId="2374554994" sldId="277"/>
        </pc:sldMkLst>
        <pc:spChg chg="del mod">
          <ac:chgData name="Bhushan Paradkar" userId="34e5527b-0322-46c9-85e8-191e72d03a67" providerId="ADAL" clId="{C20DF5BA-B69E-42A3-A3B5-EF92859D2A5D}" dt="2021-12-20T17:49:04.200" v="502" actId="478"/>
          <ac:spMkLst>
            <pc:docMk/>
            <pc:sldMk cId="2374554994" sldId="277"/>
            <ac:spMk id="2" creationId="{30AC0029-F976-4855-9996-1787EE5D7419}"/>
          </ac:spMkLst>
        </pc:spChg>
        <pc:spChg chg="del">
          <ac:chgData name="Bhushan Paradkar" userId="34e5527b-0322-46c9-85e8-191e72d03a67" providerId="ADAL" clId="{C20DF5BA-B69E-42A3-A3B5-EF92859D2A5D}" dt="2021-12-20T17:49:01.546" v="500"/>
          <ac:spMkLst>
            <pc:docMk/>
            <pc:sldMk cId="2374554994" sldId="277"/>
            <ac:spMk id="3" creationId="{45F0C635-2288-475E-94F2-ADD6253F66DC}"/>
          </ac:spMkLst>
        </pc:spChg>
        <pc:picChg chg="add mod">
          <ac:chgData name="Bhushan Paradkar" userId="34e5527b-0322-46c9-85e8-191e72d03a67" providerId="ADAL" clId="{C20DF5BA-B69E-42A3-A3B5-EF92859D2A5D}" dt="2021-12-20T17:49:20.167" v="505" actId="1076"/>
          <ac:picMkLst>
            <pc:docMk/>
            <pc:sldMk cId="2374554994" sldId="277"/>
            <ac:picMk id="4" creationId="{77077B5A-6D26-49BF-A6D9-EFBFB923C063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54:10.524" v="512" actId="1076"/>
        <pc:sldMkLst>
          <pc:docMk/>
          <pc:sldMk cId="1559234618" sldId="278"/>
        </pc:sldMkLst>
        <pc:spChg chg="del mod">
          <ac:chgData name="Bhushan Paradkar" userId="34e5527b-0322-46c9-85e8-191e72d03a67" providerId="ADAL" clId="{C20DF5BA-B69E-42A3-A3B5-EF92859D2A5D}" dt="2021-12-20T17:54:01.394" v="508" actId="478"/>
          <ac:spMkLst>
            <pc:docMk/>
            <pc:sldMk cId="1559234618" sldId="278"/>
            <ac:spMk id="2" creationId="{00E6A26F-D78A-4BB0-8153-43CD5FA78369}"/>
          </ac:spMkLst>
        </pc:spChg>
        <pc:spChg chg="del">
          <ac:chgData name="Bhushan Paradkar" userId="34e5527b-0322-46c9-85e8-191e72d03a67" providerId="ADAL" clId="{C20DF5BA-B69E-42A3-A3B5-EF92859D2A5D}" dt="2021-12-20T17:54:04.128" v="509" actId="478"/>
          <ac:spMkLst>
            <pc:docMk/>
            <pc:sldMk cId="1559234618" sldId="278"/>
            <ac:spMk id="3" creationId="{75E6C9ED-304F-4D1F-996C-19575606C8AE}"/>
          </ac:spMkLst>
        </pc:spChg>
        <pc:picChg chg="add mod">
          <ac:chgData name="Bhushan Paradkar" userId="34e5527b-0322-46c9-85e8-191e72d03a67" providerId="ADAL" clId="{C20DF5BA-B69E-42A3-A3B5-EF92859D2A5D}" dt="2021-12-20T17:54:10.524" v="512" actId="1076"/>
          <ac:picMkLst>
            <pc:docMk/>
            <pc:sldMk cId="1559234618" sldId="278"/>
            <ac:picMk id="4" creationId="{1FF64292-2ED4-44CC-97D9-630FA8E62EA3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55:07.212" v="518" actId="478"/>
        <pc:sldMkLst>
          <pc:docMk/>
          <pc:sldMk cId="2847761993" sldId="279"/>
        </pc:sldMkLst>
        <pc:spChg chg="del mod">
          <ac:chgData name="Bhushan Paradkar" userId="34e5527b-0322-46c9-85e8-191e72d03a67" providerId="ADAL" clId="{C20DF5BA-B69E-42A3-A3B5-EF92859D2A5D}" dt="2021-12-20T17:55:07.212" v="518" actId="478"/>
          <ac:spMkLst>
            <pc:docMk/>
            <pc:sldMk cId="2847761993" sldId="279"/>
            <ac:spMk id="2" creationId="{07A5877C-667F-4ECB-8ABC-B2F6EDDB5CE3}"/>
          </ac:spMkLst>
        </pc:spChg>
        <pc:spChg chg="del">
          <ac:chgData name="Bhushan Paradkar" userId="34e5527b-0322-46c9-85e8-191e72d03a67" providerId="ADAL" clId="{C20DF5BA-B69E-42A3-A3B5-EF92859D2A5D}" dt="2021-12-20T17:54:59.757" v="514"/>
          <ac:spMkLst>
            <pc:docMk/>
            <pc:sldMk cId="2847761993" sldId="279"/>
            <ac:spMk id="3" creationId="{5EC95FB1-4985-45D2-BF18-CECBFB7CC04E}"/>
          </ac:spMkLst>
        </pc:spChg>
        <pc:picChg chg="add mod">
          <ac:chgData name="Bhushan Paradkar" userId="34e5527b-0322-46c9-85e8-191e72d03a67" providerId="ADAL" clId="{C20DF5BA-B69E-42A3-A3B5-EF92859D2A5D}" dt="2021-12-20T17:55:04.516" v="516" actId="1076"/>
          <ac:picMkLst>
            <pc:docMk/>
            <pc:sldMk cId="2847761993" sldId="279"/>
            <ac:picMk id="4" creationId="{C66D6946-8FFA-4583-A065-3D8856E01661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58:47.629" v="525" actId="1076"/>
        <pc:sldMkLst>
          <pc:docMk/>
          <pc:sldMk cId="15789405" sldId="280"/>
        </pc:sldMkLst>
        <pc:spChg chg="del mod">
          <ac:chgData name="Bhushan Paradkar" userId="34e5527b-0322-46c9-85e8-191e72d03a67" providerId="ADAL" clId="{C20DF5BA-B69E-42A3-A3B5-EF92859D2A5D}" dt="2021-12-20T17:58:40.311" v="522" actId="478"/>
          <ac:spMkLst>
            <pc:docMk/>
            <pc:sldMk cId="15789405" sldId="280"/>
            <ac:spMk id="2" creationId="{0DDC7716-FA03-484E-B781-B832871CED7B}"/>
          </ac:spMkLst>
        </pc:spChg>
        <pc:spChg chg="del">
          <ac:chgData name="Bhushan Paradkar" userId="34e5527b-0322-46c9-85e8-191e72d03a67" providerId="ADAL" clId="{C20DF5BA-B69E-42A3-A3B5-EF92859D2A5D}" dt="2021-12-20T17:58:38.295" v="520" actId="478"/>
          <ac:spMkLst>
            <pc:docMk/>
            <pc:sldMk cId="15789405" sldId="280"/>
            <ac:spMk id="3" creationId="{1E2321A3-F91B-4243-AD06-D5B59B83A43F}"/>
          </ac:spMkLst>
        </pc:spChg>
        <pc:picChg chg="add mod">
          <ac:chgData name="Bhushan Paradkar" userId="34e5527b-0322-46c9-85e8-191e72d03a67" providerId="ADAL" clId="{C20DF5BA-B69E-42A3-A3B5-EF92859D2A5D}" dt="2021-12-20T17:58:47.629" v="525" actId="1076"/>
          <ac:picMkLst>
            <pc:docMk/>
            <pc:sldMk cId="15789405" sldId="280"/>
            <ac:picMk id="4" creationId="{F78BCD0E-6330-447C-B2C3-67FA3F5CFCAF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7:59:34.349" v="531" actId="1076"/>
        <pc:sldMkLst>
          <pc:docMk/>
          <pc:sldMk cId="4108522958" sldId="281"/>
        </pc:sldMkLst>
        <pc:picChg chg="add mod">
          <ac:chgData name="Bhushan Paradkar" userId="34e5527b-0322-46c9-85e8-191e72d03a67" providerId="ADAL" clId="{C20DF5BA-B69E-42A3-A3B5-EF92859D2A5D}" dt="2021-12-20T17:59:34.349" v="531" actId="1076"/>
          <ac:picMkLst>
            <pc:docMk/>
            <pc:sldMk cId="4108522958" sldId="281"/>
            <ac:picMk id="2" creationId="{FE87BB54-3EE8-4076-AEDC-C132A3BEB303}"/>
          </ac:picMkLst>
        </pc:picChg>
        <pc:picChg chg="del mod">
          <ac:chgData name="Bhushan Paradkar" userId="34e5527b-0322-46c9-85e8-191e72d03a67" providerId="ADAL" clId="{C20DF5BA-B69E-42A3-A3B5-EF92859D2A5D}" dt="2021-12-20T17:59:28.556" v="528" actId="478"/>
          <ac:picMkLst>
            <pc:docMk/>
            <pc:sldMk cId="4108522958" sldId="281"/>
            <ac:picMk id="4" creationId="{F78BCD0E-6330-447C-B2C3-67FA3F5CFCAF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8:02:01.709" v="536" actId="1076"/>
        <pc:sldMkLst>
          <pc:docMk/>
          <pc:sldMk cId="479991162" sldId="282"/>
        </pc:sldMkLst>
        <pc:picChg chg="del">
          <ac:chgData name="Bhushan Paradkar" userId="34e5527b-0322-46c9-85e8-191e72d03a67" providerId="ADAL" clId="{C20DF5BA-B69E-42A3-A3B5-EF92859D2A5D}" dt="2021-12-20T18:01:54.167" v="533" actId="478"/>
          <ac:picMkLst>
            <pc:docMk/>
            <pc:sldMk cId="479991162" sldId="282"/>
            <ac:picMk id="2" creationId="{FE87BB54-3EE8-4076-AEDC-C132A3BEB303}"/>
          </ac:picMkLst>
        </pc:picChg>
        <pc:picChg chg="add mod">
          <ac:chgData name="Bhushan Paradkar" userId="34e5527b-0322-46c9-85e8-191e72d03a67" providerId="ADAL" clId="{C20DF5BA-B69E-42A3-A3B5-EF92859D2A5D}" dt="2021-12-20T18:02:01.709" v="536" actId="1076"/>
          <ac:picMkLst>
            <pc:docMk/>
            <pc:sldMk cId="479991162" sldId="282"/>
            <ac:picMk id="3" creationId="{0124A1F2-BE23-47FB-89E1-DBC1D37EE829}"/>
          </ac:picMkLst>
        </pc:picChg>
      </pc:sldChg>
      <pc:sldChg chg="addSp delSp add">
        <pc:chgData name="Bhushan Paradkar" userId="34e5527b-0322-46c9-85e8-191e72d03a67" providerId="ADAL" clId="{C20DF5BA-B69E-42A3-A3B5-EF92859D2A5D}" dt="2021-12-20T18:03:28.669" v="539"/>
        <pc:sldMkLst>
          <pc:docMk/>
          <pc:sldMk cId="4271696529" sldId="283"/>
        </pc:sldMkLst>
        <pc:picChg chg="add">
          <ac:chgData name="Bhushan Paradkar" userId="34e5527b-0322-46c9-85e8-191e72d03a67" providerId="ADAL" clId="{C20DF5BA-B69E-42A3-A3B5-EF92859D2A5D}" dt="2021-12-20T18:03:28.669" v="539"/>
          <ac:picMkLst>
            <pc:docMk/>
            <pc:sldMk cId="4271696529" sldId="283"/>
            <ac:picMk id="2" creationId="{D57C8EB7-C5F3-4A9A-9856-694213D12674}"/>
          </ac:picMkLst>
        </pc:picChg>
        <pc:picChg chg="del">
          <ac:chgData name="Bhushan Paradkar" userId="34e5527b-0322-46c9-85e8-191e72d03a67" providerId="ADAL" clId="{C20DF5BA-B69E-42A3-A3B5-EF92859D2A5D}" dt="2021-12-20T18:03:27.537" v="538" actId="478"/>
          <ac:picMkLst>
            <pc:docMk/>
            <pc:sldMk cId="4271696529" sldId="283"/>
            <ac:picMk id="3" creationId="{0124A1F2-BE23-47FB-89E1-DBC1D37EE829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8:06:26.321" v="544" actId="1076"/>
        <pc:sldMkLst>
          <pc:docMk/>
          <pc:sldMk cId="781209177" sldId="284"/>
        </pc:sldMkLst>
        <pc:picChg chg="del">
          <ac:chgData name="Bhushan Paradkar" userId="34e5527b-0322-46c9-85e8-191e72d03a67" providerId="ADAL" clId="{C20DF5BA-B69E-42A3-A3B5-EF92859D2A5D}" dt="2021-12-20T18:06:18.724" v="541" actId="478"/>
          <ac:picMkLst>
            <pc:docMk/>
            <pc:sldMk cId="781209177" sldId="284"/>
            <ac:picMk id="2" creationId="{D57C8EB7-C5F3-4A9A-9856-694213D12674}"/>
          </ac:picMkLst>
        </pc:picChg>
        <pc:picChg chg="add mod">
          <ac:chgData name="Bhushan Paradkar" userId="34e5527b-0322-46c9-85e8-191e72d03a67" providerId="ADAL" clId="{C20DF5BA-B69E-42A3-A3B5-EF92859D2A5D}" dt="2021-12-20T18:06:26.321" v="544" actId="1076"/>
          <ac:picMkLst>
            <pc:docMk/>
            <pc:sldMk cId="781209177" sldId="284"/>
            <ac:picMk id="3" creationId="{501AAD2B-47B5-4CD0-B5D6-EF73A7055E08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8:08:57.181" v="552" actId="1076"/>
        <pc:sldMkLst>
          <pc:docMk/>
          <pc:sldMk cId="4219264787" sldId="285"/>
        </pc:sldMkLst>
        <pc:picChg chg="add mod">
          <ac:chgData name="Bhushan Paradkar" userId="34e5527b-0322-46c9-85e8-191e72d03a67" providerId="ADAL" clId="{C20DF5BA-B69E-42A3-A3B5-EF92859D2A5D}" dt="2021-12-20T18:08:57.181" v="552" actId="1076"/>
          <ac:picMkLst>
            <pc:docMk/>
            <pc:sldMk cId="4219264787" sldId="285"/>
            <ac:picMk id="2" creationId="{19E92C88-30D7-4A90-AB64-B4508678F5D7}"/>
          </ac:picMkLst>
        </pc:picChg>
        <pc:picChg chg="del mod">
          <ac:chgData name="Bhushan Paradkar" userId="34e5527b-0322-46c9-85e8-191e72d03a67" providerId="ADAL" clId="{C20DF5BA-B69E-42A3-A3B5-EF92859D2A5D}" dt="2021-12-20T18:08:47.443" v="547" actId="478"/>
          <ac:picMkLst>
            <pc:docMk/>
            <pc:sldMk cId="4219264787" sldId="285"/>
            <ac:picMk id="3" creationId="{501AAD2B-47B5-4CD0-B5D6-EF73A7055E08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8:10:20.253" v="557" actId="1076"/>
        <pc:sldMkLst>
          <pc:docMk/>
          <pc:sldMk cId="1268244115" sldId="286"/>
        </pc:sldMkLst>
        <pc:spChg chg="mod">
          <ac:chgData name="Bhushan Paradkar" userId="34e5527b-0322-46c9-85e8-191e72d03a67" providerId="ADAL" clId="{C20DF5BA-B69E-42A3-A3B5-EF92859D2A5D}" dt="2021-12-20T18:10:04.832" v="554"/>
          <ac:spMkLst>
            <pc:docMk/>
            <pc:sldMk cId="1268244115" sldId="286"/>
            <ac:spMk id="2" creationId="{5B917E46-02B8-4F65-A41F-B8AD3C4607F8}"/>
          </ac:spMkLst>
        </pc:spChg>
        <pc:spChg chg="del">
          <ac:chgData name="Bhushan Paradkar" userId="34e5527b-0322-46c9-85e8-191e72d03a67" providerId="ADAL" clId="{C20DF5BA-B69E-42A3-A3B5-EF92859D2A5D}" dt="2021-12-20T18:10:16.336" v="555" actId="478"/>
          <ac:spMkLst>
            <pc:docMk/>
            <pc:sldMk cId="1268244115" sldId="286"/>
            <ac:spMk id="3" creationId="{363EFE9F-4D3B-4705-A30C-7736067AFC92}"/>
          </ac:spMkLst>
        </pc:spChg>
        <pc:spChg chg="add mod">
          <ac:chgData name="Bhushan Paradkar" userId="34e5527b-0322-46c9-85e8-191e72d03a67" providerId="ADAL" clId="{C20DF5BA-B69E-42A3-A3B5-EF92859D2A5D}" dt="2021-12-20T18:10:20.253" v="557" actId="1076"/>
          <ac:spMkLst>
            <pc:docMk/>
            <pc:sldMk cId="1268244115" sldId="286"/>
            <ac:spMk id="4" creationId="{81D46684-A63E-462A-8CAC-3E0483048CF0}"/>
          </ac:spMkLst>
        </pc:spChg>
      </pc:sldChg>
      <pc:sldChg chg="addSp delSp modSp add">
        <pc:chgData name="Bhushan Paradkar" userId="34e5527b-0322-46c9-85e8-191e72d03a67" providerId="ADAL" clId="{C20DF5BA-B69E-42A3-A3B5-EF92859D2A5D}" dt="2021-12-20T18:11:13.221" v="565" actId="478"/>
        <pc:sldMkLst>
          <pc:docMk/>
          <pc:sldMk cId="1660213022" sldId="287"/>
        </pc:sldMkLst>
        <pc:spChg chg="del mod">
          <ac:chgData name="Bhushan Paradkar" userId="34e5527b-0322-46c9-85e8-191e72d03a67" providerId="ADAL" clId="{C20DF5BA-B69E-42A3-A3B5-EF92859D2A5D}" dt="2021-12-20T18:11:13.221" v="565" actId="478"/>
          <ac:spMkLst>
            <pc:docMk/>
            <pc:sldMk cId="1660213022" sldId="287"/>
            <ac:spMk id="2" creationId="{EAF163E3-0DCC-4328-AA6C-EE70840AC0E5}"/>
          </ac:spMkLst>
        </pc:spChg>
        <pc:spChg chg="del">
          <ac:chgData name="Bhushan Paradkar" userId="34e5527b-0322-46c9-85e8-191e72d03a67" providerId="ADAL" clId="{C20DF5BA-B69E-42A3-A3B5-EF92859D2A5D}" dt="2021-12-20T18:10:57.198" v="560" actId="478"/>
          <ac:spMkLst>
            <pc:docMk/>
            <pc:sldMk cId="1660213022" sldId="287"/>
            <ac:spMk id="3" creationId="{108129F4-ABFF-41F2-B1AF-10C6F1CF1463}"/>
          </ac:spMkLst>
        </pc:spChg>
        <pc:picChg chg="add mod">
          <ac:chgData name="Bhushan Paradkar" userId="34e5527b-0322-46c9-85e8-191e72d03a67" providerId="ADAL" clId="{C20DF5BA-B69E-42A3-A3B5-EF92859D2A5D}" dt="2021-12-20T18:11:10.452" v="563" actId="14100"/>
          <ac:picMkLst>
            <pc:docMk/>
            <pc:sldMk cId="1660213022" sldId="287"/>
            <ac:picMk id="4" creationId="{28F0F9CC-8228-40CE-A0F7-C8FCD238A9A3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8:17:04.871" v="594" actId="14100"/>
        <pc:sldMkLst>
          <pc:docMk/>
          <pc:sldMk cId="1402526849" sldId="288"/>
        </pc:sldMkLst>
        <pc:spChg chg="del mod">
          <ac:chgData name="Bhushan Paradkar" userId="34e5527b-0322-46c9-85e8-191e72d03a67" providerId="ADAL" clId="{C20DF5BA-B69E-42A3-A3B5-EF92859D2A5D}" dt="2021-12-20T18:11:41.370" v="568" actId="478"/>
          <ac:spMkLst>
            <pc:docMk/>
            <pc:sldMk cId="1402526849" sldId="288"/>
            <ac:spMk id="2" creationId="{369253E3-1265-4893-8DB5-0FCF43F48C24}"/>
          </ac:spMkLst>
        </pc:spChg>
        <pc:spChg chg="del">
          <ac:chgData name="Bhushan Paradkar" userId="34e5527b-0322-46c9-85e8-191e72d03a67" providerId="ADAL" clId="{C20DF5BA-B69E-42A3-A3B5-EF92859D2A5D}" dt="2021-12-20T18:12:02.632" v="571" actId="478"/>
          <ac:spMkLst>
            <pc:docMk/>
            <pc:sldMk cId="1402526849" sldId="288"/>
            <ac:spMk id="3" creationId="{A313A9C4-12F9-4C5E-842F-B967BBDE6E66}"/>
          </ac:spMkLst>
        </pc:spChg>
        <pc:spChg chg="add mod">
          <ac:chgData name="Bhushan Paradkar" userId="34e5527b-0322-46c9-85e8-191e72d03a67" providerId="ADAL" clId="{C20DF5BA-B69E-42A3-A3B5-EF92859D2A5D}" dt="2021-12-20T18:11:45.188" v="570" actId="1076"/>
          <ac:spMkLst>
            <pc:docMk/>
            <pc:sldMk cId="1402526849" sldId="288"/>
            <ac:spMk id="4" creationId="{B0C62E63-36F7-4FBC-B3DB-7D4730C61F95}"/>
          </ac:spMkLst>
        </pc:spChg>
        <pc:spChg chg="add del">
          <ac:chgData name="Bhushan Paradkar" userId="34e5527b-0322-46c9-85e8-191e72d03a67" providerId="ADAL" clId="{C20DF5BA-B69E-42A3-A3B5-EF92859D2A5D}" dt="2021-12-20T18:12:24.722" v="573" actId="478"/>
          <ac:spMkLst>
            <pc:docMk/>
            <pc:sldMk cId="1402526849" sldId="288"/>
            <ac:spMk id="5" creationId="{657C722B-35E5-4F84-A9B9-0A1D10EE5701}"/>
          </ac:spMkLst>
        </pc:spChg>
        <pc:spChg chg="add">
          <ac:chgData name="Bhushan Paradkar" userId="34e5527b-0322-46c9-85e8-191e72d03a67" providerId="ADAL" clId="{C20DF5BA-B69E-42A3-A3B5-EF92859D2A5D}" dt="2021-12-20T18:12:25.644" v="574"/>
          <ac:spMkLst>
            <pc:docMk/>
            <pc:sldMk cId="1402526849" sldId="288"/>
            <ac:spMk id="6" creationId="{F12B8394-279B-4678-9928-A753CF0A7587}"/>
          </ac:spMkLst>
        </pc:spChg>
        <pc:spChg chg="add mod">
          <ac:chgData name="Bhushan Paradkar" userId="34e5527b-0322-46c9-85e8-191e72d03a67" providerId="ADAL" clId="{C20DF5BA-B69E-42A3-A3B5-EF92859D2A5D}" dt="2021-12-20T18:13:01.593" v="579" actId="207"/>
          <ac:spMkLst>
            <pc:docMk/>
            <pc:sldMk cId="1402526849" sldId="288"/>
            <ac:spMk id="10" creationId="{B7521BE2-C014-473B-B0FC-740F4E2C6FF7}"/>
          </ac:spMkLst>
        </pc:spChg>
        <pc:picChg chg="add">
          <ac:chgData name="Bhushan Paradkar" userId="34e5527b-0322-46c9-85e8-191e72d03a67" providerId="ADAL" clId="{C20DF5BA-B69E-42A3-A3B5-EF92859D2A5D}" dt="2021-12-20T18:12:25.644" v="574"/>
          <ac:picMkLst>
            <pc:docMk/>
            <pc:sldMk cId="1402526849" sldId="288"/>
            <ac:picMk id="7" creationId="{E0111B1D-D8CC-4FDE-A0F8-C99B8D9A6113}"/>
          </ac:picMkLst>
        </pc:picChg>
        <pc:picChg chg="add">
          <ac:chgData name="Bhushan Paradkar" userId="34e5527b-0322-46c9-85e8-191e72d03a67" providerId="ADAL" clId="{C20DF5BA-B69E-42A3-A3B5-EF92859D2A5D}" dt="2021-12-20T18:12:25.644" v="574"/>
          <ac:picMkLst>
            <pc:docMk/>
            <pc:sldMk cId="1402526849" sldId="288"/>
            <ac:picMk id="8" creationId="{DE73385E-FB8B-4077-9427-5DDE6E7E4302}"/>
          </ac:picMkLst>
        </pc:picChg>
        <pc:picChg chg="add">
          <ac:chgData name="Bhushan Paradkar" userId="34e5527b-0322-46c9-85e8-191e72d03a67" providerId="ADAL" clId="{C20DF5BA-B69E-42A3-A3B5-EF92859D2A5D}" dt="2021-12-20T18:12:25.644" v="574"/>
          <ac:picMkLst>
            <pc:docMk/>
            <pc:sldMk cId="1402526849" sldId="288"/>
            <ac:picMk id="9" creationId="{28B25F07-7E80-4EB5-B316-03DBEEDFFD0B}"/>
          </ac:picMkLst>
        </pc:picChg>
        <pc:picChg chg="add mod">
          <ac:chgData name="Bhushan Paradkar" userId="34e5527b-0322-46c9-85e8-191e72d03a67" providerId="ADAL" clId="{C20DF5BA-B69E-42A3-A3B5-EF92859D2A5D}" dt="2021-12-20T18:17:04.871" v="594" actId="14100"/>
          <ac:picMkLst>
            <pc:docMk/>
            <pc:sldMk cId="1402526849" sldId="288"/>
            <ac:picMk id="11" creationId="{D226D4A5-D0CA-4FA5-B51A-DBF15E2E64A5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8:13:41.458" v="585" actId="1076"/>
        <pc:sldMkLst>
          <pc:docMk/>
          <pc:sldMk cId="3071562238" sldId="289"/>
        </pc:sldMkLst>
        <pc:spChg chg="del mod">
          <ac:chgData name="Bhushan Paradkar" userId="34e5527b-0322-46c9-85e8-191e72d03a67" providerId="ADAL" clId="{C20DF5BA-B69E-42A3-A3B5-EF92859D2A5D}" dt="2021-12-20T18:13:31.621" v="582" actId="478"/>
          <ac:spMkLst>
            <pc:docMk/>
            <pc:sldMk cId="3071562238" sldId="289"/>
            <ac:spMk id="2" creationId="{71FABBBD-CE6F-4C1D-91D4-3B214DC7F2F1}"/>
          </ac:spMkLst>
        </pc:spChg>
        <pc:spChg chg="del">
          <ac:chgData name="Bhushan Paradkar" userId="34e5527b-0322-46c9-85e8-191e72d03a67" providerId="ADAL" clId="{C20DF5BA-B69E-42A3-A3B5-EF92859D2A5D}" dt="2021-12-20T18:13:36.629" v="583" actId="478"/>
          <ac:spMkLst>
            <pc:docMk/>
            <pc:sldMk cId="3071562238" sldId="289"/>
            <ac:spMk id="3" creationId="{9DF01A5C-3060-47B8-BE70-D9118703324F}"/>
          </ac:spMkLst>
        </pc:spChg>
        <pc:spChg chg="add mod">
          <ac:chgData name="Bhushan Paradkar" userId="34e5527b-0322-46c9-85e8-191e72d03a67" providerId="ADAL" clId="{C20DF5BA-B69E-42A3-A3B5-EF92859D2A5D}" dt="2021-12-20T18:13:41.458" v="585" actId="1076"/>
          <ac:spMkLst>
            <pc:docMk/>
            <pc:sldMk cId="3071562238" sldId="289"/>
            <ac:spMk id="4" creationId="{C65D8202-08F5-47ED-97E3-917D38D7E594}"/>
          </ac:spMkLst>
        </pc:spChg>
        <pc:spChg chg="add mod">
          <ac:chgData name="Bhushan Paradkar" userId="34e5527b-0322-46c9-85e8-191e72d03a67" providerId="ADAL" clId="{C20DF5BA-B69E-42A3-A3B5-EF92859D2A5D}" dt="2021-12-20T18:13:41.458" v="585" actId="1076"/>
          <ac:spMkLst>
            <pc:docMk/>
            <pc:sldMk cId="3071562238" sldId="289"/>
            <ac:spMk id="5" creationId="{ED520818-C2CC-48B7-B672-0B38313EACE9}"/>
          </ac:spMkLst>
        </pc:spChg>
      </pc:sldChg>
      <pc:sldChg chg="add del">
        <pc:chgData name="Bhushan Paradkar" userId="34e5527b-0322-46c9-85e8-191e72d03a67" providerId="ADAL" clId="{C20DF5BA-B69E-42A3-A3B5-EF92859D2A5D}" dt="2021-12-20T18:15:36.660" v="591" actId="2696"/>
        <pc:sldMkLst>
          <pc:docMk/>
          <pc:sldMk cId="1513324678" sldId="290"/>
        </pc:sldMkLst>
      </pc:sldChg>
      <pc:sldChg chg="add">
        <pc:chgData name="Bhushan Paradkar" userId="34e5527b-0322-46c9-85e8-191e72d03a67" providerId="ADAL" clId="{C20DF5BA-B69E-42A3-A3B5-EF92859D2A5D}" dt="2021-12-20T18:14:38.711" v="587"/>
        <pc:sldMkLst>
          <pc:docMk/>
          <pc:sldMk cId="17048647" sldId="398"/>
        </pc:sldMkLst>
      </pc:sldChg>
      <pc:sldChg chg="add">
        <pc:chgData name="Bhushan Paradkar" userId="34e5527b-0322-46c9-85e8-191e72d03a67" providerId="ADAL" clId="{C20DF5BA-B69E-42A3-A3B5-EF92859D2A5D}" dt="2021-12-20T18:14:38.711" v="587"/>
        <pc:sldMkLst>
          <pc:docMk/>
          <pc:sldMk cId="2578026797" sldId="399"/>
        </pc:sldMkLst>
      </pc:sldChg>
      <pc:sldChg chg="add">
        <pc:chgData name="Bhushan Paradkar" userId="34e5527b-0322-46c9-85e8-191e72d03a67" providerId="ADAL" clId="{C20DF5BA-B69E-42A3-A3B5-EF92859D2A5D}" dt="2021-12-20T18:14:38.711" v="587"/>
        <pc:sldMkLst>
          <pc:docMk/>
          <pc:sldMk cId="1875418855" sldId="400"/>
        </pc:sldMkLst>
      </pc:sldChg>
      <pc:sldChg chg="modSp add">
        <pc:chgData name="Bhushan Paradkar" userId="34e5527b-0322-46c9-85e8-191e72d03a67" providerId="ADAL" clId="{C20DF5BA-B69E-42A3-A3B5-EF92859D2A5D}" dt="2021-12-20T18:15:13.134" v="590" actId="1036"/>
        <pc:sldMkLst>
          <pc:docMk/>
          <pc:sldMk cId="3668925169" sldId="401"/>
        </pc:sldMkLst>
        <pc:picChg chg="mod">
          <ac:chgData name="Bhushan Paradkar" userId="34e5527b-0322-46c9-85e8-191e72d03a67" providerId="ADAL" clId="{C20DF5BA-B69E-42A3-A3B5-EF92859D2A5D}" dt="2021-12-20T18:15:13.134" v="590" actId="1036"/>
          <ac:picMkLst>
            <pc:docMk/>
            <pc:sldMk cId="3668925169" sldId="401"/>
            <ac:picMk id="5" creationId="{7EC99F49-1D56-46F8-A298-E1838F413593}"/>
          </ac:picMkLst>
        </pc:picChg>
      </pc:sldChg>
      <pc:sldChg chg="addSp delSp modSp add">
        <pc:chgData name="Bhushan Paradkar" userId="34e5527b-0322-46c9-85e8-191e72d03a67" providerId="ADAL" clId="{C20DF5BA-B69E-42A3-A3B5-EF92859D2A5D}" dt="2021-12-20T18:20:13.292" v="597" actId="478"/>
        <pc:sldMkLst>
          <pc:docMk/>
          <pc:sldMk cId="2280375989" sldId="402"/>
        </pc:sldMkLst>
        <pc:picChg chg="add del mod">
          <ac:chgData name="Bhushan Paradkar" userId="34e5527b-0322-46c9-85e8-191e72d03a67" providerId="ADAL" clId="{C20DF5BA-B69E-42A3-A3B5-EF92859D2A5D}" dt="2021-12-20T18:20:13.292" v="597" actId="478"/>
          <ac:picMkLst>
            <pc:docMk/>
            <pc:sldMk cId="2280375989" sldId="402"/>
            <ac:picMk id="5" creationId="{444885E7-3B61-4B16-A0DE-89D2EA54DBEB}"/>
          </ac:picMkLst>
        </pc:picChg>
      </pc:sldChg>
      <pc:sldChg chg="add">
        <pc:chgData name="Bhushan Paradkar" userId="34e5527b-0322-46c9-85e8-191e72d03a67" providerId="ADAL" clId="{C20DF5BA-B69E-42A3-A3B5-EF92859D2A5D}" dt="2021-12-20T18:14:38.711" v="587"/>
        <pc:sldMkLst>
          <pc:docMk/>
          <pc:sldMk cId="1872064095" sldId="403"/>
        </pc:sldMkLst>
      </pc:sldChg>
      <pc:sldChg chg="add">
        <pc:chgData name="Bhushan Paradkar" userId="34e5527b-0322-46c9-85e8-191e72d03a67" providerId="ADAL" clId="{C20DF5BA-B69E-42A3-A3B5-EF92859D2A5D}" dt="2021-12-20T18:14:38.711" v="587"/>
        <pc:sldMkLst>
          <pc:docMk/>
          <pc:sldMk cId="1990816259" sldId="404"/>
        </pc:sldMkLst>
      </pc:sldChg>
      <pc:sldChg chg="modSp add">
        <pc:chgData name="Bhushan Paradkar" userId="34e5527b-0322-46c9-85e8-191e72d03a67" providerId="ADAL" clId="{C20DF5BA-B69E-42A3-A3B5-EF92859D2A5D}" dt="2021-12-20T18:20:38.102" v="598" actId="1076"/>
        <pc:sldMkLst>
          <pc:docMk/>
          <pc:sldMk cId="3030272327" sldId="405"/>
        </pc:sldMkLst>
        <pc:picChg chg="mod">
          <ac:chgData name="Bhushan Paradkar" userId="34e5527b-0322-46c9-85e8-191e72d03a67" providerId="ADAL" clId="{C20DF5BA-B69E-42A3-A3B5-EF92859D2A5D}" dt="2021-12-20T18:20:38.102" v="598" actId="1076"/>
          <ac:picMkLst>
            <pc:docMk/>
            <pc:sldMk cId="3030272327" sldId="405"/>
            <ac:picMk id="3" creationId="{ED3F2893-9713-4F9D-BA83-AE24C7979B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52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6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0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0" y="109728"/>
            <a:ext cx="11416640" cy="576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208773" y="6582696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" y="6531591"/>
            <a:ext cx="2434084" cy="2394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834739" y="6730783"/>
            <a:ext cx="8374035" cy="11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914400"/>
            <a:ext cx="11411712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71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0" y="109728"/>
            <a:ext cx="11416640" cy="576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208773" y="6582696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" y="6531591"/>
            <a:ext cx="2434084" cy="2394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834739" y="6730783"/>
            <a:ext cx="8374035" cy="11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914400"/>
            <a:ext cx="11411712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7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4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0" y="109728"/>
            <a:ext cx="11416640" cy="576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208773" y="6582696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" y="6531591"/>
            <a:ext cx="2434084" cy="2394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834739" y="6730783"/>
            <a:ext cx="8374035" cy="11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914400"/>
            <a:ext cx="11411712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929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0" y="109728"/>
            <a:ext cx="11416640" cy="576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208773" y="6582696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" y="6531591"/>
            <a:ext cx="2434084" cy="2394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834739" y="6730783"/>
            <a:ext cx="8374035" cy="11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914400"/>
            <a:ext cx="11411712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89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0" y="109728"/>
            <a:ext cx="11416640" cy="576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208773" y="6582696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" y="6531591"/>
            <a:ext cx="2434084" cy="2394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834739" y="6730783"/>
            <a:ext cx="8374035" cy="11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914400"/>
            <a:ext cx="11411712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492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0" y="109728"/>
            <a:ext cx="11416640" cy="576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208773" y="6582696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" y="6531591"/>
            <a:ext cx="2434084" cy="2394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834739" y="6730783"/>
            <a:ext cx="8374035" cy="11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914400"/>
            <a:ext cx="11411712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12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0" y="109728"/>
            <a:ext cx="11416640" cy="576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208773" y="6582696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" y="6531591"/>
            <a:ext cx="2434084" cy="2394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834739" y="6730783"/>
            <a:ext cx="8374035" cy="11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914400"/>
            <a:ext cx="11411712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98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960" y="109728"/>
            <a:ext cx="11416640" cy="576000"/>
          </a:xfrm>
        </p:spPr>
        <p:txBody>
          <a:bodyPr>
            <a:noAutofit/>
          </a:bodyPr>
          <a:lstStyle>
            <a:lvl1pPr algn="l"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208773" y="6582696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I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" y="6531591"/>
            <a:ext cx="2434084" cy="23941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834739" y="6730783"/>
            <a:ext cx="8374035" cy="112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914400"/>
            <a:ext cx="11411712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07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1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3348BE-24C5-420A-A806-3BBF78B42920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60C8B-6AFA-429D-B86B-912E0D764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0.30.5.7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2C4F-3145-4044-8D70-779A607C9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760F-52AC-47DC-8204-088B3D2EF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21-12-2021</a:t>
            </a:r>
          </a:p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16717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4335-71EC-4E04-82ED-D68D06BF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Initializing a Git Repository locally – DO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83C9-B15D-4325-B4F8-281C5D41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1545889" cy="500475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A Git repo represents a virtual storage of a project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Each project in Git is referenced as a repo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To initialize a project or a project that already exists, get into the folder &amp; use the </a:t>
            </a:r>
            <a:r>
              <a:rPr lang="en-US" sz="1900" b="1" dirty="0"/>
              <a:t>git </a:t>
            </a:r>
            <a:r>
              <a:rPr lang="en-US" sz="1900" b="1" dirty="0" err="1"/>
              <a:t>init</a:t>
            </a:r>
            <a:r>
              <a:rPr lang="en-US" sz="1900" dirty="0"/>
              <a:t> command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tells Git to version control the all files and sub-directories in the project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Adds a hidden folder named </a:t>
            </a:r>
            <a:r>
              <a:rPr lang="en-US" b="1" dirty="0"/>
              <a:t>.git</a:t>
            </a:r>
            <a:r>
              <a:rPr lang="en-US" dirty="0"/>
              <a:t> which contains metadata used by Git internally to version control the project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F7F0C1-9E8B-41BE-A40E-36D9B9EC30D6}"/>
              </a:ext>
            </a:extLst>
          </p:cNvPr>
          <p:cNvGrpSpPr/>
          <p:nvPr/>
        </p:nvGrpSpPr>
        <p:grpSpPr>
          <a:xfrm>
            <a:off x="5810866" y="4173794"/>
            <a:ext cx="6100442" cy="2499851"/>
            <a:chOff x="2438400" y="3429000"/>
            <a:chExt cx="6434740" cy="3200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785E04-31EB-4A17-ADBE-3DA198D6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3429000"/>
              <a:ext cx="6434740" cy="3200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4D30FA-994C-422F-93F4-A3F7DF9CEAB2}"/>
                </a:ext>
              </a:extLst>
            </p:cNvPr>
            <p:cNvSpPr/>
            <p:nvPr/>
          </p:nvSpPr>
          <p:spPr>
            <a:xfrm>
              <a:off x="2438400" y="5105400"/>
              <a:ext cx="1981200" cy="121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9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9474-C126-408A-8091-CEB3E9CD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Code Hosting 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BCDD-D389-416C-A059-95F8A79A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4" y="1106130"/>
            <a:ext cx="11941276" cy="575187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Allows a developer to access a Git repository from anywhere, any device &amp; pull down a local copy of the repo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Several companies specialize of this type of product offering </a:t>
            </a:r>
            <a:r>
              <a:rPr lang="en-US" sz="1900" dirty="0">
                <a:sym typeface="Wingdings" panose="05000000000000000000" pitchFamily="2" charset="2"/>
              </a:rPr>
              <a:t> web-based Git repository hosting services with additional features</a:t>
            </a:r>
            <a:endParaRPr lang="en-US" sz="19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Bitbucket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GitLab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Azure Repos </a:t>
            </a:r>
            <a:r>
              <a:rPr lang="en-US" dirty="0">
                <a:sym typeface="Wingdings" panose="05000000000000000000" pitchFamily="2" charset="2"/>
              </a:rPr>
              <a:t> part of Azure DevOps offerings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AWS Code Commit  part of AWS DevOps offerings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Others….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>
                <a:sym typeface="Wingdings" panose="05000000000000000000" pitchFamily="2" charset="2"/>
              </a:rPr>
              <a:t>Developers can push changes from their local Git repositories to an online hosting service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Allows collaboration with other peer developers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Allows contributions to me made to the repository from other developers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Integrate collaborations easily with multiple developers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To start  choose a provider and create an account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5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4D4E-27D8-4AD2-8D1D-54CA57AF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258F-5658-4124-A5A1-C9B85068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CTVPN and key the following URL: </a:t>
            </a:r>
            <a:r>
              <a:rPr lang="en-US" dirty="0">
                <a:hlinkClick r:id="rId2" tooltip="http://10.30.5.71/"/>
              </a:rPr>
              <a:t>http://10.30.5.71/</a:t>
            </a:r>
            <a:endParaRPr lang="en-US" dirty="0"/>
          </a:p>
          <a:p>
            <a:r>
              <a:rPr lang="en-US" dirty="0"/>
              <a:t>Login with your Domain </a:t>
            </a:r>
            <a:r>
              <a:rPr lang="en-US" dirty="0" err="1"/>
              <a:t>UserName</a:t>
            </a:r>
            <a:r>
              <a:rPr lang="en-US" dirty="0"/>
              <a:t>, Password and </a:t>
            </a:r>
            <a:r>
              <a:rPr lang="en-US" dirty="0" err="1"/>
              <a:t>Authshield</a:t>
            </a:r>
            <a:r>
              <a:rPr lang="en-US" dirty="0"/>
              <a:t> Pin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F7E43-B327-48ED-B1F3-B4D831D7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22" y="3108954"/>
            <a:ext cx="6366387" cy="33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E731-452D-4CB3-9E24-8086B140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DB111F-7D8D-42E0-9BF3-072F1B9ED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138516"/>
            <a:ext cx="10089725" cy="36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66F-9BC5-4191-B63E-BF362AE1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9D22DF-EC66-4895-B298-F28B28CFA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09408"/>
            <a:ext cx="8947150" cy="40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5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66F-9BC5-4191-B63E-BF362AE1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0FEA39-D5FC-470C-8959-6EB5C3BB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D0580-EA86-4846-B895-8322C9FE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75" y="1853248"/>
            <a:ext cx="10245213" cy="48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6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66F-9BC5-4191-B63E-BF362AE1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0FEA39-D5FC-470C-8959-6EB5C3BB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D0580-EA86-4846-B895-8322C9FE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75" y="1853248"/>
            <a:ext cx="10245213" cy="48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66F-9BC5-4191-B63E-BF362AE1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1FE72-FE86-45FE-ACA8-537C9890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16" y="1480375"/>
            <a:ext cx="7526747" cy="54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66F-9BC5-4191-B63E-BF362AE1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518C9D-6CF1-4928-8069-A36025F1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To clone centralized project to create it in local repo.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A0522-FFD6-4255-A25F-F6D874FE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38" y="2520878"/>
            <a:ext cx="7964897" cy="39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66F-9BC5-4191-B63E-BF362AE1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518C9D-6CF1-4928-8069-A36025F1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To clone centralized project to create it in local repo.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408E2-E76B-4B21-8D66-B73B6DC3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428519"/>
            <a:ext cx="8477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9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6441-24C5-41DF-9D9D-B9567905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Version Control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9CDC-82D4-4A03-99E7-BAE43975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11" y="1519083"/>
            <a:ext cx="9404723" cy="502428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Also known as </a:t>
            </a:r>
            <a:r>
              <a:rPr lang="en-US" sz="1900" b="1" dirty="0"/>
              <a:t>Software Control Management</a:t>
            </a:r>
            <a:r>
              <a:rPr lang="en-US" sz="1900" dirty="0"/>
              <a:t> or </a:t>
            </a:r>
            <a:r>
              <a:rPr lang="en-US" sz="1900" b="1" dirty="0"/>
              <a:t>Source Code Management – SCM</a:t>
            </a:r>
            <a:endParaRPr lang="en-US" sz="1900" b="1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What is it?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 category of software tools that helps in recording changes made to files by keeping a track of modifications done to the code so that it can be recalled later if required</a:t>
            </a:r>
            <a:endParaRPr lang="en-US" sz="19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Why is it required?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Maintaining multiple versions of source code file(s) manually is a complex activity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Changes made by every developer needs to be </a:t>
            </a:r>
            <a:r>
              <a:rPr lang="en-US" b="1" dirty="0"/>
              <a:t>tracked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Who made the change?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When was the change made?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What change(s) were/was made?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Accidental overwriting of code should not happen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Sharing code with peer developers so that developers can work in a collaborative manner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Promotes parallel development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Access control as to who can read/modify code</a:t>
            </a:r>
          </a:p>
        </p:txBody>
      </p:sp>
    </p:spTree>
    <p:extLst>
      <p:ext uri="{BB962C8B-B14F-4D97-AF65-F5344CB8AC3E}">
        <p14:creationId xmlns:p14="http://schemas.microsoft.com/office/powerpoint/2010/main" val="2711121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66F-9BC5-4191-B63E-BF362AE1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centralized Repo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518C9D-6CF1-4928-8069-A36025F1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To clone centralized project to create it in local repo.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6A343-7E6C-41AB-9A3B-B03DA290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774295"/>
            <a:ext cx="8496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96672A-CF40-4C40-A446-1EFA25873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554" y="1804104"/>
            <a:ext cx="9842892" cy="32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8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77B5A-6D26-49BF-A6D9-EFBFB923C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1486284"/>
            <a:ext cx="8877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5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64292-2ED4-44CC-97D9-630FA8E6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9" y="1030851"/>
            <a:ext cx="8393522" cy="47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6D6946-8FFA-4583-A065-3D8856E01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90" y="2198867"/>
            <a:ext cx="7737219" cy="37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BCD0E-6330-447C-B2C3-67FA3F5C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5" y="143586"/>
            <a:ext cx="7687750" cy="65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87BB54-3EE8-4076-AEDC-C132A3BE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15" y="74147"/>
            <a:ext cx="7445170" cy="67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2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4A1F2-BE23-47FB-89E1-DBC1D37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25" y="747097"/>
            <a:ext cx="8221150" cy="49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7C8EB7-C5F3-4A9A-9856-694213D1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38212"/>
            <a:ext cx="98202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9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AAD2B-47B5-4CD0-B5D6-EF73A705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00" y="195276"/>
            <a:ext cx="8813083" cy="64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B152-5FE7-489C-AE61-6592CF34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Control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AC2A-4552-4D0C-803C-85E5968A2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07" y="1218767"/>
            <a:ext cx="11096982" cy="563923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Working Directory / Workspace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Where developers create/modify files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Here VCS is not applicable, it's used only for storing files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Repository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Stores files, version history &amp; metadata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VCS is applicable here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Some kind of client utility is required for the developer(s) to store versions of modified files into the repository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Repository contains one or more </a:t>
            </a:r>
            <a:r>
              <a:rPr lang="en-US" b="1" dirty="0"/>
              <a:t>commits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A commit essentially a revision to a file/files which git stores along with some metadata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700" dirty="0"/>
              <a:t>Each commit has some kind of information associated with it along with a unique commit id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Process of sending files from working directory to repository is called a </a:t>
            </a:r>
            <a:r>
              <a:rPr lang="en-US" b="1" dirty="0"/>
              <a:t>COMMIT</a:t>
            </a:r>
            <a:r>
              <a:rPr lang="en-US" dirty="0"/>
              <a:t> or </a:t>
            </a:r>
            <a:r>
              <a:rPr lang="en-US" b="1" dirty="0"/>
              <a:t>CHECK IN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Process of getting the required file version from repository to working directory is called a </a:t>
            </a:r>
            <a:r>
              <a:rPr lang="en-US" b="1" dirty="0"/>
              <a:t>PULL</a:t>
            </a:r>
            <a:r>
              <a:rPr lang="en-US" dirty="0"/>
              <a:t> or </a:t>
            </a:r>
            <a:r>
              <a:rPr lang="en-US" b="1" dirty="0"/>
              <a:t>CHECK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76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92C88-30D7-4A90-AB64-B4508678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29" y="272845"/>
            <a:ext cx="10605317" cy="63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6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7E46-02B8-4F65-A41F-B8AD3C46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Branching and Merging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46684-A63E-462A-8CAC-3E0483048CF0}"/>
              </a:ext>
            </a:extLst>
          </p:cNvPr>
          <p:cNvSpPr txBox="1"/>
          <p:nvPr/>
        </p:nvSpPr>
        <p:spPr>
          <a:xfrm>
            <a:off x="1211634" y="1152983"/>
            <a:ext cx="8839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What is a Branch?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 lightweight movable pointer to a commit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Default branch name is </a:t>
            </a:r>
            <a:r>
              <a:rPr lang="en-US" b="1" dirty="0"/>
              <a:t>master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time a commit is made, the master branch pointer moves forward automatically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Branches are isolated from each other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Why is it required?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Enables multiple parallel development workflows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Developers can commit changes to a branch and then </a:t>
            </a:r>
            <a:r>
              <a:rPr lang="en-US" sz="1900" b="1" dirty="0"/>
              <a:t>merge </a:t>
            </a:r>
            <a:r>
              <a:rPr lang="en-US" sz="1900" dirty="0"/>
              <a:t>the changes with the master branch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Creating a new branch simply creates a new pointer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Git maintains a special pointer named </a:t>
            </a:r>
            <a:r>
              <a:rPr lang="en-US" sz="1900" b="1" dirty="0"/>
              <a:t>HEAD</a:t>
            </a:r>
            <a:r>
              <a:rPr lang="en-US" sz="1900" dirty="0"/>
              <a:t> which simply points to a specific branch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is how Git knows the current branch on which a developer is currently working</a:t>
            </a:r>
          </a:p>
        </p:txBody>
      </p:sp>
    </p:spTree>
    <p:extLst>
      <p:ext uri="{BB962C8B-B14F-4D97-AF65-F5344CB8AC3E}">
        <p14:creationId xmlns:p14="http://schemas.microsoft.com/office/powerpoint/2010/main" val="1268244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F0F9CC-8228-40CE-A0F7-C8FCD238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5" y="1135626"/>
            <a:ext cx="10875144" cy="55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13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C62E63-36F7-4FBC-B3DB-7D4730C6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41" y="169606"/>
            <a:ext cx="8562480" cy="576000"/>
          </a:xfrm>
        </p:spPr>
        <p:txBody>
          <a:bodyPr/>
          <a:lstStyle/>
          <a:p>
            <a:r>
              <a:rPr lang="en-US" sz="3000" dirty="0"/>
              <a:t>Working with 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B8394-279B-4678-9928-A753CF0A7587}"/>
              </a:ext>
            </a:extLst>
          </p:cNvPr>
          <p:cNvSpPr txBox="1"/>
          <p:nvPr/>
        </p:nvSpPr>
        <p:spPr>
          <a:xfrm>
            <a:off x="152400" y="1004883"/>
            <a:ext cx="872074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Create a new branch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Switch to a branch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Switch back to the default </a:t>
            </a:r>
            <a:r>
              <a:rPr lang="en-US" sz="1900" b="1" dirty="0"/>
              <a:t>master</a:t>
            </a:r>
            <a:r>
              <a:rPr lang="en-US" sz="1900" dirty="0"/>
              <a:t> branch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11B1D-D8CC-4FDE-A0F8-C99B8D9A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03890"/>
            <a:ext cx="3276600" cy="515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3385E-FB8B-4077-9427-5DDE6E7E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59155"/>
            <a:ext cx="4038600" cy="48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25F07-7E80-4EB5-B316-03DBEEDF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728707"/>
            <a:ext cx="4038600" cy="4635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521BE2-C014-473B-B0FC-740F4E2C6FF7}"/>
              </a:ext>
            </a:extLst>
          </p:cNvPr>
          <p:cNvSpPr/>
          <p:nvPr/>
        </p:nvSpPr>
        <p:spPr>
          <a:xfrm>
            <a:off x="533400" y="4603228"/>
            <a:ext cx="11272448" cy="1384995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When switching branches in Git, files in the working directory will change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When switched to an older branch, the working directory will be reverted to look like it did the last time when a commit was made on that branch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6D4A5-D0CA-4FA5-B51A-DBF15E2E6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505075"/>
            <a:ext cx="6559116" cy="19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26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5D8202-08F5-47ED-97E3-917D38D7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85" y="267448"/>
            <a:ext cx="8562480" cy="576000"/>
          </a:xfrm>
        </p:spPr>
        <p:txBody>
          <a:bodyPr/>
          <a:lstStyle/>
          <a:p>
            <a:r>
              <a:rPr lang="en-US" sz="3000" dirty="0"/>
              <a:t>A basic branching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20818-C2CC-48B7-B672-0B38313EACE9}"/>
              </a:ext>
            </a:extLst>
          </p:cNvPr>
          <p:cNvSpPr txBox="1"/>
          <p:nvPr/>
        </p:nvSpPr>
        <p:spPr>
          <a:xfrm>
            <a:off x="830825" y="1043731"/>
            <a:ext cx="87207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Do some work on a website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Create a branch for a new user story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Do some work in that branch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Some another issue is critical and there is a need for a hotfix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Switch to the production branch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Create a branch to add the hotfix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After it’s tested, merge the hotfix branch, and push to production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Switch back to the original user story and continue working</a:t>
            </a:r>
          </a:p>
        </p:txBody>
      </p:sp>
    </p:spTree>
    <p:extLst>
      <p:ext uri="{BB962C8B-B14F-4D97-AF65-F5344CB8AC3E}">
        <p14:creationId xmlns:p14="http://schemas.microsoft.com/office/powerpoint/2010/main" val="3071562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0" y="228600"/>
            <a:ext cx="8562480" cy="576000"/>
          </a:xfrm>
        </p:spPr>
        <p:txBody>
          <a:bodyPr/>
          <a:lstStyle/>
          <a:p>
            <a:r>
              <a:rPr lang="en-US" sz="3000" dirty="0"/>
              <a:t>Basic Branching – DO IT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949A8-857F-4093-A131-E2068E5D8E5D}"/>
              </a:ext>
            </a:extLst>
          </p:cNvPr>
          <p:cNvSpPr txBox="1"/>
          <p:nvPr/>
        </p:nvSpPr>
        <p:spPr>
          <a:xfrm>
            <a:off x="1676400" y="1004883"/>
            <a:ext cx="8720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Create a new remote repo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Create a new folder and initialize an empty Git repo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Add the remote repo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Create two text files in the local folder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Perform some commits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3CD9F-8B47-4CE3-AD63-1BF45E54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3919536"/>
            <a:ext cx="8229600" cy="2338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0" y="228600"/>
            <a:ext cx="8562480" cy="576000"/>
          </a:xfrm>
        </p:spPr>
        <p:txBody>
          <a:bodyPr/>
          <a:lstStyle/>
          <a:p>
            <a:r>
              <a:rPr lang="en-US" sz="3000" dirty="0"/>
              <a:t>Basic Branching – DO IT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949A8-857F-4093-A131-E2068E5D8E5D}"/>
              </a:ext>
            </a:extLst>
          </p:cNvPr>
          <p:cNvSpPr txBox="1"/>
          <p:nvPr/>
        </p:nvSpPr>
        <p:spPr>
          <a:xfrm>
            <a:off x="1676400" y="1004883"/>
            <a:ext cx="87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Create a new branch for a new user story and switch to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062F2-71E9-4970-90F2-1767FDFC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38330"/>
            <a:ext cx="6553200" cy="298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974FC-B9B2-48E1-8745-1AFC1071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867220"/>
            <a:ext cx="5562600" cy="7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0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0" y="228600"/>
            <a:ext cx="8562480" cy="576000"/>
          </a:xfrm>
        </p:spPr>
        <p:txBody>
          <a:bodyPr/>
          <a:lstStyle/>
          <a:p>
            <a:r>
              <a:rPr lang="en-US" sz="3000" dirty="0"/>
              <a:t>Basic Branching – DO IT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949A8-857F-4093-A131-E2068E5D8E5D}"/>
              </a:ext>
            </a:extLst>
          </p:cNvPr>
          <p:cNvSpPr txBox="1"/>
          <p:nvPr/>
        </p:nvSpPr>
        <p:spPr>
          <a:xfrm>
            <a:off x="1676400" y="1004883"/>
            <a:ext cx="87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Perform some commits in this new branch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FF95F-C1CC-421F-80B7-289BD880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19280"/>
            <a:ext cx="7924800" cy="2924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4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0" y="228600"/>
            <a:ext cx="8562480" cy="576000"/>
          </a:xfrm>
        </p:spPr>
        <p:txBody>
          <a:bodyPr/>
          <a:lstStyle/>
          <a:p>
            <a:r>
              <a:rPr lang="en-US" sz="3000" dirty="0"/>
              <a:t>Basic Branching – DO IT (4)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949A8-857F-4093-A131-E2068E5D8E5D}"/>
              </a:ext>
            </a:extLst>
          </p:cNvPr>
          <p:cNvSpPr txBox="1"/>
          <p:nvPr/>
        </p:nvSpPr>
        <p:spPr>
          <a:xfrm>
            <a:off x="1676400" y="1004884"/>
            <a:ext cx="8720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Switch back to master branch and create a new branch to work on the hotfix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Perform some commits on the new hotfix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9F49-1D56-46F8-A298-E1838F41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0" y="2357819"/>
            <a:ext cx="8229600" cy="3827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9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0" y="228600"/>
            <a:ext cx="8562480" cy="576000"/>
          </a:xfrm>
        </p:spPr>
        <p:txBody>
          <a:bodyPr/>
          <a:lstStyle/>
          <a:p>
            <a:r>
              <a:rPr lang="en-US" sz="3000" dirty="0"/>
              <a:t>Basic Branching – DO IT (5)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949A8-857F-4093-A131-E2068E5D8E5D}"/>
              </a:ext>
            </a:extLst>
          </p:cNvPr>
          <p:cNvSpPr txBox="1"/>
          <p:nvPr/>
        </p:nvSpPr>
        <p:spPr>
          <a:xfrm>
            <a:off x="1676400" y="1004884"/>
            <a:ext cx="87207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After testing the hotfix, merge the hotfix branch, switch back to the master branch and merge the hotfix branch with the master branch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change is now in the snapshot of the commit pointed to by the master branch, and the fix can now be deployed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99EBB-21C6-47BF-BA16-EE3492A1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8" y="1755632"/>
            <a:ext cx="5624513" cy="1444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6A467-9539-4310-A5CF-B1D0B33D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174982"/>
            <a:ext cx="5105400" cy="245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8B57B3-1DB8-4FC4-AC39-E6424EC29D1B}"/>
              </a:ext>
            </a:extLst>
          </p:cNvPr>
          <p:cNvSpPr/>
          <p:nvPr/>
        </p:nvSpPr>
        <p:spPr>
          <a:xfrm>
            <a:off x="7715248" y="1722033"/>
            <a:ext cx="289560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00" b="1" i="1" dirty="0"/>
              <a:t>When you try to merge one commit with a commit that can be reached by following the first commit’s history, Git simplifies things by moving the pointer forward because there is no divergent work to merge together — this is called a “fast forward”</a:t>
            </a:r>
          </a:p>
        </p:txBody>
      </p:sp>
    </p:spTree>
    <p:extLst>
      <p:ext uri="{BB962C8B-B14F-4D97-AF65-F5344CB8AC3E}">
        <p14:creationId xmlns:p14="http://schemas.microsoft.com/office/powerpoint/2010/main" val="22803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1789-A03B-4BC7-A200-BD559B23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Version Control System – Centralized / Client-Server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4DB3-C0EF-42D7-98D3-62909E62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34959" cy="461335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Only one central repository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All the source code is stored in the central repository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Scales to very large codebases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Ability to lock files exclusively to handle complex merge scenarios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Best used for large integrated codebases</a:t>
            </a:r>
            <a:endParaRPr lang="fr-FR" sz="19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900" dirty="0"/>
              <a:t>Limitations: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Every developer is required to remain connected with the repository to commit and pull changes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Single point of failure since it's centralized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All check-in and checkout is always done on the centralized server which forces developers to be always connected to the repository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Since all operations are performed on a network, performance is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0" y="228600"/>
            <a:ext cx="8562480" cy="576000"/>
          </a:xfrm>
        </p:spPr>
        <p:txBody>
          <a:bodyPr/>
          <a:lstStyle/>
          <a:p>
            <a:r>
              <a:rPr lang="en-US" sz="3000" dirty="0"/>
              <a:t>Basic Branching – DO IT (6)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949A8-857F-4093-A131-E2068E5D8E5D}"/>
              </a:ext>
            </a:extLst>
          </p:cNvPr>
          <p:cNvSpPr txBox="1"/>
          <p:nvPr/>
        </p:nvSpPr>
        <p:spPr>
          <a:xfrm>
            <a:off x="1676400" y="1004884"/>
            <a:ext cx="8720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Delete the hotfix branch and continue working on the new user story branch which was created earlier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git checkout </a:t>
            </a:r>
            <a:r>
              <a:rPr lang="en-US" sz="2000" b="1" dirty="0" err="1"/>
              <a:t>newuserstory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Perform one more commit in the new user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AD896-9A15-4B42-B46A-4B7BB5AC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84465"/>
            <a:ext cx="4343400" cy="550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CC370-EE98-4AA9-AA8D-6012D5AA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559428"/>
            <a:ext cx="7543800" cy="284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0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0" y="228600"/>
            <a:ext cx="8562480" cy="576000"/>
          </a:xfrm>
        </p:spPr>
        <p:txBody>
          <a:bodyPr/>
          <a:lstStyle/>
          <a:p>
            <a:r>
              <a:rPr lang="en-US" sz="3000" dirty="0"/>
              <a:t>Basic Branching – DO IT (7)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949A8-857F-4093-A131-E2068E5D8E5D}"/>
              </a:ext>
            </a:extLst>
          </p:cNvPr>
          <p:cNvSpPr txBox="1"/>
          <p:nvPr/>
        </p:nvSpPr>
        <p:spPr>
          <a:xfrm>
            <a:off x="1676400" y="862003"/>
            <a:ext cx="872074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Now merge the changes made in the user story with the master branch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Switch to the master branch first and then use the </a:t>
            </a:r>
            <a:r>
              <a:rPr lang="en-US" sz="1900" b="1" dirty="0"/>
              <a:t>git merge </a:t>
            </a:r>
            <a:r>
              <a:rPr lang="en-US" sz="1900" b="1" dirty="0" err="1"/>
              <a:t>newuserstory</a:t>
            </a:r>
            <a:r>
              <a:rPr lang="en-US" sz="1900" dirty="0"/>
              <a:t> command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Because the commit on the branch you’re on isn’t a direct ancestor of the branch you’re merging in, Git has to do some work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this case, Git does a simple </a:t>
            </a:r>
            <a:r>
              <a:rPr lang="en-US" b="1" dirty="0"/>
              <a:t>three-way merge</a:t>
            </a:r>
            <a:r>
              <a:rPr lang="en-US" dirty="0"/>
              <a:t>, using the two snapshots pointed to by the branch tips and the common ancestor of the two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5CD6C-D2E6-4C98-95E8-A4E46DA4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56820"/>
            <a:ext cx="8077200" cy="2853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8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660" y="228600"/>
            <a:ext cx="8562480" cy="576000"/>
          </a:xfrm>
        </p:spPr>
        <p:txBody>
          <a:bodyPr/>
          <a:lstStyle/>
          <a:p>
            <a:r>
              <a:rPr lang="en-US" sz="3000" dirty="0"/>
              <a:t>Basic Branching – DO IT (8)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949A8-857F-4093-A131-E2068E5D8E5D}"/>
              </a:ext>
            </a:extLst>
          </p:cNvPr>
          <p:cNvSpPr txBox="1"/>
          <p:nvPr/>
        </p:nvSpPr>
        <p:spPr>
          <a:xfrm>
            <a:off x="1676400" y="862004"/>
            <a:ext cx="87207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Instead of just moving the branch pointer forward, Git creates a new snapshot that results from this three-way merge and automatically creates a new commit that points to 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This is known as a </a:t>
            </a:r>
            <a:r>
              <a:rPr lang="en-US" sz="1900" b="1" dirty="0"/>
              <a:t>merge commit, </a:t>
            </a:r>
            <a:r>
              <a:rPr lang="en-US" sz="1900" dirty="0"/>
              <a:t>which essentially has more than one parent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F2893-9713-4F9D-BA83-AE24C797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88190"/>
            <a:ext cx="8339740" cy="2860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2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9DD0-EB3D-4940-93EC-4EFF7C03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Version Control System – Distributed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EB14-9C79-4942-BA99-09BAAC96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Repository is distributed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each developer has his/her own copy of the repository locally in addition to a main repository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Cross platform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Since all check-ins and check outs are performed on the local repository, there is a fast performance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Developers need not be continuously connected to the main repository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Single point of failure risk is eliminated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Complete repository with portable history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Pull requests for code review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Process of sending commits from local repo to remote repo is </a:t>
            </a:r>
            <a:r>
              <a:rPr lang="en-US" b="1" dirty="0"/>
              <a:t>PUSH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Process of getting a commit from remote repo to local repo is </a:t>
            </a:r>
            <a:r>
              <a:rPr lang="en-US" b="1" dirty="0"/>
              <a:t>PULL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3935-87AF-4C2B-9D08-E8705C0F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Control System – Distributed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2A5F-8C38-431C-92C3-928184C8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Best used when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Modular codebases not too big in size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Highly distributed teams who need to work offline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Need to work on various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FAA4-B856-4906-A473-680BEA1A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CF0B-C0CC-4025-BE94-03977E72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1259"/>
            <a:ext cx="8946541" cy="419548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900" dirty="0"/>
              <a:t>How does Git work?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Git thinks of its data more like a series of </a:t>
            </a:r>
            <a:r>
              <a:rPr lang="en-US" b="1" dirty="0"/>
              <a:t>snapshots</a:t>
            </a:r>
            <a:r>
              <a:rPr lang="en-US" dirty="0"/>
              <a:t> of a miniature filesystem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With Git, every time you commit, or save the state of your project, Git takes a picture of what all your files look like at that moment and stores a </a:t>
            </a:r>
            <a:r>
              <a:rPr lang="en-US" b="1" dirty="0"/>
              <a:t>reference to that snapshot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Git thinks about its data more like a stream of snapshots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The Three States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350FD-2E38-4893-BA7F-0CD2D94A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31" y="3806122"/>
            <a:ext cx="5865756" cy="3051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37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0D65-8997-4C0B-8D70-CDEEA189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Basic Git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3CB2-C8DE-4480-939D-33D73CD8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You modify files in your working tree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Selectively stage just those changes you want to be part of your next commit, which adds only those changes to the staging area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Do a commit, which takes the files as they are in the staging area and stores that snapshot permanently to your Git directory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a particular version of a file is in the Git directory, it’s considered </a:t>
            </a:r>
            <a:r>
              <a:rPr lang="en-US" b="1" dirty="0"/>
              <a:t>committed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it has been modified and was added to the staging area, it is </a:t>
            </a:r>
            <a:r>
              <a:rPr lang="en-US" b="1" dirty="0"/>
              <a:t>staged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it was changed since it was checked out but has not been staged, it is </a:t>
            </a:r>
            <a:r>
              <a:rPr lang="en-US" b="1" dirty="0"/>
              <a:t>modified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1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30D1-6332-436D-BF72-020010BF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49EF-0962-4720-B491-A8243497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pervious session we have seen how to create local repository and configure using commands</a:t>
            </a:r>
          </a:p>
          <a:p>
            <a:r>
              <a:rPr lang="en-US" dirty="0"/>
              <a:t>git config --global user.name &lt;&lt;DomainName&gt;&gt;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config --global </a:t>
            </a:r>
            <a:r>
              <a:rPr lang="en-US" dirty="0" err="1"/>
              <a:t>user.password</a:t>
            </a:r>
            <a:r>
              <a:rPr lang="en-US" dirty="0"/>
              <a:t> &lt;&lt;</a:t>
            </a:r>
            <a:r>
              <a:rPr lang="en-US" dirty="0" err="1"/>
              <a:t>DomainPassword</a:t>
            </a:r>
            <a:r>
              <a:rPr lang="en-US" dirty="0"/>
              <a:t>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&lt;&lt;</a:t>
            </a:r>
            <a:r>
              <a:rPr lang="en-US" dirty="0" err="1"/>
              <a:t>CompanyEmail</a:t>
            </a:r>
            <a:r>
              <a:rPr lang="en-US" dirty="0"/>
              <a:t>&gt;&gt;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1644</Words>
  <Application>Microsoft Office PowerPoint</Application>
  <PresentationFormat>Widescreen</PresentationFormat>
  <Paragraphs>214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Century Gothic</vt:lpstr>
      <vt:lpstr>Tahoma</vt:lpstr>
      <vt:lpstr>Wingdings</vt:lpstr>
      <vt:lpstr>Wingdings 3</vt:lpstr>
      <vt:lpstr>Ion</vt:lpstr>
      <vt:lpstr>Git</vt:lpstr>
      <vt:lpstr>Version Control System</vt:lpstr>
      <vt:lpstr>Version Control System</vt:lpstr>
      <vt:lpstr>Version Control System – Centralized / Client-Server</vt:lpstr>
      <vt:lpstr>Version Control System – Distributed</vt:lpstr>
      <vt:lpstr>Version Control System – Distributed</vt:lpstr>
      <vt:lpstr>DVCS</vt:lpstr>
      <vt:lpstr>Basic Git Workflow</vt:lpstr>
      <vt:lpstr>Configuring Git</vt:lpstr>
      <vt:lpstr>Initializing a Git Repository locally – DO IT</vt:lpstr>
      <vt:lpstr>Code Hosting Providers</vt:lpstr>
      <vt:lpstr>Steps to create centralized Repo</vt:lpstr>
      <vt:lpstr>Steps to create centralized Repo</vt:lpstr>
      <vt:lpstr>Steps to create centralized Repo</vt:lpstr>
      <vt:lpstr>Steps to create centralized Repo</vt:lpstr>
      <vt:lpstr>Steps to create centralized Repo</vt:lpstr>
      <vt:lpstr>Steps to create centralized Repo</vt:lpstr>
      <vt:lpstr>Steps to create centralized Repo</vt:lpstr>
      <vt:lpstr>Steps to create centralized Repo</vt:lpstr>
      <vt:lpstr>Steps to create centralized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Branching and Merging</vt:lpstr>
      <vt:lpstr>PowerPoint Presentation</vt:lpstr>
      <vt:lpstr>Working with branches</vt:lpstr>
      <vt:lpstr>A basic branching workflow</vt:lpstr>
      <vt:lpstr>Basic Branching – DO IT (1)</vt:lpstr>
      <vt:lpstr>Basic Branching – DO IT (2)</vt:lpstr>
      <vt:lpstr>Basic Branching – DO IT (3)</vt:lpstr>
      <vt:lpstr>Basic Branching – DO IT (4)</vt:lpstr>
      <vt:lpstr>Basic Branching – DO IT (5)</vt:lpstr>
      <vt:lpstr>Basic Branching – DO IT (6)</vt:lpstr>
      <vt:lpstr>Basic Branching – DO IT (7)</vt:lpstr>
      <vt:lpstr>Basic Branching – DO IT 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Bhushan Paradkar</dc:creator>
  <cp:lastModifiedBy>Bhushan Paradkar</cp:lastModifiedBy>
  <cp:revision>1</cp:revision>
  <dcterms:created xsi:type="dcterms:W3CDTF">2021-12-20T17:14:23Z</dcterms:created>
  <dcterms:modified xsi:type="dcterms:W3CDTF">2021-12-20T18:20:41Z</dcterms:modified>
</cp:coreProperties>
</file>