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Paradkar" userId="34e5527b-0322-46c9-85e8-191e72d03a67" providerId="ADAL" clId="{E3FEAB8E-903B-4B43-A9F8-8DD4DBF00907}"/>
    <pc:docChg chg="undo custSel addSld modSld modMainMaster">
      <pc:chgData name="Bhushan Paradkar" userId="34e5527b-0322-46c9-85e8-191e72d03a67" providerId="ADAL" clId="{E3FEAB8E-903B-4B43-A9F8-8DD4DBF00907}" dt="2021-12-28T07:41:32.409" v="10926" actId="20577"/>
      <pc:docMkLst>
        <pc:docMk/>
      </pc:docMkLst>
      <pc:sldChg chg="modSp">
        <pc:chgData name="Bhushan Paradkar" userId="34e5527b-0322-46c9-85e8-191e72d03a67" providerId="ADAL" clId="{E3FEAB8E-903B-4B43-A9F8-8DD4DBF00907}" dt="2021-12-28T02:56:51.536" v="4" actId="14100"/>
        <pc:sldMkLst>
          <pc:docMk/>
          <pc:sldMk cId="166773418" sldId="256"/>
        </pc:sldMkLst>
        <pc:picChg chg="mod">
          <ac:chgData name="Bhushan Paradkar" userId="34e5527b-0322-46c9-85e8-191e72d03a67" providerId="ADAL" clId="{E3FEAB8E-903B-4B43-A9F8-8DD4DBF00907}" dt="2021-12-28T02:56:51.536" v="4" actId="14100"/>
          <ac:picMkLst>
            <pc:docMk/>
            <pc:sldMk cId="166773418" sldId="256"/>
            <ac:picMk id="4" creationId="{954E6DAA-CDAB-47F3-A5D7-04C051E0A056}"/>
          </ac:picMkLst>
        </pc:picChg>
      </pc:sldChg>
      <pc:sldChg chg="addSp delSp modSp add">
        <pc:chgData name="Bhushan Paradkar" userId="34e5527b-0322-46c9-85e8-191e72d03a67" providerId="ADAL" clId="{E3FEAB8E-903B-4B43-A9F8-8DD4DBF00907}" dt="2021-12-28T03:05:53.563" v="557" actId="20577"/>
        <pc:sldMkLst>
          <pc:docMk/>
          <pc:sldMk cId="3495917384" sldId="258"/>
        </pc:sldMkLst>
        <pc:spChg chg="mod">
          <ac:chgData name="Bhushan Paradkar" userId="34e5527b-0322-46c9-85e8-191e72d03a67" providerId="ADAL" clId="{E3FEAB8E-903B-4B43-A9F8-8DD4DBF00907}" dt="2021-12-28T02:57:12.936" v="37" actId="20577"/>
          <ac:spMkLst>
            <pc:docMk/>
            <pc:sldMk cId="3495917384" sldId="258"/>
            <ac:spMk id="2" creationId="{8E13C91B-0613-4C9F-B855-BAE4E668D20E}"/>
          </ac:spMkLst>
        </pc:spChg>
        <pc:spChg chg="add del mod">
          <ac:chgData name="Bhushan Paradkar" userId="34e5527b-0322-46c9-85e8-191e72d03a67" providerId="ADAL" clId="{E3FEAB8E-903B-4B43-A9F8-8DD4DBF00907}" dt="2021-12-28T03:05:53.563" v="557" actId="20577"/>
          <ac:spMkLst>
            <pc:docMk/>
            <pc:sldMk cId="3495917384" sldId="258"/>
            <ac:spMk id="3" creationId="{72AAB7E4-9DCC-4915-BD71-2BA6BACCDF5F}"/>
          </ac:spMkLst>
        </pc:spChg>
        <pc:picChg chg="add del mod">
          <ac:chgData name="Bhushan Paradkar" userId="34e5527b-0322-46c9-85e8-191e72d03a67" providerId="ADAL" clId="{E3FEAB8E-903B-4B43-A9F8-8DD4DBF00907}" dt="2021-12-28T02:59:09.695" v="39"/>
          <ac:picMkLst>
            <pc:docMk/>
            <pc:sldMk cId="3495917384" sldId="258"/>
            <ac:picMk id="4" creationId="{ECBD6DBE-854C-4D33-9A61-271780B5DC0C}"/>
          </ac:picMkLst>
        </pc:picChg>
        <pc:picChg chg="add mod">
          <ac:chgData name="Bhushan Paradkar" userId="34e5527b-0322-46c9-85e8-191e72d03a67" providerId="ADAL" clId="{E3FEAB8E-903B-4B43-A9F8-8DD4DBF00907}" dt="2021-12-28T03:00:17.618" v="132" actId="1076"/>
          <ac:picMkLst>
            <pc:docMk/>
            <pc:sldMk cId="3495917384" sldId="258"/>
            <ac:picMk id="5" creationId="{9C1DDE98-A731-49EE-A37E-ACA9D8BFD054}"/>
          </ac:picMkLst>
        </pc:picChg>
      </pc:sldChg>
      <pc:sldChg chg="addSp delSp modSp add">
        <pc:chgData name="Bhushan Paradkar" userId="34e5527b-0322-46c9-85e8-191e72d03a67" providerId="ADAL" clId="{E3FEAB8E-903B-4B43-A9F8-8DD4DBF00907}" dt="2021-12-28T03:15:47.582" v="1149" actId="113"/>
        <pc:sldMkLst>
          <pc:docMk/>
          <pc:sldMk cId="2443730178" sldId="259"/>
        </pc:sldMkLst>
        <pc:spChg chg="mod">
          <ac:chgData name="Bhushan Paradkar" userId="34e5527b-0322-46c9-85e8-191e72d03a67" providerId="ADAL" clId="{E3FEAB8E-903B-4B43-A9F8-8DD4DBF00907}" dt="2021-12-28T03:06:45.582" v="617" actId="20577"/>
          <ac:spMkLst>
            <pc:docMk/>
            <pc:sldMk cId="2443730178" sldId="259"/>
            <ac:spMk id="2" creationId="{9D8FCD2C-650B-4132-AB3C-61CFF3D72FF2}"/>
          </ac:spMkLst>
        </pc:spChg>
        <pc:spChg chg="add del mod">
          <ac:chgData name="Bhushan Paradkar" userId="34e5527b-0322-46c9-85e8-191e72d03a67" providerId="ADAL" clId="{E3FEAB8E-903B-4B43-A9F8-8DD4DBF00907}" dt="2021-12-28T03:15:47.582" v="1149" actId="113"/>
          <ac:spMkLst>
            <pc:docMk/>
            <pc:sldMk cId="2443730178" sldId="259"/>
            <ac:spMk id="3" creationId="{A5376BA9-A27B-4081-9999-B78B5088C11C}"/>
          </ac:spMkLst>
        </pc:spChg>
        <pc:picChg chg="add del mod">
          <ac:chgData name="Bhushan Paradkar" userId="34e5527b-0322-46c9-85e8-191e72d03a67" providerId="ADAL" clId="{E3FEAB8E-903B-4B43-A9F8-8DD4DBF00907}" dt="2021-12-28T03:08:23.339" v="621"/>
          <ac:picMkLst>
            <pc:docMk/>
            <pc:sldMk cId="2443730178" sldId="259"/>
            <ac:picMk id="4" creationId="{CA324627-EE90-4428-9A3B-FE403E39FE31}"/>
          </ac:picMkLst>
        </pc:picChg>
        <pc:picChg chg="add mod">
          <ac:chgData name="Bhushan Paradkar" userId="34e5527b-0322-46c9-85e8-191e72d03a67" providerId="ADAL" clId="{E3FEAB8E-903B-4B43-A9F8-8DD4DBF00907}" dt="2021-12-28T03:09:14.210" v="694" actId="1076"/>
          <ac:picMkLst>
            <pc:docMk/>
            <pc:sldMk cId="2443730178" sldId="259"/>
            <ac:picMk id="5" creationId="{106997D8-C110-403E-96FD-291F688A41E8}"/>
          </ac:picMkLst>
        </pc:picChg>
        <pc:picChg chg="add del">
          <ac:chgData name="Bhushan Paradkar" userId="34e5527b-0322-46c9-85e8-191e72d03a67" providerId="ADAL" clId="{E3FEAB8E-903B-4B43-A9F8-8DD4DBF00907}" dt="2021-12-28T03:15:44.126" v="1148"/>
          <ac:picMkLst>
            <pc:docMk/>
            <pc:sldMk cId="2443730178" sldId="259"/>
            <ac:picMk id="6" creationId="{2A60B22E-E2E2-44FE-A075-B536F14E929A}"/>
          </ac:picMkLst>
        </pc:picChg>
      </pc:sldChg>
      <pc:sldChg chg="modSp add">
        <pc:chgData name="Bhushan Paradkar" userId="34e5527b-0322-46c9-85e8-191e72d03a67" providerId="ADAL" clId="{E3FEAB8E-903B-4B43-A9F8-8DD4DBF00907}" dt="2021-12-28T03:21:23.342" v="1559" actId="20577"/>
        <pc:sldMkLst>
          <pc:docMk/>
          <pc:sldMk cId="1561052051" sldId="260"/>
        </pc:sldMkLst>
        <pc:spChg chg="mod">
          <ac:chgData name="Bhushan Paradkar" userId="34e5527b-0322-46c9-85e8-191e72d03a67" providerId="ADAL" clId="{E3FEAB8E-903B-4B43-A9F8-8DD4DBF00907}" dt="2021-12-28T03:17:00.926" v="1177" actId="20577"/>
          <ac:spMkLst>
            <pc:docMk/>
            <pc:sldMk cId="1561052051" sldId="260"/>
            <ac:spMk id="2" creationId="{B8C10D85-DC53-4787-8918-AC6CAB7F51A5}"/>
          </ac:spMkLst>
        </pc:spChg>
        <pc:spChg chg="mod">
          <ac:chgData name="Bhushan Paradkar" userId="34e5527b-0322-46c9-85e8-191e72d03a67" providerId="ADAL" clId="{E3FEAB8E-903B-4B43-A9F8-8DD4DBF00907}" dt="2021-12-28T03:21:23.342" v="1559" actId="20577"/>
          <ac:spMkLst>
            <pc:docMk/>
            <pc:sldMk cId="1561052051" sldId="260"/>
            <ac:spMk id="3" creationId="{2EC70787-11DF-4C51-ACAB-8C7BFB503C3E}"/>
          </ac:spMkLst>
        </pc:spChg>
      </pc:sldChg>
      <pc:sldChg chg="modSp add">
        <pc:chgData name="Bhushan Paradkar" userId="34e5527b-0322-46c9-85e8-191e72d03a67" providerId="ADAL" clId="{E3FEAB8E-903B-4B43-A9F8-8DD4DBF00907}" dt="2021-12-28T03:29:20.321" v="2041" actId="20577"/>
        <pc:sldMkLst>
          <pc:docMk/>
          <pc:sldMk cId="2788249544" sldId="261"/>
        </pc:sldMkLst>
        <pc:spChg chg="mod">
          <ac:chgData name="Bhushan Paradkar" userId="34e5527b-0322-46c9-85e8-191e72d03a67" providerId="ADAL" clId="{E3FEAB8E-903B-4B43-A9F8-8DD4DBF00907}" dt="2021-12-28T03:21:52.840" v="1597" actId="20577"/>
          <ac:spMkLst>
            <pc:docMk/>
            <pc:sldMk cId="2788249544" sldId="261"/>
            <ac:spMk id="2" creationId="{DCF6F814-D3C3-4E1B-BCE9-2041A5F385B7}"/>
          </ac:spMkLst>
        </pc:spChg>
        <pc:spChg chg="mod">
          <ac:chgData name="Bhushan Paradkar" userId="34e5527b-0322-46c9-85e8-191e72d03a67" providerId="ADAL" clId="{E3FEAB8E-903B-4B43-A9F8-8DD4DBF00907}" dt="2021-12-28T03:29:20.321" v="2041" actId="20577"/>
          <ac:spMkLst>
            <pc:docMk/>
            <pc:sldMk cId="2788249544" sldId="261"/>
            <ac:spMk id="3" creationId="{E12DF88D-B149-4E70-B9D6-870C5BD11CA9}"/>
          </ac:spMkLst>
        </pc:spChg>
      </pc:sldChg>
      <pc:sldChg chg="modSp add">
        <pc:chgData name="Bhushan Paradkar" userId="34e5527b-0322-46c9-85e8-191e72d03a67" providerId="ADAL" clId="{E3FEAB8E-903B-4B43-A9F8-8DD4DBF00907}" dt="2021-12-28T04:02:29.933" v="2525" actId="20577"/>
        <pc:sldMkLst>
          <pc:docMk/>
          <pc:sldMk cId="3347089849" sldId="262"/>
        </pc:sldMkLst>
        <pc:spChg chg="mod">
          <ac:chgData name="Bhushan Paradkar" userId="34e5527b-0322-46c9-85e8-191e72d03a67" providerId="ADAL" clId="{E3FEAB8E-903B-4B43-A9F8-8DD4DBF00907}" dt="2021-12-28T03:57:34.097" v="2046" actId="20577"/>
          <ac:spMkLst>
            <pc:docMk/>
            <pc:sldMk cId="3347089849" sldId="262"/>
            <ac:spMk id="2" creationId="{32ABC2DB-9906-4952-9080-7AD47DC74D05}"/>
          </ac:spMkLst>
        </pc:spChg>
        <pc:spChg chg="mod">
          <ac:chgData name="Bhushan Paradkar" userId="34e5527b-0322-46c9-85e8-191e72d03a67" providerId="ADAL" clId="{E3FEAB8E-903B-4B43-A9F8-8DD4DBF00907}" dt="2021-12-28T04:02:29.933" v="2525" actId="20577"/>
          <ac:spMkLst>
            <pc:docMk/>
            <pc:sldMk cId="3347089849" sldId="262"/>
            <ac:spMk id="3" creationId="{D0CD45BC-9C40-4D20-A3BE-178C678E05B0}"/>
          </ac:spMkLst>
        </pc:spChg>
      </pc:sldChg>
      <pc:sldChg chg="modSp add">
        <pc:chgData name="Bhushan Paradkar" userId="34e5527b-0322-46c9-85e8-191e72d03a67" providerId="ADAL" clId="{E3FEAB8E-903B-4B43-A9F8-8DD4DBF00907}" dt="2021-12-28T04:11:39.470" v="3020" actId="20577"/>
        <pc:sldMkLst>
          <pc:docMk/>
          <pc:sldMk cId="3263332602" sldId="263"/>
        </pc:sldMkLst>
        <pc:spChg chg="mod">
          <ac:chgData name="Bhushan Paradkar" userId="34e5527b-0322-46c9-85e8-191e72d03a67" providerId="ADAL" clId="{E3FEAB8E-903B-4B43-A9F8-8DD4DBF00907}" dt="2021-12-28T04:02:55.538" v="2537" actId="20577"/>
          <ac:spMkLst>
            <pc:docMk/>
            <pc:sldMk cId="3263332602" sldId="263"/>
            <ac:spMk id="2" creationId="{82958BB4-62DD-437F-A6DB-C674FCF05517}"/>
          </ac:spMkLst>
        </pc:spChg>
        <pc:spChg chg="mod">
          <ac:chgData name="Bhushan Paradkar" userId="34e5527b-0322-46c9-85e8-191e72d03a67" providerId="ADAL" clId="{E3FEAB8E-903B-4B43-A9F8-8DD4DBF00907}" dt="2021-12-28T04:11:39.470" v="3020" actId="20577"/>
          <ac:spMkLst>
            <pc:docMk/>
            <pc:sldMk cId="3263332602" sldId="263"/>
            <ac:spMk id="3" creationId="{ABFC3F1C-094A-4621-B75E-79FFFC43ECC2}"/>
          </ac:spMkLst>
        </pc:spChg>
      </pc:sldChg>
      <pc:sldChg chg="modSp add">
        <pc:chgData name="Bhushan Paradkar" userId="34e5527b-0322-46c9-85e8-191e72d03a67" providerId="ADAL" clId="{E3FEAB8E-903B-4B43-A9F8-8DD4DBF00907}" dt="2021-12-28T04:38:50.084" v="3228" actId="20577"/>
        <pc:sldMkLst>
          <pc:docMk/>
          <pc:sldMk cId="3559920284" sldId="264"/>
        </pc:sldMkLst>
        <pc:spChg chg="mod">
          <ac:chgData name="Bhushan Paradkar" userId="34e5527b-0322-46c9-85e8-191e72d03a67" providerId="ADAL" clId="{E3FEAB8E-903B-4B43-A9F8-8DD4DBF00907}" dt="2021-12-28T04:37:04.966" v="3035" actId="20577"/>
          <ac:spMkLst>
            <pc:docMk/>
            <pc:sldMk cId="3559920284" sldId="264"/>
            <ac:spMk id="2" creationId="{B0361753-31E2-475E-9492-AA2DBFDD6C6C}"/>
          </ac:spMkLst>
        </pc:spChg>
        <pc:spChg chg="mod">
          <ac:chgData name="Bhushan Paradkar" userId="34e5527b-0322-46c9-85e8-191e72d03a67" providerId="ADAL" clId="{E3FEAB8E-903B-4B43-A9F8-8DD4DBF00907}" dt="2021-12-28T04:38:50.084" v="3228" actId="20577"/>
          <ac:spMkLst>
            <pc:docMk/>
            <pc:sldMk cId="3559920284" sldId="264"/>
            <ac:spMk id="3" creationId="{2F5967FF-136B-400A-9BCE-BF088F290772}"/>
          </ac:spMkLst>
        </pc:spChg>
      </pc:sldChg>
      <pc:sldChg chg="modSp add">
        <pc:chgData name="Bhushan Paradkar" userId="34e5527b-0322-46c9-85e8-191e72d03a67" providerId="ADAL" clId="{E3FEAB8E-903B-4B43-A9F8-8DD4DBF00907}" dt="2021-12-28T04:43:12.607" v="3673" actId="313"/>
        <pc:sldMkLst>
          <pc:docMk/>
          <pc:sldMk cId="2341170245" sldId="265"/>
        </pc:sldMkLst>
        <pc:spChg chg="mod">
          <ac:chgData name="Bhushan Paradkar" userId="34e5527b-0322-46c9-85e8-191e72d03a67" providerId="ADAL" clId="{E3FEAB8E-903B-4B43-A9F8-8DD4DBF00907}" dt="2021-12-28T04:39:16.941" v="3247" actId="20577"/>
          <ac:spMkLst>
            <pc:docMk/>
            <pc:sldMk cId="2341170245" sldId="265"/>
            <ac:spMk id="2" creationId="{3A404098-40D5-4C98-B834-7F727946BD9B}"/>
          </ac:spMkLst>
        </pc:spChg>
        <pc:spChg chg="mod">
          <ac:chgData name="Bhushan Paradkar" userId="34e5527b-0322-46c9-85e8-191e72d03a67" providerId="ADAL" clId="{E3FEAB8E-903B-4B43-A9F8-8DD4DBF00907}" dt="2021-12-28T04:43:12.607" v="3673" actId="313"/>
          <ac:spMkLst>
            <pc:docMk/>
            <pc:sldMk cId="2341170245" sldId="265"/>
            <ac:spMk id="3" creationId="{EE437D68-1D0C-4EE4-B2B6-A620B25B7AC0}"/>
          </ac:spMkLst>
        </pc:spChg>
      </pc:sldChg>
      <pc:sldChg chg="modSp add">
        <pc:chgData name="Bhushan Paradkar" userId="34e5527b-0322-46c9-85e8-191e72d03a67" providerId="ADAL" clId="{E3FEAB8E-903B-4B43-A9F8-8DD4DBF00907}" dt="2021-12-28T04:48:25.864" v="4090" actId="20577"/>
        <pc:sldMkLst>
          <pc:docMk/>
          <pc:sldMk cId="1048087319" sldId="266"/>
        </pc:sldMkLst>
        <pc:spChg chg="mod">
          <ac:chgData name="Bhushan Paradkar" userId="34e5527b-0322-46c9-85e8-191e72d03a67" providerId="ADAL" clId="{E3FEAB8E-903B-4B43-A9F8-8DD4DBF00907}" dt="2021-12-28T04:44:53.984" v="3697" actId="20577"/>
          <ac:spMkLst>
            <pc:docMk/>
            <pc:sldMk cId="1048087319" sldId="266"/>
            <ac:spMk id="2" creationId="{B7935615-F682-4E9C-837B-AAC8FDDD8A2D}"/>
          </ac:spMkLst>
        </pc:spChg>
        <pc:spChg chg="mod">
          <ac:chgData name="Bhushan Paradkar" userId="34e5527b-0322-46c9-85e8-191e72d03a67" providerId="ADAL" clId="{E3FEAB8E-903B-4B43-A9F8-8DD4DBF00907}" dt="2021-12-28T04:48:25.864" v="4090" actId="20577"/>
          <ac:spMkLst>
            <pc:docMk/>
            <pc:sldMk cId="1048087319" sldId="266"/>
            <ac:spMk id="3" creationId="{B56D590D-6175-469A-9A5A-A510F8DDB286}"/>
          </ac:spMkLst>
        </pc:spChg>
      </pc:sldChg>
      <pc:sldChg chg="modSp add">
        <pc:chgData name="Bhushan Paradkar" userId="34e5527b-0322-46c9-85e8-191e72d03a67" providerId="ADAL" clId="{E3FEAB8E-903B-4B43-A9F8-8DD4DBF00907}" dt="2021-12-28T04:57:28.870" v="4702" actId="113"/>
        <pc:sldMkLst>
          <pc:docMk/>
          <pc:sldMk cId="4095671140" sldId="267"/>
        </pc:sldMkLst>
        <pc:spChg chg="mod">
          <ac:chgData name="Bhushan Paradkar" userId="34e5527b-0322-46c9-85e8-191e72d03a67" providerId="ADAL" clId="{E3FEAB8E-903B-4B43-A9F8-8DD4DBF00907}" dt="2021-12-28T04:50:36.324" v="4113" actId="20577"/>
          <ac:spMkLst>
            <pc:docMk/>
            <pc:sldMk cId="4095671140" sldId="267"/>
            <ac:spMk id="2" creationId="{B4EE61FC-2B7D-4CEE-A62B-392AD2CCCB57}"/>
          </ac:spMkLst>
        </pc:spChg>
        <pc:spChg chg="mod">
          <ac:chgData name="Bhushan Paradkar" userId="34e5527b-0322-46c9-85e8-191e72d03a67" providerId="ADAL" clId="{E3FEAB8E-903B-4B43-A9F8-8DD4DBF00907}" dt="2021-12-28T04:57:28.870" v="4702" actId="113"/>
          <ac:spMkLst>
            <pc:docMk/>
            <pc:sldMk cId="4095671140" sldId="267"/>
            <ac:spMk id="3" creationId="{0CF66F94-34BE-4A3F-845B-DE0D6C12781F}"/>
          </ac:spMkLst>
        </pc:spChg>
      </pc:sldChg>
      <pc:sldChg chg="modSp add">
        <pc:chgData name="Bhushan Paradkar" userId="34e5527b-0322-46c9-85e8-191e72d03a67" providerId="ADAL" clId="{E3FEAB8E-903B-4B43-A9F8-8DD4DBF00907}" dt="2021-12-28T05:03:03.638" v="4870" actId="20577"/>
        <pc:sldMkLst>
          <pc:docMk/>
          <pc:sldMk cId="384132503" sldId="268"/>
        </pc:sldMkLst>
        <pc:spChg chg="mod">
          <ac:chgData name="Bhushan Paradkar" userId="34e5527b-0322-46c9-85e8-191e72d03a67" providerId="ADAL" clId="{E3FEAB8E-903B-4B43-A9F8-8DD4DBF00907}" dt="2021-12-28T04:58:23.966" v="4726" actId="20577"/>
          <ac:spMkLst>
            <pc:docMk/>
            <pc:sldMk cId="384132503" sldId="268"/>
            <ac:spMk id="2" creationId="{63507BA2-E45B-4240-98A2-C796060EFAE3}"/>
          </ac:spMkLst>
        </pc:spChg>
        <pc:spChg chg="mod">
          <ac:chgData name="Bhushan Paradkar" userId="34e5527b-0322-46c9-85e8-191e72d03a67" providerId="ADAL" clId="{E3FEAB8E-903B-4B43-A9F8-8DD4DBF00907}" dt="2021-12-28T05:03:03.638" v="4870" actId="20577"/>
          <ac:spMkLst>
            <pc:docMk/>
            <pc:sldMk cId="384132503" sldId="268"/>
            <ac:spMk id="3" creationId="{1A8A675F-56A1-4B4F-BF0F-EAB9E008B4FC}"/>
          </ac:spMkLst>
        </pc:spChg>
      </pc:sldChg>
      <pc:sldChg chg="modSp add">
        <pc:chgData name="Bhushan Paradkar" userId="34e5527b-0322-46c9-85e8-191e72d03a67" providerId="ADAL" clId="{E3FEAB8E-903B-4B43-A9F8-8DD4DBF00907}" dt="2021-12-28T05:05:58.020" v="5103" actId="20577"/>
        <pc:sldMkLst>
          <pc:docMk/>
          <pc:sldMk cId="2858989302" sldId="269"/>
        </pc:sldMkLst>
        <pc:spChg chg="mod">
          <ac:chgData name="Bhushan Paradkar" userId="34e5527b-0322-46c9-85e8-191e72d03a67" providerId="ADAL" clId="{E3FEAB8E-903B-4B43-A9F8-8DD4DBF00907}" dt="2021-12-28T05:03:31.789" v="4895" actId="20577"/>
          <ac:spMkLst>
            <pc:docMk/>
            <pc:sldMk cId="2858989302" sldId="269"/>
            <ac:spMk id="2" creationId="{07C867EF-D891-49B3-9942-1E38CAF91F02}"/>
          </ac:spMkLst>
        </pc:spChg>
        <pc:spChg chg="mod">
          <ac:chgData name="Bhushan Paradkar" userId="34e5527b-0322-46c9-85e8-191e72d03a67" providerId="ADAL" clId="{E3FEAB8E-903B-4B43-A9F8-8DD4DBF00907}" dt="2021-12-28T05:05:58.020" v="5103" actId="20577"/>
          <ac:spMkLst>
            <pc:docMk/>
            <pc:sldMk cId="2858989302" sldId="269"/>
            <ac:spMk id="3" creationId="{E231E9BA-C606-4C29-B75A-435C515C8912}"/>
          </ac:spMkLst>
        </pc:spChg>
      </pc:sldChg>
      <pc:sldChg chg="modSp add">
        <pc:chgData name="Bhushan Paradkar" userId="34e5527b-0322-46c9-85e8-191e72d03a67" providerId="ADAL" clId="{E3FEAB8E-903B-4B43-A9F8-8DD4DBF00907}" dt="2021-12-28T05:11:32.079" v="5490" actId="20577"/>
        <pc:sldMkLst>
          <pc:docMk/>
          <pc:sldMk cId="733103640" sldId="270"/>
        </pc:sldMkLst>
        <pc:spChg chg="mod">
          <ac:chgData name="Bhushan Paradkar" userId="34e5527b-0322-46c9-85e8-191e72d03a67" providerId="ADAL" clId="{E3FEAB8E-903B-4B43-A9F8-8DD4DBF00907}" dt="2021-12-28T05:07:36.038" v="5137" actId="20577"/>
          <ac:spMkLst>
            <pc:docMk/>
            <pc:sldMk cId="733103640" sldId="270"/>
            <ac:spMk id="2" creationId="{67FC8678-509A-4732-8766-7EBE28ABDF9A}"/>
          </ac:spMkLst>
        </pc:spChg>
        <pc:spChg chg="mod">
          <ac:chgData name="Bhushan Paradkar" userId="34e5527b-0322-46c9-85e8-191e72d03a67" providerId="ADAL" clId="{E3FEAB8E-903B-4B43-A9F8-8DD4DBF00907}" dt="2021-12-28T05:11:32.079" v="5490" actId="20577"/>
          <ac:spMkLst>
            <pc:docMk/>
            <pc:sldMk cId="733103640" sldId="270"/>
            <ac:spMk id="3" creationId="{958AF598-0F85-4AAD-872C-031ECE2E1C4B}"/>
          </ac:spMkLst>
        </pc:spChg>
      </pc:sldChg>
      <pc:sldChg chg="addSp delSp modSp add">
        <pc:chgData name="Bhushan Paradkar" userId="34e5527b-0322-46c9-85e8-191e72d03a67" providerId="ADAL" clId="{E3FEAB8E-903B-4B43-A9F8-8DD4DBF00907}" dt="2021-12-28T05:13:11.911" v="5521" actId="1076"/>
        <pc:sldMkLst>
          <pc:docMk/>
          <pc:sldMk cId="2013533605" sldId="271"/>
        </pc:sldMkLst>
        <pc:spChg chg="mod">
          <ac:chgData name="Bhushan Paradkar" userId="34e5527b-0322-46c9-85e8-191e72d03a67" providerId="ADAL" clId="{E3FEAB8E-903B-4B43-A9F8-8DD4DBF00907}" dt="2021-12-28T05:12:56.727" v="5518" actId="20577"/>
          <ac:spMkLst>
            <pc:docMk/>
            <pc:sldMk cId="2013533605" sldId="271"/>
            <ac:spMk id="2" creationId="{2F61636F-90E8-4354-B1EB-6F40D9469B29}"/>
          </ac:spMkLst>
        </pc:spChg>
        <pc:spChg chg="del">
          <ac:chgData name="Bhushan Paradkar" userId="34e5527b-0322-46c9-85e8-191e72d03a67" providerId="ADAL" clId="{E3FEAB8E-903B-4B43-A9F8-8DD4DBF00907}" dt="2021-12-28T05:13:06.364" v="5519"/>
          <ac:spMkLst>
            <pc:docMk/>
            <pc:sldMk cId="2013533605" sldId="271"/>
            <ac:spMk id="3" creationId="{CCAEBD43-F2C2-4F65-8F6E-22D923B5D700}"/>
          </ac:spMkLst>
        </pc:spChg>
        <pc:picChg chg="add mod">
          <ac:chgData name="Bhushan Paradkar" userId="34e5527b-0322-46c9-85e8-191e72d03a67" providerId="ADAL" clId="{E3FEAB8E-903B-4B43-A9F8-8DD4DBF00907}" dt="2021-12-28T05:13:11.911" v="5521" actId="1076"/>
          <ac:picMkLst>
            <pc:docMk/>
            <pc:sldMk cId="2013533605" sldId="271"/>
            <ac:picMk id="4" creationId="{E39CCA93-0147-4B06-9A3F-B574ABD77B03}"/>
          </ac:picMkLst>
        </pc:picChg>
      </pc:sldChg>
      <pc:sldChg chg="addSp modSp add">
        <pc:chgData name="Bhushan Paradkar" userId="34e5527b-0322-46c9-85e8-191e72d03a67" providerId="ADAL" clId="{E3FEAB8E-903B-4B43-A9F8-8DD4DBF00907}" dt="2021-12-28T05:18:05.470" v="5808" actId="1076"/>
        <pc:sldMkLst>
          <pc:docMk/>
          <pc:sldMk cId="1951282055" sldId="272"/>
        </pc:sldMkLst>
        <pc:spChg chg="mod">
          <ac:chgData name="Bhushan Paradkar" userId="34e5527b-0322-46c9-85e8-191e72d03a67" providerId="ADAL" clId="{E3FEAB8E-903B-4B43-A9F8-8DD4DBF00907}" dt="2021-12-28T05:13:40.590" v="5547" actId="20577"/>
          <ac:spMkLst>
            <pc:docMk/>
            <pc:sldMk cId="1951282055" sldId="272"/>
            <ac:spMk id="2" creationId="{E7D6F327-E1E0-4A07-80B9-C7D82B4837AF}"/>
          </ac:spMkLst>
        </pc:spChg>
        <pc:spChg chg="mod">
          <ac:chgData name="Bhushan Paradkar" userId="34e5527b-0322-46c9-85e8-191e72d03a67" providerId="ADAL" clId="{E3FEAB8E-903B-4B43-A9F8-8DD4DBF00907}" dt="2021-12-28T05:17:44.695" v="5806" actId="20577"/>
          <ac:spMkLst>
            <pc:docMk/>
            <pc:sldMk cId="1951282055" sldId="272"/>
            <ac:spMk id="3" creationId="{162A4110-585F-40EC-A0EB-CA926F626D23}"/>
          </ac:spMkLst>
        </pc:spChg>
        <pc:picChg chg="add mod">
          <ac:chgData name="Bhushan Paradkar" userId="34e5527b-0322-46c9-85e8-191e72d03a67" providerId="ADAL" clId="{E3FEAB8E-903B-4B43-A9F8-8DD4DBF00907}" dt="2021-12-28T05:18:05.470" v="5808" actId="1076"/>
          <ac:picMkLst>
            <pc:docMk/>
            <pc:sldMk cId="1951282055" sldId="272"/>
            <ac:picMk id="4" creationId="{62387454-E24F-4C16-B327-CDF8CEC602D2}"/>
          </ac:picMkLst>
        </pc:picChg>
      </pc:sldChg>
      <pc:sldChg chg="addSp modSp add">
        <pc:chgData name="Bhushan Paradkar" userId="34e5527b-0322-46c9-85e8-191e72d03a67" providerId="ADAL" clId="{E3FEAB8E-903B-4B43-A9F8-8DD4DBF00907}" dt="2021-12-28T05:21:19.501" v="6064" actId="1076"/>
        <pc:sldMkLst>
          <pc:docMk/>
          <pc:sldMk cId="3919086654" sldId="273"/>
        </pc:sldMkLst>
        <pc:spChg chg="mod">
          <ac:chgData name="Bhushan Paradkar" userId="34e5527b-0322-46c9-85e8-191e72d03a67" providerId="ADAL" clId="{E3FEAB8E-903B-4B43-A9F8-8DD4DBF00907}" dt="2021-12-28T05:18:51.476" v="5836" actId="313"/>
          <ac:spMkLst>
            <pc:docMk/>
            <pc:sldMk cId="3919086654" sldId="273"/>
            <ac:spMk id="2" creationId="{3D87DB7E-C189-4A08-A02A-E164477004EE}"/>
          </ac:spMkLst>
        </pc:spChg>
        <pc:spChg chg="mod">
          <ac:chgData name="Bhushan Paradkar" userId="34e5527b-0322-46c9-85e8-191e72d03a67" providerId="ADAL" clId="{E3FEAB8E-903B-4B43-A9F8-8DD4DBF00907}" dt="2021-12-28T05:20:48.273" v="6062" actId="20577"/>
          <ac:spMkLst>
            <pc:docMk/>
            <pc:sldMk cId="3919086654" sldId="273"/>
            <ac:spMk id="3" creationId="{42CC739C-AD8D-4A64-81D4-F3791C5B096F}"/>
          </ac:spMkLst>
        </pc:spChg>
        <pc:picChg chg="add mod">
          <ac:chgData name="Bhushan Paradkar" userId="34e5527b-0322-46c9-85e8-191e72d03a67" providerId="ADAL" clId="{E3FEAB8E-903B-4B43-A9F8-8DD4DBF00907}" dt="2021-12-28T05:21:19.501" v="6064" actId="1076"/>
          <ac:picMkLst>
            <pc:docMk/>
            <pc:sldMk cId="3919086654" sldId="273"/>
            <ac:picMk id="4" creationId="{DB60CD62-ABD9-4483-94FF-28A69FAA2981}"/>
          </ac:picMkLst>
        </pc:picChg>
      </pc:sldChg>
      <pc:sldChg chg="addSp modSp add">
        <pc:chgData name="Bhushan Paradkar" userId="34e5527b-0322-46c9-85e8-191e72d03a67" providerId="ADAL" clId="{E3FEAB8E-903B-4B43-A9F8-8DD4DBF00907}" dt="2021-12-28T05:25:19.004" v="6314" actId="1076"/>
        <pc:sldMkLst>
          <pc:docMk/>
          <pc:sldMk cId="2996421391" sldId="274"/>
        </pc:sldMkLst>
        <pc:spChg chg="mod">
          <ac:chgData name="Bhushan Paradkar" userId="34e5527b-0322-46c9-85e8-191e72d03a67" providerId="ADAL" clId="{E3FEAB8E-903B-4B43-A9F8-8DD4DBF00907}" dt="2021-12-28T05:21:58.334" v="6086" actId="20577"/>
          <ac:spMkLst>
            <pc:docMk/>
            <pc:sldMk cId="2996421391" sldId="274"/>
            <ac:spMk id="2" creationId="{82956D32-D2BF-42AE-BF21-02B453EA1F15}"/>
          </ac:spMkLst>
        </pc:spChg>
        <pc:spChg chg="mod">
          <ac:chgData name="Bhushan Paradkar" userId="34e5527b-0322-46c9-85e8-191e72d03a67" providerId="ADAL" clId="{E3FEAB8E-903B-4B43-A9F8-8DD4DBF00907}" dt="2021-12-28T05:25:14.136" v="6312" actId="20577"/>
          <ac:spMkLst>
            <pc:docMk/>
            <pc:sldMk cId="2996421391" sldId="274"/>
            <ac:spMk id="3" creationId="{489B5DD3-708C-4F61-B36A-444CF250204F}"/>
          </ac:spMkLst>
        </pc:spChg>
        <pc:picChg chg="add mod">
          <ac:chgData name="Bhushan Paradkar" userId="34e5527b-0322-46c9-85e8-191e72d03a67" providerId="ADAL" clId="{E3FEAB8E-903B-4B43-A9F8-8DD4DBF00907}" dt="2021-12-28T05:25:19.004" v="6314" actId="1076"/>
          <ac:picMkLst>
            <pc:docMk/>
            <pc:sldMk cId="2996421391" sldId="274"/>
            <ac:picMk id="4" creationId="{75F01FC6-E0A0-47CB-A414-35A1C12F8FE0}"/>
          </ac:picMkLst>
        </pc:picChg>
      </pc:sldChg>
      <pc:sldChg chg="addSp modSp add">
        <pc:chgData name="Bhushan Paradkar" userId="34e5527b-0322-46c9-85e8-191e72d03a67" providerId="ADAL" clId="{E3FEAB8E-903B-4B43-A9F8-8DD4DBF00907}" dt="2021-12-28T05:29:44.861" v="6558" actId="20577"/>
        <pc:sldMkLst>
          <pc:docMk/>
          <pc:sldMk cId="2001485105" sldId="275"/>
        </pc:sldMkLst>
        <pc:spChg chg="mod">
          <ac:chgData name="Bhushan Paradkar" userId="34e5527b-0322-46c9-85e8-191e72d03a67" providerId="ADAL" clId="{E3FEAB8E-903B-4B43-A9F8-8DD4DBF00907}" dt="2021-12-28T05:27:16.731" v="6337" actId="20577"/>
          <ac:spMkLst>
            <pc:docMk/>
            <pc:sldMk cId="2001485105" sldId="275"/>
            <ac:spMk id="2" creationId="{3BA4A3EE-F5CF-48D8-B7E4-8F779943BA94}"/>
          </ac:spMkLst>
        </pc:spChg>
        <pc:spChg chg="mod">
          <ac:chgData name="Bhushan Paradkar" userId="34e5527b-0322-46c9-85e8-191e72d03a67" providerId="ADAL" clId="{E3FEAB8E-903B-4B43-A9F8-8DD4DBF00907}" dt="2021-12-28T05:29:44.861" v="6558" actId="20577"/>
          <ac:spMkLst>
            <pc:docMk/>
            <pc:sldMk cId="2001485105" sldId="275"/>
            <ac:spMk id="3" creationId="{08D34E85-D4F3-449E-B3B3-DDDFABDF0648}"/>
          </ac:spMkLst>
        </pc:spChg>
        <pc:picChg chg="add mod">
          <ac:chgData name="Bhushan Paradkar" userId="34e5527b-0322-46c9-85e8-191e72d03a67" providerId="ADAL" clId="{E3FEAB8E-903B-4B43-A9F8-8DD4DBF00907}" dt="2021-12-28T05:29:33.869" v="6547" actId="1076"/>
          <ac:picMkLst>
            <pc:docMk/>
            <pc:sldMk cId="2001485105" sldId="275"/>
            <ac:picMk id="4" creationId="{9C891B1E-8EB3-44DA-9D36-86909CC28E4C}"/>
          </ac:picMkLst>
        </pc:picChg>
      </pc:sldChg>
      <pc:sldChg chg="addSp modSp add">
        <pc:chgData name="Bhushan Paradkar" userId="34e5527b-0322-46c9-85e8-191e72d03a67" providerId="ADAL" clId="{E3FEAB8E-903B-4B43-A9F8-8DD4DBF00907}" dt="2021-12-28T05:34:27.996" v="6805" actId="14100"/>
        <pc:sldMkLst>
          <pc:docMk/>
          <pc:sldMk cId="1405738489" sldId="276"/>
        </pc:sldMkLst>
        <pc:spChg chg="mod">
          <ac:chgData name="Bhushan Paradkar" userId="34e5527b-0322-46c9-85e8-191e72d03a67" providerId="ADAL" clId="{E3FEAB8E-903B-4B43-A9F8-8DD4DBF00907}" dt="2021-12-28T05:31:15.147" v="6607" actId="20577"/>
          <ac:spMkLst>
            <pc:docMk/>
            <pc:sldMk cId="1405738489" sldId="276"/>
            <ac:spMk id="2" creationId="{79FEBD99-31D8-43B4-BE9E-A63222AEBF01}"/>
          </ac:spMkLst>
        </pc:spChg>
        <pc:spChg chg="mod">
          <ac:chgData name="Bhushan Paradkar" userId="34e5527b-0322-46c9-85e8-191e72d03a67" providerId="ADAL" clId="{E3FEAB8E-903B-4B43-A9F8-8DD4DBF00907}" dt="2021-12-28T05:33:19.029" v="6802" actId="20577"/>
          <ac:spMkLst>
            <pc:docMk/>
            <pc:sldMk cId="1405738489" sldId="276"/>
            <ac:spMk id="3" creationId="{601DDF93-6152-4FE8-A11C-67F47F8A2D17}"/>
          </ac:spMkLst>
        </pc:spChg>
        <pc:picChg chg="add mod">
          <ac:chgData name="Bhushan Paradkar" userId="34e5527b-0322-46c9-85e8-191e72d03a67" providerId="ADAL" clId="{E3FEAB8E-903B-4B43-A9F8-8DD4DBF00907}" dt="2021-12-28T05:34:27.996" v="6805" actId="14100"/>
          <ac:picMkLst>
            <pc:docMk/>
            <pc:sldMk cId="1405738489" sldId="276"/>
            <ac:picMk id="4" creationId="{9AFD4CFF-108A-4A1B-ABA2-A826B7AD348F}"/>
          </ac:picMkLst>
        </pc:picChg>
      </pc:sldChg>
      <pc:sldChg chg="addSp modSp add">
        <pc:chgData name="Bhushan Paradkar" userId="34e5527b-0322-46c9-85e8-191e72d03a67" providerId="ADAL" clId="{E3FEAB8E-903B-4B43-A9F8-8DD4DBF00907}" dt="2021-12-28T05:37:47.388" v="7027" actId="1076"/>
        <pc:sldMkLst>
          <pc:docMk/>
          <pc:sldMk cId="2911960124" sldId="277"/>
        </pc:sldMkLst>
        <pc:spChg chg="mod">
          <ac:chgData name="Bhushan Paradkar" userId="34e5527b-0322-46c9-85e8-191e72d03a67" providerId="ADAL" clId="{E3FEAB8E-903B-4B43-A9F8-8DD4DBF00907}" dt="2021-12-28T05:35:08.945" v="6841" actId="20577"/>
          <ac:spMkLst>
            <pc:docMk/>
            <pc:sldMk cId="2911960124" sldId="277"/>
            <ac:spMk id="2" creationId="{4047D0F1-802F-4FAB-B66D-1F619EA84580}"/>
          </ac:spMkLst>
        </pc:spChg>
        <pc:spChg chg="mod">
          <ac:chgData name="Bhushan Paradkar" userId="34e5527b-0322-46c9-85e8-191e72d03a67" providerId="ADAL" clId="{E3FEAB8E-903B-4B43-A9F8-8DD4DBF00907}" dt="2021-12-28T05:37:21.220" v="7025" actId="20577"/>
          <ac:spMkLst>
            <pc:docMk/>
            <pc:sldMk cId="2911960124" sldId="277"/>
            <ac:spMk id="3" creationId="{F6431968-E299-4171-AAA1-50541D114BF6}"/>
          </ac:spMkLst>
        </pc:spChg>
        <pc:picChg chg="add mod">
          <ac:chgData name="Bhushan Paradkar" userId="34e5527b-0322-46c9-85e8-191e72d03a67" providerId="ADAL" clId="{E3FEAB8E-903B-4B43-A9F8-8DD4DBF00907}" dt="2021-12-28T05:37:47.388" v="7027" actId="1076"/>
          <ac:picMkLst>
            <pc:docMk/>
            <pc:sldMk cId="2911960124" sldId="277"/>
            <ac:picMk id="4" creationId="{C7F0234C-8E23-45EF-8890-AFC88B60341A}"/>
          </ac:picMkLst>
        </pc:picChg>
      </pc:sldChg>
      <pc:sldChg chg="modSp add">
        <pc:chgData name="Bhushan Paradkar" userId="34e5527b-0322-46c9-85e8-191e72d03a67" providerId="ADAL" clId="{E3FEAB8E-903B-4B43-A9F8-8DD4DBF00907}" dt="2021-12-28T05:43:03.182" v="7376" actId="20577"/>
        <pc:sldMkLst>
          <pc:docMk/>
          <pc:sldMk cId="1249494030" sldId="278"/>
        </pc:sldMkLst>
        <pc:spChg chg="mod">
          <ac:chgData name="Bhushan Paradkar" userId="34e5527b-0322-46c9-85e8-191e72d03a67" providerId="ADAL" clId="{E3FEAB8E-903B-4B43-A9F8-8DD4DBF00907}" dt="2021-12-28T05:38:38.174" v="7033" actId="20577"/>
          <ac:spMkLst>
            <pc:docMk/>
            <pc:sldMk cId="1249494030" sldId="278"/>
            <ac:spMk id="2" creationId="{BAAC4B8A-9D37-4917-96CC-5840AE3DC892}"/>
          </ac:spMkLst>
        </pc:spChg>
        <pc:spChg chg="mod">
          <ac:chgData name="Bhushan Paradkar" userId="34e5527b-0322-46c9-85e8-191e72d03a67" providerId="ADAL" clId="{E3FEAB8E-903B-4B43-A9F8-8DD4DBF00907}" dt="2021-12-28T05:43:03.182" v="7376" actId="20577"/>
          <ac:spMkLst>
            <pc:docMk/>
            <pc:sldMk cId="1249494030" sldId="278"/>
            <ac:spMk id="3" creationId="{8A4E9E71-961E-4E93-BC31-0FAC63781189}"/>
          </ac:spMkLst>
        </pc:spChg>
      </pc:sldChg>
      <pc:sldChg chg="modSp add">
        <pc:chgData name="Bhushan Paradkar" userId="34e5527b-0322-46c9-85e8-191e72d03a67" providerId="ADAL" clId="{E3FEAB8E-903B-4B43-A9F8-8DD4DBF00907}" dt="2021-12-28T05:53:44.235" v="7924" actId="20577"/>
        <pc:sldMkLst>
          <pc:docMk/>
          <pc:sldMk cId="92846850" sldId="279"/>
        </pc:sldMkLst>
        <pc:spChg chg="mod">
          <ac:chgData name="Bhushan Paradkar" userId="34e5527b-0322-46c9-85e8-191e72d03a67" providerId="ADAL" clId="{E3FEAB8E-903B-4B43-A9F8-8DD4DBF00907}" dt="2021-12-28T05:43:28.766" v="7382" actId="20577"/>
          <ac:spMkLst>
            <pc:docMk/>
            <pc:sldMk cId="92846850" sldId="279"/>
            <ac:spMk id="2" creationId="{F366357A-B67C-410E-B3D9-E275E08C847A}"/>
          </ac:spMkLst>
        </pc:spChg>
        <pc:spChg chg="mod">
          <ac:chgData name="Bhushan Paradkar" userId="34e5527b-0322-46c9-85e8-191e72d03a67" providerId="ADAL" clId="{E3FEAB8E-903B-4B43-A9F8-8DD4DBF00907}" dt="2021-12-28T05:53:44.235" v="7924" actId="20577"/>
          <ac:spMkLst>
            <pc:docMk/>
            <pc:sldMk cId="92846850" sldId="279"/>
            <ac:spMk id="3" creationId="{2AECBBA8-D2F4-494B-A07F-53F9FDF86F3D}"/>
          </ac:spMkLst>
        </pc:spChg>
      </pc:sldChg>
      <pc:sldChg chg="addSp delSp modSp add">
        <pc:chgData name="Bhushan Paradkar" userId="34e5527b-0322-46c9-85e8-191e72d03a67" providerId="ADAL" clId="{E3FEAB8E-903B-4B43-A9F8-8DD4DBF00907}" dt="2021-12-28T05:51:06.533" v="7798" actId="1076"/>
        <pc:sldMkLst>
          <pc:docMk/>
          <pc:sldMk cId="2616139648" sldId="280"/>
        </pc:sldMkLst>
        <pc:spChg chg="mod">
          <ac:chgData name="Bhushan Paradkar" userId="34e5527b-0322-46c9-85e8-191e72d03a67" providerId="ADAL" clId="{E3FEAB8E-903B-4B43-A9F8-8DD4DBF00907}" dt="2021-12-28T05:51:01.563" v="7796" actId="20577"/>
          <ac:spMkLst>
            <pc:docMk/>
            <pc:sldMk cId="2616139648" sldId="280"/>
            <ac:spMk id="2" creationId="{B52000AD-8922-4D63-83ED-5C251BCB013D}"/>
          </ac:spMkLst>
        </pc:spChg>
        <pc:spChg chg="del">
          <ac:chgData name="Bhushan Paradkar" userId="34e5527b-0322-46c9-85e8-191e72d03a67" providerId="ADAL" clId="{E3FEAB8E-903B-4B43-A9F8-8DD4DBF00907}" dt="2021-12-28T05:51:03.718" v="7797"/>
          <ac:spMkLst>
            <pc:docMk/>
            <pc:sldMk cId="2616139648" sldId="280"/>
            <ac:spMk id="3" creationId="{EF34FF5C-683D-4CC2-8EE0-BA169AB06A4D}"/>
          </ac:spMkLst>
        </pc:spChg>
        <pc:picChg chg="add mod">
          <ac:chgData name="Bhushan Paradkar" userId="34e5527b-0322-46c9-85e8-191e72d03a67" providerId="ADAL" clId="{E3FEAB8E-903B-4B43-A9F8-8DD4DBF00907}" dt="2021-12-28T05:51:06.533" v="7798" actId="1076"/>
          <ac:picMkLst>
            <pc:docMk/>
            <pc:sldMk cId="2616139648" sldId="280"/>
            <ac:picMk id="4" creationId="{3273DF24-35AC-4B29-8A17-35ACB1FAF21A}"/>
          </ac:picMkLst>
        </pc:picChg>
      </pc:sldChg>
      <pc:sldChg chg="modSp add">
        <pc:chgData name="Bhushan Paradkar" userId="34e5527b-0322-46c9-85e8-191e72d03a67" providerId="ADAL" clId="{E3FEAB8E-903B-4B43-A9F8-8DD4DBF00907}" dt="2021-12-28T06:01:33.466" v="8349" actId="20577"/>
        <pc:sldMkLst>
          <pc:docMk/>
          <pc:sldMk cId="1995940577" sldId="281"/>
        </pc:sldMkLst>
        <pc:spChg chg="mod">
          <ac:chgData name="Bhushan Paradkar" userId="34e5527b-0322-46c9-85e8-191e72d03a67" providerId="ADAL" clId="{E3FEAB8E-903B-4B43-A9F8-8DD4DBF00907}" dt="2021-12-28T05:57:08.635" v="7948" actId="20577"/>
          <ac:spMkLst>
            <pc:docMk/>
            <pc:sldMk cId="1995940577" sldId="281"/>
            <ac:spMk id="2" creationId="{62FEECD5-F0A3-4A67-A456-F1F0DB236F9D}"/>
          </ac:spMkLst>
        </pc:spChg>
        <pc:spChg chg="mod">
          <ac:chgData name="Bhushan Paradkar" userId="34e5527b-0322-46c9-85e8-191e72d03a67" providerId="ADAL" clId="{E3FEAB8E-903B-4B43-A9F8-8DD4DBF00907}" dt="2021-12-28T06:01:33.466" v="8349" actId="20577"/>
          <ac:spMkLst>
            <pc:docMk/>
            <pc:sldMk cId="1995940577" sldId="281"/>
            <ac:spMk id="3" creationId="{2F1F84CA-B424-40D4-A300-E688F2D30DE2}"/>
          </ac:spMkLst>
        </pc:spChg>
      </pc:sldChg>
      <pc:sldChg chg="modSp add">
        <pc:chgData name="Bhushan Paradkar" userId="34e5527b-0322-46c9-85e8-191e72d03a67" providerId="ADAL" clId="{E3FEAB8E-903B-4B43-A9F8-8DD4DBF00907}" dt="2021-12-28T06:04:09.462" v="8592" actId="20577"/>
        <pc:sldMkLst>
          <pc:docMk/>
          <pc:sldMk cId="43683038" sldId="282"/>
        </pc:sldMkLst>
        <pc:spChg chg="mod">
          <ac:chgData name="Bhushan Paradkar" userId="34e5527b-0322-46c9-85e8-191e72d03a67" providerId="ADAL" clId="{E3FEAB8E-903B-4B43-A9F8-8DD4DBF00907}" dt="2021-12-28T06:01:52.027" v="8369" actId="20577"/>
          <ac:spMkLst>
            <pc:docMk/>
            <pc:sldMk cId="43683038" sldId="282"/>
            <ac:spMk id="2" creationId="{00ADCC18-0F5C-4A86-81FF-66D09C1D35D7}"/>
          </ac:spMkLst>
        </pc:spChg>
        <pc:spChg chg="mod">
          <ac:chgData name="Bhushan Paradkar" userId="34e5527b-0322-46c9-85e8-191e72d03a67" providerId="ADAL" clId="{E3FEAB8E-903B-4B43-A9F8-8DD4DBF00907}" dt="2021-12-28T06:04:09.462" v="8592" actId="20577"/>
          <ac:spMkLst>
            <pc:docMk/>
            <pc:sldMk cId="43683038" sldId="282"/>
            <ac:spMk id="3" creationId="{4AF745BC-CE41-44F6-B016-6896C3AC22A1}"/>
          </ac:spMkLst>
        </pc:spChg>
      </pc:sldChg>
      <pc:sldChg chg="modSp add">
        <pc:chgData name="Bhushan Paradkar" userId="34e5527b-0322-46c9-85e8-191e72d03a67" providerId="ADAL" clId="{E3FEAB8E-903B-4B43-A9F8-8DD4DBF00907}" dt="2021-12-28T06:08:01.552" v="8875" actId="20577"/>
        <pc:sldMkLst>
          <pc:docMk/>
          <pc:sldMk cId="1466728278" sldId="283"/>
        </pc:sldMkLst>
        <pc:spChg chg="mod">
          <ac:chgData name="Bhushan Paradkar" userId="34e5527b-0322-46c9-85e8-191e72d03a67" providerId="ADAL" clId="{E3FEAB8E-903B-4B43-A9F8-8DD4DBF00907}" dt="2021-12-28T06:04:40.207" v="8615" actId="20577"/>
          <ac:spMkLst>
            <pc:docMk/>
            <pc:sldMk cId="1466728278" sldId="283"/>
            <ac:spMk id="2" creationId="{CEB04CA8-6695-4B8E-A902-C93891C534E0}"/>
          </ac:spMkLst>
        </pc:spChg>
        <pc:spChg chg="mod">
          <ac:chgData name="Bhushan Paradkar" userId="34e5527b-0322-46c9-85e8-191e72d03a67" providerId="ADAL" clId="{E3FEAB8E-903B-4B43-A9F8-8DD4DBF00907}" dt="2021-12-28T06:08:01.552" v="8875" actId="20577"/>
          <ac:spMkLst>
            <pc:docMk/>
            <pc:sldMk cId="1466728278" sldId="283"/>
            <ac:spMk id="3" creationId="{A8780125-6183-441C-83C3-0CB2741AC425}"/>
          </ac:spMkLst>
        </pc:spChg>
      </pc:sldChg>
      <pc:sldChg chg="modSp add">
        <pc:chgData name="Bhushan Paradkar" userId="34e5527b-0322-46c9-85e8-191e72d03a67" providerId="ADAL" clId="{E3FEAB8E-903B-4B43-A9F8-8DD4DBF00907}" dt="2021-12-28T06:12:29.741" v="9210" actId="313"/>
        <pc:sldMkLst>
          <pc:docMk/>
          <pc:sldMk cId="781812732" sldId="284"/>
        </pc:sldMkLst>
        <pc:spChg chg="mod">
          <ac:chgData name="Bhushan Paradkar" userId="34e5527b-0322-46c9-85e8-191e72d03a67" providerId="ADAL" clId="{E3FEAB8E-903B-4B43-A9F8-8DD4DBF00907}" dt="2021-12-28T06:09:11.639" v="8916" actId="20577"/>
          <ac:spMkLst>
            <pc:docMk/>
            <pc:sldMk cId="781812732" sldId="284"/>
            <ac:spMk id="2" creationId="{E017A8C8-5FFF-4F7F-8C3F-4C0AC037E4B4}"/>
          </ac:spMkLst>
        </pc:spChg>
        <pc:spChg chg="mod">
          <ac:chgData name="Bhushan Paradkar" userId="34e5527b-0322-46c9-85e8-191e72d03a67" providerId="ADAL" clId="{E3FEAB8E-903B-4B43-A9F8-8DD4DBF00907}" dt="2021-12-28T06:12:29.741" v="9210" actId="313"/>
          <ac:spMkLst>
            <pc:docMk/>
            <pc:sldMk cId="781812732" sldId="284"/>
            <ac:spMk id="3" creationId="{FCCCEF9B-E4EA-40D9-A097-CC58B8848CDB}"/>
          </ac:spMkLst>
        </pc:spChg>
      </pc:sldChg>
      <pc:sldChg chg="addSp modSp add">
        <pc:chgData name="Bhushan Paradkar" userId="34e5527b-0322-46c9-85e8-191e72d03a67" providerId="ADAL" clId="{E3FEAB8E-903B-4B43-A9F8-8DD4DBF00907}" dt="2021-12-28T06:21:52.822" v="9600" actId="1076"/>
        <pc:sldMkLst>
          <pc:docMk/>
          <pc:sldMk cId="4074581025" sldId="285"/>
        </pc:sldMkLst>
        <pc:spChg chg="mod">
          <ac:chgData name="Bhushan Paradkar" userId="34e5527b-0322-46c9-85e8-191e72d03a67" providerId="ADAL" clId="{E3FEAB8E-903B-4B43-A9F8-8DD4DBF00907}" dt="2021-12-28T06:14:58.382" v="9255" actId="20577"/>
          <ac:spMkLst>
            <pc:docMk/>
            <pc:sldMk cId="4074581025" sldId="285"/>
            <ac:spMk id="2" creationId="{90EEC771-3171-4278-BE16-46A3207AA901}"/>
          </ac:spMkLst>
        </pc:spChg>
        <pc:spChg chg="mod">
          <ac:chgData name="Bhushan Paradkar" userId="34e5527b-0322-46c9-85e8-191e72d03a67" providerId="ADAL" clId="{E3FEAB8E-903B-4B43-A9F8-8DD4DBF00907}" dt="2021-12-28T06:21:46.801" v="9599" actId="20577"/>
          <ac:spMkLst>
            <pc:docMk/>
            <pc:sldMk cId="4074581025" sldId="285"/>
            <ac:spMk id="3" creationId="{D4C25F0A-BFC3-4D37-84D6-47BAF84FFA70}"/>
          </ac:spMkLst>
        </pc:spChg>
        <pc:picChg chg="add mod">
          <ac:chgData name="Bhushan Paradkar" userId="34e5527b-0322-46c9-85e8-191e72d03a67" providerId="ADAL" clId="{E3FEAB8E-903B-4B43-A9F8-8DD4DBF00907}" dt="2021-12-28T06:21:52.822" v="9600" actId="1076"/>
          <ac:picMkLst>
            <pc:docMk/>
            <pc:sldMk cId="4074581025" sldId="285"/>
            <ac:picMk id="4" creationId="{B3E26BE6-DBBF-4B32-AB9A-56AAC577EF45}"/>
          </ac:picMkLst>
        </pc:picChg>
      </pc:sldChg>
      <pc:sldChg chg="modSp add">
        <pc:chgData name="Bhushan Paradkar" userId="34e5527b-0322-46c9-85e8-191e72d03a67" providerId="ADAL" clId="{E3FEAB8E-903B-4B43-A9F8-8DD4DBF00907}" dt="2021-12-28T07:41:32.409" v="10926" actId="20577"/>
        <pc:sldMkLst>
          <pc:docMk/>
          <pc:sldMk cId="1429341999" sldId="286"/>
        </pc:sldMkLst>
        <pc:spChg chg="mod">
          <ac:chgData name="Bhushan Paradkar" userId="34e5527b-0322-46c9-85e8-191e72d03a67" providerId="ADAL" clId="{E3FEAB8E-903B-4B43-A9F8-8DD4DBF00907}" dt="2021-12-28T06:22:01.839" v="9607" actId="20577"/>
          <ac:spMkLst>
            <pc:docMk/>
            <pc:sldMk cId="1429341999" sldId="286"/>
            <ac:spMk id="2" creationId="{E3E19581-EF90-4427-A071-A989FB904E06}"/>
          </ac:spMkLst>
        </pc:spChg>
        <pc:spChg chg="mod">
          <ac:chgData name="Bhushan Paradkar" userId="34e5527b-0322-46c9-85e8-191e72d03a67" providerId="ADAL" clId="{E3FEAB8E-903B-4B43-A9F8-8DD4DBF00907}" dt="2021-12-28T07:41:32.409" v="10926" actId="20577"/>
          <ac:spMkLst>
            <pc:docMk/>
            <pc:sldMk cId="1429341999" sldId="286"/>
            <ac:spMk id="3" creationId="{C4DB2651-B89E-46C8-A2C2-A0A0C440E81A}"/>
          </ac:spMkLst>
        </pc:spChg>
      </pc:sldChg>
      <pc:sldChg chg="addSp modSp add">
        <pc:chgData name="Bhushan Paradkar" userId="34e5527b-0322-46c9-85e8-191e72d03a67" providerId="ADAL" clId="{E3FEAB8E-903B-4B43-A9F8-8DD4DBF00907}" dt="2021-12-28T06:28:57.100" v="10060" actId="1076"/>
        <pc:sldMkLst>
          <pc:docMk/>
          <pc:sldMk cId="1750050905" sldId="287"/>
        </pc:sldMkLst>
        <pc:spChg chg="mod">
          <ac:chgData name="Bhushan Paradkar" userId="34e5527b-0322-46c9-85e8-191e72d03a67" providerId="ADAL" clId="{E3FEAB8E-903B-4B43-A9F8-8DD4DBF00907}" dt="2021-12-28T06:26:39.807" v="9986" actId="20577"/>
          <ac:spMkLst>
            <pc:docMk/>
            <pc:sldMk cId="1750050905" sldId="287"/>
            <ac:spMk id="2" creationId="{F854634F-F520-46B7-8FA8-0015EF7C39EF}"/>
          </ac:spMkLst>
        </pc:spChg>
        <pc:spChg chg="mod">
          <ac:chgData name="Bhushan Paradkar" userId="34e5527b-0322-46c9-85e8-191e72d03a67" providerId="ADAL" clId="{E3FEAB8E-903B-4B43-A9F8-8DD4DBF00907}" dt="2021-12-28T06:28:48.256" v="10057" actId="1076"/>
          <ac:spMkLst>
            <pc:docMk/>
            <pc:sldMk cId="1750050905" sldId="287"/>
            <ac:spMk id="3" creationId="{45BFE9E4-8500-4051-8E63-20B71FD81D73}"/>
          </ac:spMkLst>
        </pc:spChg>
        <pc:picChg chg="add mod">
          <ac:chgData name="Bhushan Paradkar" userId="34e5527b-0322-46c9-85e8-191e72d03a67" providerId="ADAL" clId="{E3FEAB8E-903B-4B43-A9F8-8DD4DBF00907}" dt="2021-12-28T06:28:57.100" v="10060" actId="1076"/>
          <ac:picMkLst>
            <pc:docMk/>
            <pc:sldMk cId="1750050905" sldId="287"/>
            <ac:picMk id="4" creationId="{73779174-6636-4062-A880-42E89759E1B4}"/>
          </ac:picMkLst>
        </pc:picChg>
      </pc:sldChg>
      <pc:sldChg chg="addSp delSp modSp add">
        <pc:chgData name="Bhushan Paradkar" userId="34e5527b-0322-46c9-85e8-191e72d03a67" providerId="ADAL" clId="{E3FEAB8E-903B-4B43-A9F8-8DD4DBF00907}" dt="2021-12-28T06:43:36.825" v="10072" actId="1076"/>
        <pc:sldMkLst>
          <pc:docMk/>
          <pc:sldMk cId="2567492664" sldId="288"/>
        </pc:sldMkLst>
        <pc:spChg chg="mod">
          <ac:chgData name="Bhushan Paradkar" userId="34e5527b-0322-46c9-85e8-191e72d03a67" providerId="ADAL" clId="{E3FEAB8E-903B-4B43-A9F8-8DD4DBF00907}" dt="2021-12-28T06:42:51.728" v="10070" actId="20577"/>
          <ac:spMkLst>
            <pc:docMk/>
            <pc:sldMk cId="2567492664" sldId="288"/>
            <ac:spMk id="2" creationId="{832ABF37-26FB-4C59-B142-39CE57E3030C}"/>
          </ac:spMkLst>
        </pc:spChg>
        <pc:spChg chg="del">
          <ac:chgData name="Bhushan Paradkar" userId="34e5527b-0322-46c9-85e8-191e72d03a67" providerId="ADAL" clId="{E3FEAB8E-903B-4B43-A9F8-8DD4DBF00907}" dt="2021-12-28T06:43:32.144" v="10071"/>
          <ac:spMkLst>
            <pc:docMk/>
            <pc:sldMk cId="2567492664" sldId="288"/>
            <ac:spMk id="3" creationId="{C02736A7-5087-4F37-8B3B-2B8B01296936}"/>
          </ac:spMkLst>
        </pc:spChg>
        <pc:picChg chg="add mod">
          <ac:chgData name="Bhushan Paradkar" userId="34e5527b-0322-46c9-85e8-191e72d03a67" providerId="ADAL" clId="{E3FEAB8E-903B-4B43-A9F8-8DD4DBF00907}" dt="2021-12-28T06:43:36.825" v="10072" actId="1076"/>
          <ac:picMkLst>
            <pc:docMk/>
            <pc:sldMk cId="2567492664" sldId="288"/>
            <ac:picMk id="4" creationId="{9AD4FBF5-23BF-4EFB-8D43-021D61F985B8}"/>
          </ac:picMkLst>
        </pc:picChg>
      </pc:sldChg>
      <pc:sldChg chg="addSp delSp modSp add">
        <pc:chgData name="Bhushan Paradkar" userId="34e5527b-0322-46c9-85e8-191e72d03a67" providerId="ADAL" clId="{E3FEAB8E-903B-4B43-A9F8-8DD4DBF00907}" dt="2021-12-28T06:44:28.589" v="10083" actId="20577"/>
        <pc:sldMkLst>
          <pc:docMk/>
          <pc:sldMk cId="2700470014" sldId="289"/>
        </pc:sldMkLst>
        <pc:spChg chg="mod">
          <ac:chgData name="Bhushan Paradkar" userId="34e5527b-0322-46c9-85e8-191e72d03a67" providerId="ADAL" clId="{E3FEAB8E-903B-4B43-A9F8-8DD4DBF00907}" dt="2021-12-28T06:44:28.589" v="10083" actId="20577"/>
          <ac:spMkLst>
            <pc:docMk/>
            <pc:sldMk cId="2700470014" sldId="289"/>
            <ac:spMk id="2" creationId="{CC0ED8E3-16AF-4484-A67C-6761CBB2E5B1}"/>
          </ac:spMkLst>
        </pc:spChg>
        <pc:spChg chg="del">
          <ac:chgData name="Bhushan Paradkar" userId="34e5527b-0322-46c9-85e8-191e72d03a67" providerId="ADAL" clId="{E3FEAB8E-903B-4B43-A9F8-8DD4DBF00907}" dt="2021-12-28T06:44:21.697" v="10074"/>
          <ac:spMkLst>
            <pc:docMk/>
            <pc:sldMk cId="2700470014" sldId="289"/>
            <ac:spMk id="3" creationId="{0CEAD125-AECD-45A2-BAD9-435DDAC4CA12}"/>
          </ac:spMkLst>
        </pc:spChg>
        <pc:picChg chg="add mod">
          <ac:chgData name="Bhushan Paradkar" userId="34e5527b-0322-46c9-85e8-191e72d03a67" providerId="ADAL" clId="{E3FEAB8E-903B-4B43-A9F8-8DD4DBF00907}" dt="2021-12-28T06:44:21.697" v="10074"/>
          <ac:picMkLst>
            <pc:docMk/>
            <pc:sldMk cId="2700470014" sldId="289"/>
            <ac:picMk id="4" creationId="{15DBEFCF-5A1E-434C-9368-D984D48FD03D}"/>
          </ac:picMkLst>
        </pc:picChg>
      </pc:sldChg>
      <pc:sldChg chg="addSp delSp modSp add">
        <pc:chgData name="Bhushan Paradkar" userId="34e5527b-0322-46c9-85e8-191e72d03a67" providerId="ADAL" clId="{E3FEAB8E-903B-4B43-A9F8-8DD4DBF00907}" dt="2021-12-28T06:45:45.414" v="10104" actId="1076"/>
        <pc:sldMkLst>
          <pc:docMk/>
          <pc:sldMk cId="4073460236" sldId="290"/>
        </pc:sldMkLst>
        <pc:spChg chg="mod">
          <ac:chgData name="Bhushan Paradkar" userId="34e5527b-0322-46c9-85e8-191e72d03a67" providerId="ADAL" clId="{E3FEAB8E-903B-4B43-A9F8-8DD4DBF00907}" dt="2021-12-28T06:45:40.518" v="10102" actId="20577"/>
          <ac:spMkLst>
            <pc:docMk/>
            <pc:sldMk cId="4073460236" sldId="290"/>
            <ac:spMk id="2" creationId="{89C203F9-D567-42D2-AC6D-3E558BD6F9B5}"/>
          </ac:spMkLst>
        </pc:spChg>
        <pc:spChg chg="del">
          <ac:chgData name="Bhushan Paradkar" userId="34e5527b-0322-46c9-85e8-191e72d03a67" providerId="ADAL" clId="{E3FEAB8E-903B-4B43-A9F8-8DD4DBF00907}" dt="2021-12-28T06:45:42.730" v="10103"/>
          <ac:spMkLst>
            <pc:docMk/>
            <pc:sldMk cId="4073460236" sldId="290"/>
            <ac:spMk id="3" creationId="{AE888AF3-0DBA-4F00-992F-B056CC75295B}"/>
          </ac:spMkLst>
        </pc:spChg>
        <pc:picChg chg="add mod">
          <ac:chgData name="Bhushan Paradkar" userId="34e5527b-0322-46c9-85e8-191e72d03a67" providerId="ADAL" clId="{E3FEAB8E-903B-4B43-A9F8-8DD4DBF00907}" dt="2021-12-28T06:45:45.414" v="10104" actId="1076"/>
          <ac:picMkLst>
            <pc:docMk/>
            <pc:sldMk cId="4073460236" sldId="290"/>
            <ac:picMk id="4" creationId="{F14A7233-02C9-45E7-8D71-ECC36CFD8294}"/>
          </ac:picMkLst>
        </pc:picChg>
      </pc:sldChg>
      <pc:sldChg chg="addSp delSp modSp add">
        <pc:chgData name="Bhushan Paradkar" userId="34e5527b-0322-46c9-85e8-191e72d03a67" providerId="ADAL" clId="{E3FEAB8E-903B-4B43-A9F8-8DD4DBF00907}" dt="2021-12-28T06:46:38.316" v="10133" actId="1076"/>
        <pc:sldMkLst>
          <pc:docMk/>
          <pc:sldMk cId="1756611622" sldId="291"/>
        </pc:sldMkLst>
        <pc:spChg chg="mod">
          <ac:chgData name="Bhushan Paradkar" userId="34e5527b-0322-46c9-85e8-191e72d03a67" providerId="ADAL" clId="{E3FEAB8E-903B-4B43-A9F8-8DD4DBF00907}" dt="2021-12-28T06:46:13.975" v="10131" actId="20577"/>
          <ac:spMkLst>
            <pc:docMk/>
            <pc:sldMk cId="1756611622" sldId="291"/>
            <ac:spMk id="2" creationId="{2EE2E7D5-1DD9-47DB-9A36-AEB61FD99F6C}"/>
          </ac:spMkLst>
        </pc:spChg>
        <pc:spChg chg="del">
          <ac:chgData name="Bhushan Paradkar" userId="34e5527b-0322-46c9-85e8-191e72d03a67" providerId="ADAL" clId="{E3FEAB8E-903B-4B43-A9F8-8DD4DBF00907}" dt="2021-12-28T06:46:36.192" v="10132"/>
          <ac:spMkLst>
            <pc:docMk/>
            <pc:sldMk cId="1756611622" sldId="291"/>
            <ac:spMk id="3" creationId="{68C779EB-8E77-4404-B541-1ADF5869B972}"/>
          </ac:spMkLst>
        </pc:spChg>
        <pc:picChg chg="add mod">
          <ac:chgData name="Bhushan Paradkar" userId="34e5527b-0322-46c9-85e8-191e72d03a67" providerId="ADAL" clId="{E3FEAB8E-903B-4B43-A9F8-8DD4DBF00907}" dt="2021-12-28T06:46:38.316" v="10133" actId="1076"/>
          <ac:picMkLst>
            <pc:docMk/>
            <pc:sldMk cId="1756611622" sldId="291"/>
            <ac:picMk id="4" creationId="{8A03C8E6-5DB8-4A9F-8157-0EB3853AAFA2}"/>
          </ac:picMkLst>
        </pc:picChg>
      </pc:sldChg>
      <pc:sldChg chg="addSp delSp modSp add">
        <pc:chgData name="Bhushan Paradkar" userId="34e5527b-0322-46c9-85e8-191e72d03a67" providerId="ADAL" clId="{E3FEAB8E-903B-4B43-A9F8-8DD4DBF00907}" dt="2021-12-28T06:49:06.205" v="10137" actId="1076"/>
        <pc:sldMkLst>
          <pc:docMk/>
          <pc:sldMk cId="1549708303" sldId="292"/>
        </pc:sldMkLst>
        <pc:spChg chg="add del mod">
          <ac:chgData name="Bhushan Paradkar" userId="34e5527b-0322-46c9-85e8-191e72d03a67" providerId="ADAL" clId="{E3FEAB8E-903B-4B43-A9F8-8DD4DBF00907}" dt="2021-12-28T06:49:03.365" v="10136"/>
          <ac:spMkLst>
            <pc:docMk/>
            <pc:sldMk cId="1549708303" sldId="292"/>
            <ac:spMk id="5" creationId="{A4376867-5C72-4516-BC8C-FC52A903CBDA}"/>
          </ac:spMkLst>
        </pc:spChg>
        <pc:picChg chg="del">
          <ac:chgData name="Bhushan Paradkar" userId="34e5527b-0322-46c9-85e8-191e72d03a67" providerId="ADAL" clId="{E3FEAB8E-903B-4B43-A9F8-8DD4DBF00907}" dt="2021-12-28T06:48:42.524" v="10135" actId="478"/>
          <ac:picMkLst>
            <pc:docMk/>
            <pc:sldMk cId="1549708303" sldId="292"/>
            <ac:picMk id="4" creationId="{8A03C8E6-5DB8-4A9F-8157-0EB3853AAFA2}"/>
          </ac:picMkLst>
        </pc:picChg>
        <pc:picChg chg="add mod">
          <ac:chgData name="Bhushan Paradkar" userId="34e5527b-0322-46c9-85e8-191e72d03a67" providerId="ADAL" clId="{E3FEAB8E-903B-4B43-A9F8-8DD4DBF00907}" dt="2021-12-28T06:49:06.205" v="10137" actId="1076"/>
          <ac:picMkLst>
            <pc:docMk/>
            <pc:sldMk cId="1549708303" sldId="292"/>
            <ac:picMk id="6" creationId="{8807DB8E-5BB5-41B7-BB2C-791E74101C12}"/>
          </ac:picMkLst>
        </pc:picChg>
      </pc:sldChg>
      <pc:sldChg chg="addSp delSp modSp add">
        <pc:chgData name="Bhushan Paradkar" userId="34e5527b-0322-46c9-85e8-191e72d03a67" providerId="ADAL" clId="{E3FEAB8E-903B-4B43-A9F8-8DD4DBF00907}" dt="2021-12-28T06:50:41.989" v="10157" actId="1076"/>
        <pc:sldMkLst>
          <pc:docMk/>
          <pc:sldMk cId="874535680" sldId="293"/>
        </pc:sldMkLst>
        <pc:spChg chg="mod">
          <ac:chgData name="Bhushan Paradkar" userId="34e5527b-0322-46c9-85e8-191e72d03a67" providerId="ADAL" clId="{E3FEAB8E-903B-4B43-A9F8-8DD4DBF00907}" dt="2021-12-28T06:50:11.551" v="10155" actId="20577"/>
          <ac:spMkLst>
            <pc:docMk/>
            <pc:sldMk cId="874535680" sldId="293"/>
            <ac:spMk id="2" creationId="{50117D73-D1FE-4764-98E9-B95922F399A7}"/>
          </ac:spMkLst>
        </pc:spChg>
        <pc:spChg chg="del">
          <ac:chgData name="Bhushan Paradkar" userId="34e5527b-0322-46c9-85e8-191e72d03a67" providerId="ADAL" clId="{E3FEAB8E-903B-4B43-A9F8-8DD4DBF00907}" dt="2021-12-28T06:50:38.823" v="10156"/>
          <ac:spMkLst>
            <pc:docMk/>
            <pc:sldMk cId="874535680" sldId="293"/>
            <ac:spMk id="3" creationId="{A9650724-E19B-4F5C-9655-F98823BC6674}"/>
          </ac:spMkLst>
        </pc:spChg>
        <pc:picChg chg="add mod">
          <ac:chgData name="Bhushan Paradkar" userId="34e5527b-0322-46c9-85e8-191e72d03a67" providerId="ADAL" clId="{E3FEAB8E-903B-4B43-A9F8-8DD4DBF00907}" dt="2021-12-28T06:50:41.989" v="10157" actId="1076"/>
          <ac:picMkLst>
            <pc:docMk/>
            <pc:sldMk cId="874535680" sldId="293"/>
            <ac:picMk id="4" creationId="{6E978826-72C3-45DF-B17B-2728D4C9DBBE}"/>
          </ac:picMkLst>
        </pc:picChg>
      </pc:sldChg>
      <pc:sldChg chg="addSp delSp modSp add">
        <pc:chgData name="Bhushan Paradkar" userId="34e5527b-0322-46c9-85e8-191e72d03a67" providerId="ADAL" clId="{E3FEAB8E-903B-4B43-A9F8-8DD4DBF00907}" dt="2021-12-28T06:52:07.794" v="10161" actId="1076"/>
        <pc:sldMkLst>
          <pc:docMk/>
          <pc:sldMk cId="1843146127" sldId="294"/>
        </pc:sldMkLst>
        <pc:spChg chg="add del mod">
          <ac:chgData name="Bhushan Paradkar" userId="34e5527b-0322-46c9-85e8-191e72d03a67" providerId="ADAL" clId="{E3FEAB8E-903B-4B43-A9F8-8DD4DBF00907}" dt="2021-12-28T06:52:04.770" v="10160"/>
          <ac:spMkLst>
            <pc:docMk/>
            <pc:sldMk cId="1843146127" sldId="294"/>
            <ac:spMk id="5" creationId="{41666434-6C4C-40FD-8C8B-DB56E8841F46}"/>
          </ac:spMkLst>
        </pc:spChg>
        <pc:picChg chg="del">
          <ac:chgData name="Bhushan Paradkar" userId="34e5527b-0322-46c9-85e8-191e72d03a67" providerId="ADAL" clId="{E3FEAB8E-903B-4B43-A9F8-8DD4DBF00907}" dt="2021-12-28T06:52:02.676" v="10159" actId="478"/>
          <ac:picMkLst>
            <pc:docMk/>
            <pc:sldMk cId="1843146127" sldId="294"/>
            <ac:picMk id="4" creationId="{6E978826-72C3-45DF-B17B-2728D4C9DBBE}"/>
          </ac:picMkLst>
        </pc:picChg>
        <pc:picChg chg="add mod">
          <ac:chgData name="Bhushan Paradkar" userId="34e5527b-0322-46c9-85e8-191e72d03a67" providerId="ADAL" clId="{E3FEAB8E-903B-4B43-A9F8-8DD4DBF00907}" dt="2021-12-28T06:52:07.794" v="10161" actId="1076"/>
          <ac:picMkLst>
            <pc:docMk/>
            <pc:sldMk cId="1843146127" sldId="294"/>
            <ac:picMk id="6" creationId="{82907079-1347-4136-A763-0596E5ECC453}"/>
          </ac:picMkLst>
        </pc:picChg>
      </pc:sldChg>
      <pc:sldChg chg="addSp delSp modSp add">
        <pc:chgData name="Bhushan Paradkar" userId="34e5527b-0322-46c9-85e8-191e72d03a67" providerId="ADAL" clId="{E3FEAB8E-903B-4B43-A9F8-8DD4DBF00907}" dt="2021-12-28T06:54:02.645" v="10188" actId="1076"/>
        <pc:sldMkLst>
          <pc:docMk/>
          <pc:sldMk cId="568145418" sldId="295"/>
        </pc:sldMkLst>
        <pc:spChg chg="mod">
          <ac:chgData name="Bhushan Paradkar" userId="34e5527b-0322-46c9-85e8-191e72d03a67" providerId="ADAL" clId="{E3FEAB8E-903B-4B43-A9F8-8DD4DBF00907}" dt="2021-12-28T06:52:55.093" v="10184" actId="20577"/>
          <ac:spMkLst>
            <pc:docMk/>
            <pc:sldMk cId="568145418" sldId="295"/>
            <ac:spMk id="2" creationId="{314F5B92-6FE8-4135-BB0A-4945B15C20F1}"/>
          </ac:spMkLst>
        </pc:spChg>
        <pc:spChg chg="del">
          <ac:chgData name="Bhushan Paradkar" userId="34e5527b-0322-46c9-85e8-191e72d03a67" providerId="ADAL" clId="{E3FEAB8E-903B-4B43-A9F8-8DD4DBF00907}" dt="2021-12-28T06:53:56.057" v="10185"/>
          <ac:spMkLst>
            <pc:docMk/>
            <pc:sldMk cId="568145418" sldId="295"/>
            <ac:spMk id="3" creationId="{5154D85B-A377-444B-9F6E-7DEAAC1AAAD3}"/>
          </ac:spMkLst>
        </pc:spChg>
        <pc:picChg chg="add mod">
          <ac:chgData name="Bhushan Paradkar" userId="34e5527b-0322-46c9-85e8-191e72d03a67" providerId="ADAL" clId="{E3FEAB8E-903B-4B43-A9F8-8DD4DBF00907}" dt="2021-12-28T06:54:02.645" v="10188" actId="1076"/>
          <ac:picMkLst>
            <pc:docMk/>
            <pc:sldMk cId="568145418" sldId="295"/>
            <ac:picMk id="4" creationId="{A92E2A32-43C4-42AA-8320-D348B73BBB25}"/>
          </ac:picMkLst>
        </pc:picChg>
      </pc:sldChg>
      <pc:sldChg chg="addSp delSp modSp add">
        <pc:chgData name="Bhushan Paradkar" userId="34e5527b-0322-46c9-85e8-191e72d03a67" providerId="ADAL" clId="{E3FEAB8E-903B-4B43-A9F8-8DD4DBF00907}" dt="2021-12-28T06:57:54.950" v="10204" actId="20577"/>
        <pc:sldMkLst>
          <pc:docMk/>
          <pc:sldMk cId="878617288" sldId="296"/>
        </pc:sldMkLst>
        <pc:spChg chg="mod">
          <ac:chgData name="Bhushan Paradkar" userId="34e5527b-0322-46c9-85e8-191e72d03a67" providerId="ADAL" clId="{E3FEAB8E-903B-4B43-A9F8-8DD4DBF00907}" dt="2021-12-28T06:57:54.950" v="10204" actId="20577"/>
          <ac:spMkLst>
            <pc:docMk/>
            <pc:sldMk cId="878617288" sldId="296"/>
            <ac:spMk id="2" creationId="{532ECE1A-E173-484D-80B7-3085E297C559}"/>
          </ac:spMkLst>
        </pc:spChg>
        <pc:spChg chg="del">
          <ac:chgData name="Bhushan Paradkar" userId="34e5527b-0322-46c9-85e8-191e72d03a67" providerId="ADAL" clId="{E3FEAB8E-903B-4B43-A9F8-8DD4DBF00907}" dt="2021-12-28T06:57:43.058" v="10195"/>
          <ac:spMkLst>
            <pc:docMk/>
            <pc:sldMk cId="878617288" sldId="296"/>
            <ac:spMk id="3" creationId="{67C2BD9B-A7B0-4456-901C-EA260A4C9C13}"/>
          </ac:spMkLst>
        </pc:spChg>
        <pc:picChg chg="add mod">
          <ac:chgData name="Bhushan Paradkar" userId="34e5527b-0322-46c9-85e8-191e72d03a67" providerId="ADAL" clId="{E3FEAB8E-903B-4B43-A9F8-8DD4DBF00907}" dt="2021-12-28T06:57:46.110" v="10196" actId="1076"/>
          <ac:picMkLst>
            <pc:docMk/>
            <pc:sldMk cId="878617288" sldId="296"/>
            <ac:picMk id="4" creationId="{26AFE215-4D61-4FD4-8E31-DF13E5FDEA50}"/>
          </ac:picMkLst>
        </pc:picChg>
      </pc:sldChg>
      <pc:sldChg chg="addSp delSp modSp add">
        <pc:chgData name="Bhushan Paradkar" userId="34e5527b-0322-46c9-85e8-191e72d03a67" providerId="ADAL" clId="{E3FEAB8E-903B-4B43-A9F8-8DD4DBF00907}" dt="2021-12-28T06:58:58.089" v="10214" actId="1076"/>
        <pc:sldMkLst>
          <pc:docMk/>
          <pc:sldMk cId="2675451033" sldId="297"/>
        </pc:sldMkLst>
        <pc:spChg chg="mod">
          <ac:chgData name="Bhushan Paradkar" userId="34e5527b-0322-46c9-85e8-191e72d03a67" providerId="ADAL" clId="{E3FEAB8E-903B-4B43-A9F8-8DD4DBF00907}" dt="2021-12-28T06:58:04.008" v="10210" actId="20577"/>
          <ac:spMkLst>
            <pc:docMk/>
            <pc:sldMk cId="2675451033" sldId="297"/>
            <ac:spMk id="2" creationId="{56E26403-1317-47C9-AB70-A78C47889137}"/>
          </ac:spMkLst>
        </pc:spChg>
        <pc:spChg chg="del">
          <ac:chgData name="Bhushan Paradkar" userId="34e5527b-0322-46c9-85e8-191e72d03a67" providerId="ADAL" clId="{E3FEAB8E-903B-4B43-A9F8-8DD4DBF00907}" dt="2021-12-28T06:58:26.226" v="10211"/>
          <ac:spMkLst>
            <pc:docMk/>
            <pc:sldMk cId="2675451033" sldId="297"/>
            <ac:spMk id="3" creationId="{53C2AB52-CE00-45A9-9218-6BB2FF4C54E3}"/>
          </ac:spMkLst>
        </pc:spChg>
        <pc:picChg chg="add mod">
          <ac:chgData name="Bhushan Paradkar" userId="34e5527b-0322-46c9-85e8-191e72d03a67" providerId="ADAL" clId="{E3FEAB8E-903B-4B43-A9F8-8DD4DBF00907}" dt="2021-12-28T06:58:58.089" v="10214" actId="1076"/>
          <ac:picMkLst>
            <pc:docMk/>
            <pc:sldMk cId="2675451033" sldId="297"/>
            <ac:picMk id="4" creationId="{677C961F-873A-4B76-A4A6-6AE82290D468}"/>
          </ac:picMkLst>
        </pc:picChg>
      </pc:sldChg>
      <pc:sldChg chg="addSp delSp modSp add">
        <pc:chgData name="Bhushan Paradkar" userId="34e5527b-0322-46c9-85e8-191e72d03a67" providerId="ADAL" clId="{E3FEAB8E-903B-4B43-A9F8-8DD4DBF00907}" dt="2021-12-28T07:00:55.071" v="10227" actId="1076"/>
        <pc:sldMkLst>
          <pc:docMk/>
          <pc:sldMk cId="4196703876" sldId="298"/>
        </pc:sldMkLst>
        <pc:spChg chg="mod">
          <ac:chgData name="Bhushan Paradkar" userId="34e5527b-0322-46c9-85e8-191e72d03a67" providerId="ADAL" clId="{E3FEAB8E-903B-4B43-A9F8-8DD4DBF00907}" dt="2021-12-28T07:00:10.320" v="10219" actId="1076"/>
          <ac:spMkLst>
            <pc:docMk/>
            <pc:sldMk cId="4196703876" sldId="298"/>
            <ac:spMk id="2" creationId="{56E26403-1317-47C9-AB70-A78C47889137}"/>
          </ac:spMkLst>
        </pc:spChg>
        <pc:spChg chg="add del mod">
          <ac:chgData name="Bhushan Paradkar" userId="34e5527b-0322-46c9-85e8-191e72d03a67" providerId="ADAL" clId="{E3FEAB8E-903B-4B43-A9F8-8DD4DBF00907}" dt="2021-12-28T07:00:47.854" v="10225" actId="478"/>
          <ac:spMkLst>
            <pc:docMk/>
            <pc:sldMk cId="4196703876" sldId="298"/>
            <ac:spMk id="5" creationId="{96CBDC00-CF59-4E14-A133-5BB04B8C10A9}"/>
          </ac:spMkLst>
        </pc:spChg>
        <pc:picChg chg="del">
          <ac:chgData name="Bhushan Paradkar" userId="34e5527b-0322-46c9-85e8-191e72d03a67" providerId="ADAL" clId="{E3FEAB8E-903B-4B43-A9F8-8DD4DBF00907}" dt="2021-12-28T07:00:02.727" v="10216" actId="478"/>
          <ac:picMkLst>
            <pc:docMk/>
            <pc:sldMk cId="4196703876" sldId="298"/>
            <ac:picMk id="4" creationId="{677C961F-873A-4B76-A4A6-6AE82290D468}"/>
          </ac:picMkLst>
        </pc:picChg>
        <pc:picChg chg="add mod">
          <ac:chgData name="Bhushan Paradkar" userId="34e5527b-0322-46c9-85e8-191e72d03a67" providerId="ADAL" clId="{E3FEAB8E-903B-4B43-A9F8-8DD4DBF00907}" dt="2021-12-28T07:00:55.071" v="10227" actId="1076"/>
          <ac:picMkLst>
            <pc:docMk/>
            <pc:sldMk cId="4196703876" sldId="298"/>
            <ac:picMk id="6" creationId="{A1458A7B-8420-4428-AA0D-3E9D20272CA6}"/>
          </ac:picMkLst>
        </pc:picChg>
      </pc:sldChg>
      <pc:sldChg chg="addSp modSp add">
        <pc:chgData name="Bhushan Paradkar" userId="34e5527b-0322-46c9-85e8-191e72d03a67" providerId="ADAL" clId="{E3FEAB8E-903B-4B43-A9F8-8DD4DBF00907}" dt="2021-12-28T07:05:19.369" v="10437"/>
        <pc:sldMkLst>
          <pc:docMk/>
          <pc:sldMk cId="2342180434" sldId="299"/>
        </pc:sldMkLst>
        <pc:spChg chg="mod">
          <ac:chgData name="Bhushan Paradkar" userId="34e5527b-0322-46c9-85e8-191e72d03a67" providerId="ADAL" clId="{E3FEAB8E-903B-4B43-A9F8-8DD4DBF00907}" dt="2021-12-28T07:02:52.058" v="10242" actId="20577"/>
          <ac:spMkLst>
            <pc:docMk/>
            <pc:sldMk cId="2342180434" sldId="299"/>
            <ac:spMk id="2" creationId="{2E18F1C0-BD8A-4988-B4BB-4C960D8D8205}"/>
          </ac:spMkLst>
        </pc:spChg>
        <pc:spChg chg="mod">
          <ac:chgData name="Bhushan Paradkar" userId="34e5527b-0322-46c9-85e8-191e72d03a67" providerId="ADAL" clId="{E3FEAB8E-903B-4B43-A9F8-8DD4DBF00907}" dt="2021-12-28T07:05:06.848" v="10435" actId="1076"/>
          <ac:spMkLst>
            <pc:docMk/>
            <pc:sldMk cId="2342180434" sldId="299"/>
            <ac:spMk id="3" creationId="{780A0343-B110-49D4-BA23-8CC3B7AAEB27}"/>
          </ac:spMkLst>
        </pc:spChg>
        <pc:picChg chg="add mod">
          <ac:chgData name="Bhushan Paradkar" userId="34e5527b-0322-46c9-85e8-191e72d03a67" providerId="ADAL" clId="{E3FEAB8E-903B-4B43-A9F8-8DD4DBF00907}" dt="2021-12-28T07:05:19.369" v="10437"/>
          <ac:picMkLst>
            <pc:docMk/>
            <pc:sldMk cId="2342180434" sldId="299"/>
            <ac:picMk id="4" creationId="{4030ABEE-D8EA-4D84-BCB4-5B9D244AAF10}"/>
          </ac:picMkLst>
        </pc:picChg>
      </pc:sldChg>
      <pc:sldChg chg="addSp modSp add">
        <pc:chgData name="Bhushan Paradkar" userId="34e5527b-0322-46c9-85e8-191e72d03a67" providerId="ADAL" clId="{E3FEAB8E-903B-4B43-A9F8-8DD4DBF00907}" dt="2021-12-28T07:08:14.536" v="10587" actId="20577"/>
        <pc:sldMkLst>
          <pc:docMk/>
          <pc:sldMk cId="1807163756" sldId="300"/>
        </pc:sldMkLst>
        <pc:spChg chg="mod">
          <ac:chgData name="Bhushan Paradkar" userId="34e5527b-0322-46c9-85e8-191e72d03a67" providerId="ADAL" clId="{E3FEAB8E-903B-4B43-A9F8-8DD4DBF00907}" dt="2021-12-28T07:05:37.875" v="10450" actId="20577"/>
          <ac:spMkLst>
            <pc:docMk/>
            <pc:sldMk cId="1807163756" sldId="300"/>
            <ac:spMk id="2" creationId="{5DC24014-32AC-45B0-B784-F45F2167ABBB}"/>
          </ac:spMkLst>
        </pc:spChg>
        <pc:spChg chg="mod">
          <ac:chgData name="Bhushan Paradkar" userId="34e5527b-0322-46c9-85e8-191e72d03a67" providerId="ADAL" clId="{E3FEAB8E-903B-4B43-A9F8-8DD4DBF00907}" dt="2021-12-28T07:08:14.536" v="10587" actId="20577"/>
          <ac:spMkLst>
            <pc:docMk/>
            <pc:sldMk cId="1807163756" sldId="300"/>
            <ac:spMk id="3" creationId="{62BF7235-398F-48B1-9F45-AB1C4EF61598}"/>
          </ac:spMkLst>
        </pc:spChg>
        <pc:picChg chg="add mod">
          <ac:chgData name="Bhushan Paradkar" userId="34e5527b-0322-46c9-85e8-191e72d03a67" providerId="ADAL" clId="{E3FEAB8E-903B-4B43-A9F8-8DD4DBF00907}" dt="2021-12-28T07:07:50.745" v="10547"/>
          <ac:picMkLst>
            <pc:docMk/>
            <pc:sldMk cId="1807163756" sldId="300"/>
            <ac:picMk id="4" creationId="{BC779AAF-D897-41E9-9AB4-17B6635A00FE}"/>
          </ac:picMkLst>
        </pc:picChg>
      </pc:sldChg>
      <pc:sldChg chg="modSp add">
        <pc:chgData name="Bhushan Paradkar" userId="34e5527b-0322-46c9-85e8-191e72d03a67" providerId="ADAL" clId="{E3FEAB8E-903B-4B43-A9F8-8DD4DBF00907}" dt="2021-12-28T07:13:58.523" v="10905" actId="14100"/>
        <pc:sldMkLst>
          <pc:docMk/>
          <pc:sldMk cId="793372502" sldId="301"/>
        </pc:sldMkLst>
        <pc:spChg chg="mod">
          <ac:chgData name="Bhushan Paradkar" userId="34e5527b-0322-46c9-85e8-191e72d03a67" providerId="ADAL" clId="{E3FEAB8E-903B-4B43-A9F8-8DD4DBF00907}" dt="2021-12-28T07:08:46.944" v="10606" actId="20577"/>
          <ac:spMkLst>
            <pc:docMk/>
            <pc:sldMk cId="793372502" sldId="301"/>
            <ac:spMk id="2" creationId="{446B3A2F-1433-4EFD-B262-526CEC1E3E2D}"/>
          </ac:spMkLst>
        </pc:spChg>
        <pc:spChg chg="mod">
          <ac:chgData name="Bhushan Paradkar" userId="34e5527b-0322-46c9-85e8-191e72d03a67" providerId="ADAL" clId="{E3FEAB8E-903B-4B43-A9F8-8DD4DBF00907}" dt="2021-12-28T07:13:58.523" v="10905" actId="14100"/>
          <ac:spMkLst>
            <pc:docMk/>
            <pc:sldMk cId="793372502" sldId="301"/>
            <ac:spMk id="3" creationId="{F8ADA64B-F36F-4EC5-8D91-368937468E7B}"/>
          </ac:spMkLst>
        </pc:spChg>
      </pc:sldChg>
      <pc:sldChg chg="addSp delSp modSp add">
        <pc:chgData name="Bhushan Paradkar" userId="34e5527b-0322-46c9-85e8-191e72d03a67" providerId="ADAL" clId="{E3FEAB8E-903B-4B43-A9F8-8DD4DBF00907}" dt="2021-12-28T07:14:35.453" v="10914" actId="1076"/>
        <pc:sldMkLst>
          <pc:docMk/>
          <pc:sldMk cId="959355257" sldId="302"/>
        </pc:sldMkLst>
        <pc:spChg chg="mod">
          <ac:chgData name="Bhushan Paradkar" userId="34e5527b-0322-46c9-85e8-191e72d03a67" providerId="ADAL" clId="{E3FEAB8E-903B-4B43-A9F8-8DD4DBF00907}" dt="2021-12-28T07:14:05.328" v="10911" actId="20577"/>
          <ac:spMkLst>
            <pc:docMk/>
            <pc:sldMk cId="959355257" sldId="302"/>
            <ac:spMk id="2" creationId="{79633590-0C00-4BF6-9E7C-52B7B9941C5C}"/>
          </ac:spMkLst>
        </pc:spChg>
        <pc:spChg chg="del">
          <ac:chgData name="Bhushan Paradkar" userId="34e5527b-0322-46c9-85e8-191e72d03a67" providerId="ADAL" clId="{E3FEAB8E-903B-4B43-A9F8-8DD4DBF00907}" dt="2021-12-28T07:14:30.686" v="10912"/>
          <ac:spMkLst>
            <pc:docMk/>
            <pc:sldMk cId="959355257" sldId="302"/>
            <ac:spMk id="3" creationId="{6C887B3A-B0D2-4B02-992F-DDCA922B4E3E}"/>
          </ac:spMkLst>
        </pc:spChg>
        <pc:picChg chg="add mod">
          <ac:chgData name="Bhushan Paradkar" userId="34e5527b-0322-46c9-85e8-191e72d03a67" providerId="ADAL" clId="{E3FEAB8E-903B-4B43-A9F8-8DD4DBF00907}" dt="2021-12-28T07:14:35.453" v="10914" actId="1076"/>
          <ac:picMkLst>
            <pc:docMk/>
            <pc:sldMk cId="959355257" sldId="302"/>
            <ac:picMk id="4" creationId="{35B28DF3-39AE-4603-8688-1DDC62D7D367}"/>
          </ac:picMkLst>
        </pc:picChg>
      </pc:sldChg>
      <pc:sldChg chg="addSp delSp modSp add">
        <pc:chgData name="Bhushan Paradkar" userId="34e5527b-0322-46c9-85e8-191e72d03a67" providerId="ADAL" clId="{E3FEAB8E-903B-4B43-A9F8-8DD4DBF00907}" dt="2021-12-28T07:16:12.355" v="10920" actId="1076"/>
        <pc:sldMkLst>
          <pc:docMk/>
          <pc:sldMk cId="3508438601" sldId="303"/>
        </pc:sldMkLst>
        <pc:spChg chg="add del mod">
          <ac:chgData name="Bhushan Paradkar" userId="34e5527b-0322-46c9-85e8-191e72d03a67" providerId="ADAL" clId="{E3FEAB8E-903B-4B43-A9F8-8DD4DBF00907}" dt="2021-12-28T07:16:03.293" v="10918"/>
          <ac:spMkLst>
            <pc:docMk/>
            <pc:sldMk cId="3508438601" sldId="303"/>
            <ac:spMk id="5" creationId="{A52CD4BA-6A80-4195-9C19-F8B8E3AB64F2}"/>
          </ac:spMkLst>
        </pc:spChg>
        <pc:picChg chg="del">
          <ac:chgData name="Bhushan Paradkar" userId="34e5527b-0322-46c9-85e8-191e72d03a67" providerId="ADAL" clId="{E3FEAB8E-903B-4B43-A9F8-8DD4DBF00907}" dt="2021-12-28T07:15:58.696" v="10916" actId="478"/>
          <ac:picMkLst>
            <pc:docMk/>
            <pc:sldMk cId="3508438601" sldId="303"/>
            <ac:picMk id="4" creationId="{35B28DF3-39AE-4603-8688-1DDC62D7D367}"/>
          </ac:picMkLst>
        </pc:picChg>
        <pc:picChg chg="add mod">
          <ac:chgData name="Bhushan Paradkar" userId="34e5527b-0322-46c9-85e8-191e72d03a67" providerId="ADAL" clId="{E3FEAB8E-903B-4B43-A9F8-8DD4DBF00907}" dt="2021-12-28T07:16:12.355" v="10920" actId="1076"/>
          <ac:picMkLst>
            <pc:docMk/>
            <pc:sldMk cId="3508438601" sldId="303"/>
            <ac:picMk id="6" creationId="{C48E8035-5E16-49C1-844F-3674D7E5687F}"/>
          </ac:picMkLst>
        </pc:picChg>
      </pc:sldChg>
      <pc:sldMasterChg chg="addSp modSp">
        <pc:chgData name="Bhushan Paradkar" userId="34e5527b-0322-46c9-85e8-191e72d03a67" providerId="ADAL" clId="{E3FEAB8E-903B-4B43-A9F8-8DD4DBF00907}" dt="2021-12-28T02:56:27.360" v="2" actId="1076"/>
        <pc:sldMasterMkLst>
          <pc:docMk/>
          <pc:sldMasterMk cId="3342114628" sldId="2147483660"/>
        </pc:sldMasterMkLst>
        <pc:picChg chg="add mod">
          <ac:chgData name="Bhushan Paradkar" userId="34e5527b-0322-46c9-85e8-191e72d03a67" providerId="ADAL" clId="{E3FEAB8E-903B-4B43-A9F8-8DD4DBF00907}" dt="2021-12-28T02:56:27.360" v="2" actId="1076"/>
          <ac:picMkLst>
            <pc:docMk/>
            <pc:sldMasterMk cId="3342114628" sldId="2147483660"/>
            <ac:picMk id="8" creationId="{030FE4C1-49EE-4A4F-9036-FC9D7F61474E}"/>
          </ac:picMkLst>
        </pc:pic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1C09-FE7B-40BD-A647-7238087532C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CCC7-EA50-46B9-8AD7-0B227C796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7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1C09-FE7B-40BD-A647-7238087532C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CCC7-EA50-46B9-8AD7-0B227C796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9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1C09-FE7B-40BD-A647-7238087532C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CCC7-EA50-46B9-8AD7-0B227C796A9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2426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1C09-FE7B-40BD-A647-7238087532C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CCC7-EA50-46B9-8AD7-0B227C796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77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1C09-FE7B-40BD-A647-7238087532C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CCC7-EA50-46B9-8AD7-0B227C796A9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285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1C09-FE7B-40BD-A647-7238087532C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CCC7-EA50-46B9-8AD7-0B227C796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74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1C09-FE7B-40BD-A647-7238087532C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CCC7-EA50-46B9-8AD7-0B227C796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02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1C09-FE7B-40BD-A647-7238087532C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CCC7-EA50-46B9-8AD7-0B227C796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4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1C09-FE7B-40BD-A647-7238087532C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CCC7-EA50-46B9-8AD7-0B227C796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8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1C09-FE7B-40BD-A647-7238087532C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CCC7-EA50-46B9-8AD7-0B227C796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8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1C09-FE7B-40BD-A647-7238087532C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CCC7-EA50-46B9-8AD7-0B227C796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6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1C09-FE7B-40BD-A647-7238087532C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CCC7-EA50-46B9-8AD7-0B227C796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0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1C09-FE7B-40BD-A647-7238087532C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CCC7-EA50-46B9-8AD7-0B227C796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7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1C09-FE7B-40BD-A647-7238087532C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CCC7-EA50-46B9-8AD7-0B227C796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5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1C09-FE7B-40BD-A647-7238087532C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CCC7-EA50-46B9-8AD7-0B227C796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1C09-FE7B-40BD-A647-7238087532C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CCC7-EA50-46B9-8AD7-0B227C796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2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81C09-FE7B-40BD-A647-7238087532C8}" type="datetimeFigureOut">
              <a:rPr lang="en-US" smtClean="0"/>
              <a:t>12/28/2021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0FE4C1-49EE-4A4F-9036-FC9D7F61474E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42940" y="6083063"/>
            <a:ext cx="2402033" cy="29064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34CCC7-EA50-46B9-8AD7-0B227C796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9317-50D1-401A-9740-08C311E829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DD839-9CE9-44DD-BD75-4E8C86D3F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28-12-2021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E6DAA-CDAB-47F3-A5D7-04C051E0A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2" y="6466651"/>
            <a:ext cx="2705660" cy="32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4098-40D5-4C98-B834-7F727946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37D68-1D0C-4EE4-B2B6-A620B25B7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structures refer to data and representation of data object within program, which means implementation of structured relationship.</a:t>
            </a:r>
          </a:p>
          <a:p>
            <a:r>
              <a:rPr lang="en-US" dirty="0"/>
              <a:t>Data structure is collection of atomic and composite data type in a set with defined relationship.</a:t>
            </a:r>
          </a:p>
          <a:p>
            <a:r>
              <a:rPr lang="en-US" dirty="0"/>
              <a:t>The best suitable definition for Data structure is Organizing data, Managing data and store the data in appropriate format so that data could be access and modify efficiently. </a:t>
            </a:r>
          </a:p>
        </p:txBody>
      </p:sp>
    </p:spTree>
    <p:extLst>
      <p:ext uri="{BB962C8B-B14F-4D97-AF65-F5344CB8AC3E}">
        <p14:creationId xmlns:p14="http://schemas.microsoft.com/office/powerpoint/2010/main" val="2341170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5615-F682-4E9C-837B-AAC8FDDD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as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D590D-6175-469A-9A5A-A510F8DDB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DFA stands for Domain, Function and Axioms.</a:t>
            </a:r>
          </a:p>
          <a:p>
            <a:r>
              <a:rPr lang="en-US" dirty="0"/>
              <a:t>Domain: This is the range of values that the data may have.</a:t>
            </a:r>
          </a:p>
          <a:p>
            <a:r>
              <a:rPr lang="en-US" dirty="0"/>
              <a:t>Function: This is set of operation for the data. We will have to implement set of instruction for data structure to operate on it.</a:t>
            </a:r>
          </a:p>
          <a:p>
            <a:r>
              <a:rPr lang="en-US" dirty="0"/>
              <a:t>Axioms: Axiom is nothing but set of rules with which different operation belonging to function can actually be implemented.</a:t>
            </a:r>
          </a:p>
        </p:txBody>
      </p:sp>
    </p:spTree>
    <p:extLst>
      <p:ext uri="{BB962C8B-B14F-4D97-AF65-F5344CB8AC3E}">
        <p14:creationId xmlns:p14="http://schemas.microsoft.com/office/powerpoint/2010/main" val="1048087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61FC-2B7D-4CEE-A62B-392AD2CCC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66F94-34BE-4A3F-845B-DE0D6C127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ADT is a mathematical model that includes data with various operation defined</a:t>
            </a:r>
          </a:p>
          <a:p>
            <a:r>
              <a:rPr lang="en-US" dirty="0"/>
              <a:t>Implementation details of an ADT are hidden, therefore it is called as Abstract.</a:t>
            </a:r>
          </a:p>
          <a:p>
            <a:r>
              <a:rPr lang="en-US" dirty="0"/>
              <a:t>To represent mathematical model underlying an ADT, we use Data structure.</a:t>
            </a:r>
          </a:p>
          <a:p>
            <a:r>
              <a:rPr lang="en-US" dirty="0"/>
              <a:t>For best understanding of ADT, keep two things in mind.</a:t>
            </a:r>
          </a:p>
          <a:p>
            <a:pPr lvl="1"/>
            <a:r>
              <a:rPr lang="en-US" b="1" dirty="0"/>
              <a:t>What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What is required output</a:t>
            </a:r>
            <a:endParaRPr lang="en-US" dirty="0"/>
          </a:p>
          <a:p>
            <a:pPr lvl="1"/>
            <a:r>
              <a:rPr lang="en-US" b="1" dirty="0"/>
              <a:t>How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To achieve this how does we can implement data structure.</a:t>
            </a:r>
          </a:p>
          <a:p>
            <a:pPr lvl="2"/>
            <a:r>
              <a:rPr lang="en-US" b="1" dirty="0">
                <a:sym typeface="Wingdings" panose="05000000000000000000" pitchFamily="2" charset="2"/>
              </a:rPr>
              <a:t>Example</a:t>
            </a:r>
            <a:r>
              <a:rPr lang="en-US" dirty="0">
                <a:sym typeface="Wingdings" panose="05000000000000000000" pitchFamily="2" charset="2"/>
              </a:rPr>
              <a:t> :- If you will have to develop a queue of data then we can implement it using any of most relevant concept of data structure like Array, Linked list or any other choice.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7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7BA2-E45B-4240-98A2-C796060E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structure.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A675F-56A1-4B4F-BF0F-EAB9E008B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 and Non-Primitive.</a:t>
            </a:r>
          </a:p>
          <a:p>
            <a:r>
              <a:rPr lang="en-US" dirty="0"/>
              <a:t>Linear and Non-Linear</a:t>
            </a:r>
          </a:p>
          <a:p>
            <a:r>
              <a:rPr lang="en-US" dirty="0"/>
              <a:t>Static and Dynamic</a:t>
            </a:r>
          </a:p>
          <a:p>
            <a:r>
              <a:rPr lang="en-US" dirty="0"/>
              <a:t>Sequential Access and Direct Access.</a:t>
            </a:r>
          </a:p>
          <a:p>
            <a:r>
              <a:rPr lang="en-US" dirty="0"/>
              <a:t>Persistent and </a:t>
            </a:r>
            <a:r>
              <a:rPr lang="en-US" dirty="0" err="1"/>
              <a:t>Ephermal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132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67EF-D891-49B3-9942-1E38CAF9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E9BA-C606-4C29-B75A-435C515C8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 data structures are the predefined types of data that are supported in the programming language.</a:t>
            </a:r>
          </a:p>
          <a:p>
            <a:r>
              <a:rPr lang="en-US" dirty="0"/>
              <a:t>These fundamental data types of the language. For example Integer, Character, String.</a:t>
            </a:r>
          </a:p>
        </p:txBody>
      </p:sp>
    </p:spTree>
    <p:extLst>
      <p:ext uri="{BB962C8B-B14F-4D97-AF65-F5344CB8AC3E}">
        <p14:creationId xmlns:p14="http://schemas.microsoft.com/office/powerpoint/2010/main" val="285898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78-509A-4732-8766-7EBE28AB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Non-Primitive Data structure.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AF598-0F85-4AAD-872C-031ECE2E1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non-Primitive data structure are created with the help of primitive data structure. Non-primitive data structures are more complicated than primitive data structure but highly useful</a:t>
            </a:r>
          </a:p>
          <a:p>
            <a:r>
              <a:rPr lang="en-US" dirty="0"/>
              <a:t>The non-primitive data types are those defined by programmer.</a:t>
            </a:r>
          </a:p>
          <a:p>
            <a:r>
              <a:rPr lang="en-US" dirty="0"/>
              <a:t>They are further classified in as Linear and nonlinear data types.</a:t>
            </a:r>
          </a:p>
        </p:txBody>
      </p:sp>
    </p:spTree>
    <p:extLst>
      <p:ext uri="{BB962C8B-B14F-4D97-AF65-F5344CB8AC3E}">
        <p14:creationId xmlns:p14="http://schemas.microsoft.com/office/powerpoint/2010/main" val="73310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1636F-90E8-4354-B1EB-6F40D946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and Non-Primitive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9CCA93-0147-4B06-9A3F-B574ABD77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083" y="1930400"/>
            <a:ext cx="8068390" cy="366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33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F327-E1E0-4A07-80B9-C7D82B48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4110-585F-40EC-A0EB-CA926F626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 is said to be linear if it’s elements form a sequence or linear list.</a:t>
            </a:r>
          </a:p>
          <a:p>
            <a:r>
              <a:rPr lang="en-US" dirty="0"/>
              <a:t>Linear Data structure, every data elements has unique successor and unique predecessor.</a:t>
            </a:r>
          </a:p>
          <a:p>
            <a:r>
              <a:rPr lang="en-US" dirty="0"/>
              <a:t>Example of Linear structure are array, stack, queue, linked list.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87454-E24F-4C16-B327-CDF8CEC60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427" y="3917287"/>
            <a:ext cx="43434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82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DB7E-C189-4A08-A02A-E1644770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739C-AD8D-4A64-81D4-F3791C5B0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Non-linear data structures, every data element may have more than one predecessor as well as successors. </a:t>
            </a:r>
          </a:p>
          <a:p>
            <a:r>
              <a:rPr lang="en-US" dirty="0"/>
              <a:t>Elements don not form any particular linear sequence.</a:t>
            </a:r>
          </a:p>
          <a:p>
            <a:r>
              <a:rPr lang="en-US" dirty="0"/>
              <a:t>Example of Non-Linear Data structure are tree, Graphs.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0CD62-ABD9-4483-94FF-28A69FAA2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87" y="3627293"/>
            <a:ext cx="43910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86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6D32-D2BF-42AE-BF21-02B453EA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B5DD3-708C-4F61-B36A-444CF2502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static data structure, size of structure is fixed. The content of Data structure can be modified but without changing the memory space allocated to it.</a:t>
            </a:r>
          </a:p>
          <a:p>
            <a:r>
              <a:rPr lang="en-US" dirty="0"/>
              <a:t>Example: Array is best example of Static Data Structure.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01FC6-E0A0-47CB-A414-35A1C12F8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478" y="3592224"/>
            <a:ext cx="64484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2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4C14-8E1A-4BA4-9025-7D158B82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57AE-440A-4DCE-9F81-9FE4487EE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Data Structure</a:t>
            </a:r>
          </a:p>
          <a:p>
            <a:r>
              <a:rPr lang="en-US" dirty="0"/>
              <a:t>Basic concepts of Data structure</a:t>
            </a:r>
          </a:p>
          <a:p>
            <a:r>
              <a:rPr lang="en-US" dirty="0"/>
              <a:t>Types of Data structure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Multidimensional Array and String</a:t>
            </a:r>
          </a:p>
          <a:p>
            <a:r>
              <a:rPr lang="en-US" dirty="0"/>
              <a:t>Link List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1022007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A3EE-F5CF-48D8-B7E4-8F779943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34E85-D4F3-449E-B3B3-DDDFABDF0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data structure, the size can be randomly updated during run time which may considered efficient with respect to memory complexity of the code.</a:t>
            </a:r>
          </a:p>
          <a:p>
            <a:r>
              <a:rPr lang="en-US" dirty="0"/>
              <a:t>Dynamic data structures are flexible</a:t>
            </a:r>
          </a:p>
          <a:p>
            <a:r>
              <a:rPr lang="en-US" dirty="0"/>
              <a:t>Example : Link List.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91B1E-8EB3-44DA-9D36-86909CC28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828" y="3953741"/>
            <a:ext cx="6172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85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BD99-31D8-43B4-BE9E-A63222AE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and Ephemeral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DF93-6152-4FE8-A11C-67F47F8A2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Persistent Data structure is the data structure which always preserve it’s previous version when gets modified</a:t>
            </a:r>
          </a:p>
          <a:p>
            <a:r>
              <a:rPr lang="en-US" dirty="0"/>
              <a:t>Ephemeral Data structure gives only recently modified version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D4CFF-108A-4A1B-ABA2-A826B7AD3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167" y="3252126"/>
            <a:ext cx="4168487" cy="327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38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D0F1-802F-4FAB-B66D-1F619EA8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Access and Direct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31968-E299-4171-AAA1-50541D114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Access : Sequential Access  must begin at the beginning and access each element in order, one after another.</a:t>
            </a:r>
          </a:p>
          <a:p>
            <a:r>
              <a:rPr lang="en-US" dirty="0"/>
              <a:t>Direct Access allows the access of any element directly by locating index or address.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0234C-8E23-45EF-8890-AFC88B603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062" y="3429000"/>
            <a:ext cx="35623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60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4B8A-9D37-4917-96CC-5840AE3D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9E71-961E-4E93-BC31-0FAC63781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is a sequential and Linear data structure. It is use when there is requirement of storing data of same type. </a:t>
            </a:r>
          </a:p>
          <a:p>
            <a:r>
              <a:rPr lang="en-US" dirty="0"/>
              <a:t>Consider a scenario where we will have to save score of 100 Students.</a:t>
            </a:r>
          </a:p>
          <a:p>
            <a:r>
              <a:rPr lang="en-US" dirty="0"/>
              <a:t>If we will have to store group of data together in a sequential manner in computer’s memory then Array is could be choice.</a:t>
            </a:r>
          </a:p>
        </p:txBody>
      </p:sp>
    </p:spTree>
    <p:extLst>
      <p:ext uri="{BB962C8B-B14F-4D97-AF65-F5344CB8AC3E}">
        <p14:creationId xmlns:p14="http://schemas.microsoft.com/office/powerpoint/2010/main" val="1249494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357A-B67C-410E-B3D9-E275E08C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CBBA8-D2F4-494B-A07F-53F9FDF86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finite ordered collection of homogeneous (same type) data elements which also provides direct access or random access to any of it’s element.</a:t>
            </a:r>
          </a:p>
          <a:p>
            <a:r>
              <a:rPr lang="en-US" dirty="0"/>
              <a:t>An array as a data structure is defined as set of pair(index, value) such that with each index value is associated. </a:t>
            </a:r>
          </a:p>
          <a:p>
            <a:pPr lvl="1"/>
            <a:r>
              <a:rPr lang="en-US" dirty="0"/>
              <a:t>Index </a:t>
            </a:r>
            <a:r>
              <a:rPr lang="en-US" dirty="0">
                <a:sym typeface="Wingdings" panose="05000000000000000000" pitchFamily="2" charset="2"/>
              </a:rPr>
              <a:t> Indicates the location of an element in an array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Value  Indicate the actual value of that data element.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 array , there is only one successor as well as predecessor so it’s also called as linear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92846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00AD-8922-4D63-83ED-5C251BCB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73DF24-35AC-4B29-8A17-35ACB1FAF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897" y="1675679"/>
            <a:ext cx="740700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39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ECD5-F0A3-4A67-A456-F1F0DB23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F84CA-B424-40D4-A300-E688F2D3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finite ordered collection of homogeneous data elements</a:t>
            </a:r>
          </a:p>
          <a:p>
            <a:r>
              <a:rPr lang="en-US" dirty="0"/>
              <a:t>In array successive elements of list are stored at fixed distance apart.</a:t>
            </a:r>
          </a:p>
          <a:p>
            <a:r>
              <a:rPr lang="en-US" dirty="0"/>
              <a:t>Array defined as set of pair(index and value)</a:t>
            </a:r>
          </a:p>
          <a:p>
            <a:r>
              <a:rPr lang="en-US" dirty="0"/>
              <a:t>In array insertion and deletion of element in between position requires data movement.</a:t>
            </a:r>
          </a:p>
          <a:p>
            <a:r>
              <a:rPr lang="en-US" dirty="0"/>
              <a:t>Array provide static allocation which means space allocation done once during compile time, can not be changed run time.</a:t>
            </a:r>
          </a:p>
        </p:txBody>
      </p:sp>
    </p:spTree>
    <p:extLst>
      <p:ext uri="{BB962C8B-B14F-4D97-AF65-F5344CB8AC3E}">
        <p14:creationId xmlns:p14="http://schemas.microsoft.com/office/powerpoint/2010/main" val="1995940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CC18-0F5C-4A86-81FF-66D09C1D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745BC-CE41-44F6-B016-6896C3AC2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permits efficient random access in constant time.</a:t>
            </a:r>
          </a:p>
          <a:p>
            <a:r>
              <a:rPr lang="en-US" dirty="0"/>
              <a:t>Arrays are most appropriate for storing fixed amount of data.</a:t>
            </a:r>
          </a:p>
          <a:p>
            <a:r>
              <a:rPr lang="en-US" dirty="0"/>
              <a:t>Wherever there is a direct mapping between element and their position , array becomes best choice.</a:t>
            </a:r>
          </a:p>
        </p:txBody>
      </p:sp>
    </p:spTree>
    <p:extLst>
      <p:ext uri="{BB962C8B-B14F-4D97-AF65-F5344CB8AC3E}">
        <p14:creationId xmlns:p14="http://schemas.microsoft.com/office/powerpoint/2010/main" val="43683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4CA8-6695-4B8E-A902-C93891C5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80125-6183-441C-83C3-0CB2741A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provides static memory management therefor during execution the size can neither be grown nor shrunk.</a:t>
            </a:r>
          </a:p>
          <a:p>
            <a:r>
              <a:rPr lang="en-US" dirty="0"/>
              <a:t>Array is not good choice where often operations are insertion and deletion because need to do lots of data movement.</a:t>
            </a:r>
          </a:p>
        </p:txBody>
      </p:sp>
    </p:spTree>
    <p:extLst>
      <p:ext uri="{BB962C8B-B14F-4D97-AF65-F5344CB8AC3E}">
        <p14:creationId xmlns:p14="http://schemas.microsoft.com/office/powerpoint/2010/main" val="1466728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A8C8-5FFF-4F7F-8C3F-4C0AC037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 &amp;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CEF9B-E4EA-40D9-A097-CC58B884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Two-dimensional array consist of both rows and column.</a:t>
            </a:r>
          </a:p>
          <a:p>
            <a:r>
              <a:rPr lang="en-US" dirty="0"/>
              <a:t>General declaration as follow:</a:t>
            </a:r>
          </a:p>
          <a:p>
            <a:r>
              <a:rPr lang="en-US" dirty="0"/>
              <a:t>Data type </a:t>
            </a:r>
            <a:r>
              <a:rPr lang="en-US" dirty="0" err="1"/>
              <a:t>array_name</a:t>
            </a:r>
            <a:r>
              <a:rPr lang="en-US" dirty="0"/>
              <a:t>[number of rows][number of columns]</a:t>
            </a:r>
          </a:p>
          <a:p>
            <a:r>
              <a:rPr lang="en-US" dirty="0"/>
              <a:t>Example – int </a:t>
            </a:r>
            <a:r>
              <a:rPr lang="en-US" dirty="0" err="1"/>
              <a:t>arr</a:t>
            </a:r>
            <a:r>
              <a:rPr lang="en-US" dirty="0"/>
              <a:t>[3,3];</a:t>
            </a:r>
          </a:p>
          <a:p>
            <a:r>
              <a:rPr lang="en-US" dirty="0"/>
              <a:t>Individual elements of array can be accessed by specifying name of the array and element's row and column indices.</a:t>
            </a:r>
          </a:p>
        </p:txBody>
      </p:sp>
    </p:spTree>
    <p:extLst>
      <p:ext uri="{BB962C8B-B14F-4D97-AF65-F5344CB8AC3E}">
        <p14:creationId xmlns:p14="http://schemas.microsoft.com/office/powerpoint/2010/main" val="78181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CD2C-650B-4132-AB3C-61CFF3D7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 for Understanding of Data Structure and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6BA9-A27B-4081-9999-B78B5088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 life, consider the example of making tea.</a:t>
            </a:r>
          </a:p>
          <a:p>
            <a:r>
              <a:rPr lang="en-US" dirty="0"/>
              <a:t>What we will require to make tea.</a:t>
            </a:r>
          </a:p>
          <a:p>
            <a:pPr lvl="1"/>
            <a:r>
              <a:rPr lang="en-US" b="1" dirty="0"/>
              <a:t>Ingredients</a:t>
            </a:r>
          </a:p>
          <a:p>
            <a:pPr lvl="1"/>
            <a:r>
              <a:rPr lang="en-US" b="1" dirty="0"/>
              <a:t>Procedure to follows</a:t>
            </a:r>
          </a:p>
          <a:p>
            <a:pPr marL="457200" lvl="1" indent="0">
              <a:buNone/>
            </a:pPr>
            <a:r>
              <a:rPr lang="en-US" dirty="0"/>
              <a:t>Similarly, While comparing this scenario with respect to data</a:t>
            </a:r>
          </a:p>
          <a:p>
            <a:pPr marL="457200" lvl="1" indent="0">
              <a:buNone/>
            </a:pPr>
            <a:r>
              <a:rPr lang="en-US" dirty="0"/>
              <a:t>Structure, we will have to keep two simple things in our mind.</a:t>
            </a:r>
          </a:p>
          <a:p>
            <a:pPr marL="457200" lvl="1" indent="0">
              <a:buNone/>
            </a:pPr>
            <a:r>
              <a:rPr lang="en-US" b="1" dirty="0"/>
              <a:t>Data structure </a:t>
            </a:r>
            <a:r>
              <a:rPr lang="en-US" dirty="0">
                <a:sym typeface="Wingdings" panose="05000000000000000000" pitchFamily="2" charset="2"/>
              </a:rPr>
              <a:t> This is nothing but way to arrange data for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Efficient use of memory.</a:t>
            </a:r>
          </a:p>
          <a:p>
            <a:pPr marL="457200" lvl="1" indent="0">
              <a:buNone/>
            </a:pPr>
            <a:r>
              <a:rPr lang="en-US" b="1" dirty="0">
                <a:sym typeface="Wingdings" panose="05000000000000000000" pitchFamily="2" charset="2"/>
              </a:rPr>
              <a:t>Algorithms</a:t>
            </a:r>
            <a:r>
              <a:rPr lang="en-US" dirty="0">
                <a:sym typeface="Wingdings" panose="05000000000000000000" pitchFamily="2" charset="2"/>
              </a:rPr>
              <a:t>  Steps to follow to accomplish any task. </a:t>
            </a:r>
            <a:r>
              <a:rPr lang="en-US" dirty="0"/>
              <a:t> 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997D8-C110-403E-96FD-291F688A4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812" y="2195225"/>
            <a:ext cx="22383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30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EC771-3171-4278-BE16-46A3207A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of Array and it’s structure.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5F0A-BFC3-4D37-84D6-47BAF84FF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7244"/>
            <a:ext cx="8596668" cy="3880773"/>
          </a:xfrm>
        </p:spPr>
        <p:txBody>
          <a:bodyPr/>
          <a:lstStyle/>
          <a:p>
            <a:r>
              <a:rPr lang="en-US" dirty="0"/>
              <a:t>Arrays can be initialized at the time of declaration </a:t>
            </a:r>
          </a:p>
          <a:p>
            <a:r>
              <a:rPr lang="en-US" dirty="0"/>
              <a:t>Example: int matrix[3][3]={{35,23,12},{21,12,43},{23,12,32}};</a:t>
            </a:r>
          </a:p>
          <a:p>
            <a:r>
              <a:rPr lang="en-US" dirty="0"/>
              <a:t>The compiler fills the array row by row.</a:t>
            </a:r>
          </a:p>
          <a:p>
            <a:r>
              <a:rPr lang="en-US" dirty="0"/>
              <a:t>By using proper combination of index for row and column we can access required data element. So we can access sequentially as well as directly.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26BE6-DBBF-4B32-AB9A-56AAC577E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855" y="3657630"/>
            <a:ext cx="61436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81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9581-EF90-4427-A071-A989FB90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2651-B89E-46C8-A2C2-A0A0C440E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String is </a:t>
            </a:r>
            <a:r>
              <a:rPr lang="en-US" dirty="0"/>
              <a:t>fundamental concept. </a:t>
            </a:r>
          </a:p>
          <a:p>
            <a:r>
              <a:rPr lang="en-US" dirty="0"/>
              <a:t>In most of programming languages, There are special classes present to do String manipulation.</a:t>
            </a:r>
          </a:p>
          <a:p>
            <a:r>
              <a:rPr lang="en-US" dirty="0"/>
              <a:t>For String manipulation we also have many in built function.</a:t>
            </a:r>
          </a:p>
          <a:p>
            <a:r>
              <a:rPr lang="en-US" dirty="0"/>
              <a:t>Example: for getting </a:t>
            </a:r>
            <a:r>
              <a:rPr lang="en-US" b="1" dirty="0"/>
              <a:t>length</a:t>
            </a:r>
            <a:r>
              <a:rPr lang="en-US" dirty="0"/>
              <a:t> of any String we have length function.</a:t>
            </a:r>
          </a:p>
        </p:txBody>
      </p:sp>
    </p:spTree>
    <p:extLst>
      <p:ext uri="{BB962C8B-B14F-4D97-AF65-F5344CB8AC3E}">
        <p14:creationId xmlns:p14="http://schemas.microsoft.com/office/powerpoint/2010/main" val="1429341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634F-F520-46B7-8FA8-0015EF7C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FE9E4-8500-4051-8E63-20B71FD81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/>
              <a:t>Let’s recap disadvantages of Array first.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79174-6636-4062-A880-42E89759E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19" y="1781741"/>
            <a:ext cx="7660698" cy="380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50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BF37-26FB-4C59-B142-39CE57E3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List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D4FBF5-23BF-4EFB-8D43-021D61F98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497" y="1689534"/>
            <a:ext cx="724737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92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D8E3-16AF-4484-A67C-6761CBB2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List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DBEFCF-5A1E-434C-9368-D984D48FD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460" y="2160588"/>
            <a:ext cx="761911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70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03F9-D567-42D2-AC6D-3E558BD6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List workflow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4A7233-02C9-45E7-8D71-ECC36CFD8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063" y="1751873"/>
            <a:ext cx="8596312" cy="359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60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E7D5-1DD9-47DB-9A36-AEB61FD9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 of Link List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03C8E6-5DB8-4A9F-8157-0EB3853AA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569" y="1717242"/>
            <a:ext cx="738019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11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E7D5-1DD9-47DB-9A36-AEB61FD9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 of Link List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07DB8E-5BB5-41B7-BB2C-791E74101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645" y="1723603"/>
            <a:ext cx="8596312" cy="341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08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7D73-D1FE-4764-98E9-B95922F3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Link List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978826-72C3-45DF-B17B-2728D4C9D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619" y="1634115"/>
            <a:ext cx="807712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35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7D73-D1FE-4764-98E9-B95922F3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Link List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907079-1347-4136-A763-0596E5ECC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247" y="1620261"/>
            <a:ext cx="763376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4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C91B-0613-4C9F-B855-BAE4E668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B7E4-9DCC-4915-BD71-2BA6BACCD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270000"/>
            <a:ext cx="10392449" cy="4742873"/>
          </a:xfrm>
        </p:spPr>
        <p:txBody>
          <a:bodyPr/>
          <a:lstStyle/>
          <a:p>
            <a:r>
              <a:rPr lang="en-US" dirty="0"/>
              <a:t>How does computer is going to process any program or application.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Key points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pPr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In computer science, Study of data, it’s representation and it’s processing is very Important. </a:t>
            </a:r>
          </a:p>
          <a:p>
            <a:pPr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The success or performance of application or computer program is depends on representation of data and choosing correct algorithm.</a:t>
            </a:r>
          </a:p>
          <a:p>
            <a:pPr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We can say , Data structure is organizing data elements and interrelationship among them.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DDE98-A731-49EE-A37E-ACA9D8BFD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954" y="1771650"/>
            <a:ext cx="30194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173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5B92-6FE8-4135-BB0A-4945B15C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of Linked List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2E2A32-43C4-42AA-8320-D348B73BB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636" y="1405154"/>
            <a:ext cx="8167330" cy="449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45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ECE1A-E173-484D-80B7-3085E297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Analogy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AFE215-4D61-4FD4-8E31-DF13E5FDE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692" y="1930400"/>
            <a:ext cx="70104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172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6403-1317-47C9-AB70-A78C4788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7C961F-873A-4B76-A4A6-6AE82290D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871827" y="1582555"/>
            <a:ext cx="8596312" cy="24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51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6403-1317-47C9-AB70-A78C4788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79" y="227937"/>
            <a:ext cx="8596668" cy="1320800"/>
          </a:xfrm>
        </p:spPr>
        <p:txBody>
          <a:bodyPr/>
          <a:lstStyle/>
          <a:p>
            <a:r>
              <a:rPr lang="en-US" dirty="0"/>
              <a:t>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458A7B-8420-4428-AA0D-3E9D20272C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77132" y="1052946"/>
            <a:ext cx="8073230" cy="44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038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F1C0-BD8A-4988-B4BB-4C960D8D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A0343-B110-49D4-BA23-8CC3B7AAE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It’s a function use to add new data element to top of stack</a:t>
            </a:r>
          </a:p>
          <a:p>
            <a:r>
              <a:rPr lang="en-US" dirty="0"/>
              <a:t>Preconditions : Stack should be initialized and wouldn’t be full</a:t>
            </a:r>
          </a:p>
          <a:p>
            <a:r>
              <a:rPr lang="en-US" dirty="0"/>
              <a:t>Postcondition: New Item can be added on top in stack.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0ABEE-D8EA-4D84-BCB4-5B9D244AAF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917998" y="2809413"/>
            <a:ext cx="40386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804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4014-32AC-45B0-B784-F45F2167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F7235-398F-48B1-9F45-AB1C4EF6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It is a function which is use for removing top item from stack.</a:t>
            </a:r>
          </a:p>
          <a:p>
            <a:r>
              <a:rPr lang="en-US" dirty="0"/>
              <a:t>Preconditions : Stack should be initialized and wouldn’t be empty</a:t>
            </a:r>
          </a:p>
          <a:p>
            <a:r>
              <a:rPr lang="en-US" dirty="0"/>
              <a:t>Postcondition: Top element from stack would be removed..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779AAF-D897-41E9-9AB4-17B6635A00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66554" y="2936876"/>
            <a:ext cx="5307295" cy="243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637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3A2F-1433-4EFD-B262-526CEC1E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DA64B-F36F-4EC5-8D91-368937468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381229"/>
          </a:xfrm>
        </p:spPr>
        <p:txBody>
          <a:bodyPr/>
          <a:lstStyle/>
          <a:p>
            <a:r>
              <a:rPr lang="en-US" b="1" dirty="0"/>
              <a:t>Stack Overflow:</a:t>
            </a:r>
          </a:p>
          <a:p>
            <a:pPr lvl="1"/>
            <a:r>
              <a:rPr lang="en-US" dirty="0"/>
              <a:t>When we are going to push element in stack which is already full in such cases Stack Overflow scenario will occurs.</a:t>
            </a:r>
          </a:p>
          <a:p>
            <a:r>
              <a:rPr lang="en-US" b="1" dirty="0"/>
              <a:t>Stack Underflow:</a:t>
            </a:r>
          </a:p>
          <a:p>
            <a:pPr lvl="1"/>
            <a:r>
              <a:rPr lang="en-US" dirty="0"/>
              <a:t>This condition occurs when stack is empty and we are going to pop element.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(We can implement Stack either by using Array or Linked List)</a:t>
            </a:r>
          </a:p>
        </p:txBody>
      </p:sp>
    </p:spTree>
    <p:extLst>
      <p:ext uri="{BB962C8B-B14F-4D97-AF65-F5344CB8AC3E}">
        <p14:creationId xmlns:p14="http://schemas.microsoft.com/office/powerpoint/2010/main" val="7933725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3590-0C00-4BF6-9E7C-52B7B994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B28DF3-39AE-4603-8688-1DDC62D7D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100" y="1385456"/>
            <a:ext cx="7981136" cy="43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552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3590-0C00-4BF6-9E7C-52B7B994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8E8035-5E16-49C1-844F-3674D7E56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565" y="1475220"/>
            <a:ext cx="8652521" cy="42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3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0D85-DC53-4787-8918-AC6CAB7F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data structure?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70787-11DF-4C51-ACAB-8C7BFB50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design depends on crucially on how data is structured for use by program.</a:t>
            </a:r>
          </a:p>
          <a:p>
            <a:r>
              <a:rPr lang="en-US" dirty="0"/>
              <a:t>So we should know implementation of Data structure because of following reasons.</a:t>
            </a:r>
          </a:p>
          <a:p>
            <a:pPr lvl="1"/>
            <a:r>
              <a:rPr lang="en-US" dirty="0"/>
              <a:t>To make implementation of some program easier.</a:t>
            </a:r>
          </a:p>
          <a:p>
            <a:pPr lvl="1"/>
            <a:r>
              <a:rPr lang="en-US" dirty="0"/>
              <a:t>To speedup performance of any program or application.</a:t>
            </a:r>
          </a:p>
          <a:p>
            <a:pPr lvl="1"/>
            <a:r>
              <a:rPr lang="en-US" dirty="0"/>
              <a:t>To manage memory usage.</a:t>
            </a:r>
          </a:p>
          <a:p>
            <a:pPr lvl="1"/>
            <a:r>
              <a:rPr lang="en-US" dirty="0"/>
              <a:t>To let debug code easily.</a:t>
            </a:r>
          </a:p>
        </p:txBody>
      </p:sp>
    </p:spTree>
    <p:extLst>
      <p:ext uri="{BB962C8B-B14F-4D97-AF65-F5344CB8AC3E}">
        <p14:creationId xmlns:p14="http://schemas.microsoft.com/office/powerpoint/2010/main" val="156105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F814-D3C3-4E1B-BCE9-2041A5F3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Terminologies in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DF88D-B149-4E70-B9D6-870C5BD11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(ADT) Abstract data type.</a:t>
            </a:r>
          </a:p>
          <a:p>
            <a:pPr lvl="1"/>
            <a:r>
              <a:rPr lang="en-US" dirty="0"/>
              <a:t>Mathematical description of an object with set of operation on object. Useful in building block.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A high level, Language independent, description of step by step process.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A specific family of algorithm for implementing an abstract data type.</a:t>
            </a:r>
          </a:p>
          <a:p>
            <a:r>
              <a:rPr lang="en-US" dirty="0"/>
              <a:t>Implementation of Data structure</a:t>
            </a:r>
          </a:p>
          <a:p>
            <a:pPr lvl="1"/>
            <a:r>
              <a:rPr lang="en-US" dirty="0"/>
              <a:t>A specific implementation in specific programming language.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4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C2DB-9906-4952-9080-7AD47DC7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D45BC-9C40-4D20-A3BE-178C678E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 It is nothing but just piece of information</a:t>
            </a:r>
          </a:p>
          <a:p>
            <a:r>
              <a:rPr lang="en-US" dirty="0">
                <a:sym typeface="Wingdings" panose="05000000000000000000" pitchFamily="2" charset="2"/>
              </a:rPr>
              <a:t>Data could be categorized in two types.</a:t>
            </a:r>
          </a:p>
          <a:p>
            <a:r>
              <a:rPr lang="en-US" dirty="0">
                <a:sym typeface="Wingdings" panose="05000000000000000000" pitchFamily="2" charset="2"/>
              </a:rPr>
              <a:t>Atomic Data  Atomic data is the data which considered as a single, non-decomposable entity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Example: integer 43234 is considered as single integer value.</a:t>
            </a:r>
          </a:p>
          <a:p>
            <a:r>
              <a:rPr lang="en-US" dirty="0">
                <a:sym typeface="Wingdings" panose="05000000000000000000" pitchFamily="2" charset="2"/>
              </a:rPr>
              <a:t>Composite Data  Composite data can be broken down into subfields that have some meaning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Example: Mobile Phone number +91-123456755, which is compose of Country code as well as phone number.</a:t>
            </a:r>
          </a:p>
        </p:txBody>
      </p:sp>
    </p:spTree>
    <p:extLst>
      <p:ext uri="{BB962C8B-B14F-4D97-AF65-F5344CB8AC3E}">
        <p14:creationId xmlns:p14="http://schemas.microsoft.com/office/powerpoint/2010/main" val="334708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8BB4-62DD-437F-A6DB-C674FCF0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C3F1C-094A-4621-B75E-79FFFC43E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436484" cy="3976975"/>
          </a:xfrm>
        </p:spPr>
        <p:txBody>
          <a:bodyPr/>
          <a:lstStyle/>
          <a:p>
            <a:r>
              <a:rPr lang="en-US" dirty="0"/>
              <a:t>Data type refers to kind of data a variable may store.</a:t>
            </a:r>
          </a:p>
          <a:p>
            <a:r>
              <a:rPr lang="en-US" dirty="0"/>
              <a:t>Data types widely categorized in two types.</a:t>
            </a:r>
          </a:p>
          <a:p>
            <a:pPr lvl="1"/>
            <a:r>
              <a:rPr lang="en-US" b="1" dirty="0"/>
              <a:t>Built-In Data Type </a:t>
            </a:r>
            <a:r>
              <a:rPr lang="en-US" dirty="0">
                <a:sym typeface="Wingdings" panose="05000000000000000000" pitchFamily="2" charset="2"/>
              </a:rPr>
              <a:t> Most of programming languages have their own in built data type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Example  int, float, char and many more …………..</a:t>
            </a:r>
            <a:endParaRPr lang="en-US" dirty="0"/>
          </a:p>
          <a:p>
            <a:pPr lvl="1"/>
            <a:r>
              <a:rPr lang="en-US" b="1" dirty="0"/>
              <a:t>User defined Data Type </a:t>
            </a:r>
            <a:r>
              <a:rPr lang="en-US" dirty="0">
                <a:sym typeface="Wingdings" panose="05000000000000000000" pitchFamily="2" charset="2"/>
              </a:rPr>
              <a:t> User can define his or her own data type, called as user defined data type.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Example  structure union and classes.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Class is the best example of User defined data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3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1753-31E2-475E-9492-AA2DBFDD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967FF-136B-400A-9BCE-BF088F290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object represents a container for data values. It is nothing but a place where data values would be saved and could retrieve later.</a:t>
            </a:r>
          </a:p>
          <a:p>
            <a:r>
              <a:rPr lang="en-US" dirty="0"/>
              <a:t>Data object is runtime instance of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35599202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BF6AB195FA6B40BB05C998728EFA1C" ma:contentTypeVersion="14" ma:contentTypeDescription="Create a new document." ma:contentTypeScope="" ma:versionID="36a31e67a0ebb9353d8ed00dc44ea807">
  <xsd:schema xmlns:xsd="http://www.w3.org/2001/XMLSchema" xmlns:xs="http://www.w3.org/2001/XMLSchema" xmlns:p="http://schemas.microsoft.com/office/2006/metadata/properties" xmlns:ns3="cabf9d1d-7037-4043-81d1-9a99ac01e8a4" xmlns:ns4="68c7713d-6281-4197-a031-c946640054c5" targetNamespace="http://schemas.microsoft.com/office/2006/metadata/properties" ma:root="true" ma:fieldsID="4b72d673f45b4d64d13f24e2b404a3cd" ns3:_="" ns4:_="">
    <xsd:import namespace="cabf9d1d-7037-4043-81d1-9a99ac01e8a4"/>
    <xsd:import namespace="68c7713d-6281-4197-a031-c946640054c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f9d1d-7037-4043-81d1-9a99ac01e8a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c7713d-6281-4197-a031-c946640054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A27964-FE27-4A08-9879-2248984392F2}">
  <ds:schemaRefs>
    <ds:schemaRef ds:uri="http://purl.org/dc/elements/1.1/"/>
    <ds:schemaRef ds:uri="cabf9d1d-7037-4043-81d1-9a99ac01e8a4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68c7713d-6281-4197-a031-c946640054c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A5F4E8F-D783-4B9E-82EB-C94E58EF4D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E42FB0-9E7B-49DF-8C64-529E03C627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f9d1d-7037-4043-81d1-9a99ac01e8a4"/>
    <ds:schemaRef ds:uri="68c7713d-6281-4197-a031-c946640054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291</TotalTime>
  <Words>1790</Words>
  <Application>Microsoft Office PowerPoint</Application>
  <PresentationFormat>Widescreen</PresentationFormat>
  <Paragraphs>190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Trebuchet MS</vt:lpstr>
      <vt:lpstr>Wingdings</vt:lpstr>
      <vt:lpstr>Wingdings 3</vt:lpstr>
      <vt:lpstr>Facet</vt:lpstr>
      <vt:lpstr>Data Structure Fundamentals</vt:lpstr>
      <vt:lpstr>Objectives</vt:lpstr>
      <vt:lpstr>Analogy for Understanding of Data Structure and Algorithms</vt:lpstr>
      <vt:lpstr>Introduction to Data structure</vt:lpstr>
      <vt:lpstr>Why we need data structure?</vt:lpstr>
      <vt:lpstr>Basic Terminologies in Data structure</vt:lpstr>
      <vt:lpstr>Data</vt:lpstr>
      <vt:lpstr>Data type</vt:lpstr>
      <vt:lpstr>Data Object</vt:lpstr>
      <vt:lpstr>Data structure</vt:lpstr>
      <vt:lpstr>Data structure as DFA</vt:lpstr>
      <vt:lpstr>Abstract data type</vt:lpstr>
      <vt:lpstr>Types of Data structure.</vt:lpstr>
      <vt:lpstr>Primitive Data Structure</vt:lpstr>
      <vt:lpstr>Non-Primitive Data structure.</vt:lpstr>
      <vt:lpstr>Primitive and Non-Primitive</vt:lpstr>
      <vt:lpstr>Linear Data structure</vt:lpstr>
      <vt:lpstr>Non-Linear Data structures</vt:lpstr>
      <vt:lpstr>Static Data structure</vt:lpstr>
      <vt:lpstr>Dynamic Data Structure</vt:lpstr>
      <vt:lpstr>Persistent and Ephemeral Data Structure</vt:lpstr>
      <vt:lpstr>Sequential Access and Direct Access</vt:lpstr>
      <vt:lpstr>Array</vt:lpstr>
      <vt:lpstr>Array</vt:lpstr>
      <vt:lpstr>Array</vt:lpstr>
      <vt:lpstr>Characteristic of Array</vt:lpstr>
      <vt:lpstr>Advantages of Array</vt:lpstr>
      <vt:lpstr>Disadvantages of Array</vt:lpstr>
      <vt:lpstr>Two-dimensional Array &amp; String</vt:lpstr>
      <vt:lpstr>Initialization of Array and it’s structure.</vt:lpstr>
      <vt:lpstr>String</vt:lpstr>
      <vt:lpstr>Link list</vt:lpstr>
      <vt:lpstr>Link List</vt:lpstr>
      <vt:lpstr>Link List</vt:lpstr>
      <vt:lpstr>Link List workflow</vt:lpstr>
      <vt:lpstr>Terminologies of Link List</vt:lpstr>
      <vt:lpstr>Terminologies of Link List</vt:lpstr>
      <vt:lpstr>Type of Link List</vt:lpstr>
      <vt:lpstr>Type of Link List</vt:lpstr>
      <vt:lpstr>Benefit of Linked List</vt:lpstr>
      <vt:lpstr>Stack Analogy</vt:lpstr>
      <vt:lpstr>Stack</vt:lpstr>
      <vt:lpstr>Stack</vt:lpstr>
      <vt:lpstr>Push Operation</vt:lpstr>
      <vt:lpstr>POP Function</vt:lpstr>
      <vt:lpstr>Problem with Stack</vt:lpstr>
      <vt:lpstr>Queue</vt:lpstr>
      <vt:lpstr>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Fundamentals</dc:title>
  <dc:creator>Bhushan Paradkar</dc:creator>
  <cp:lastModifiedBy>Bhushan Paradkar</cp:lastModifiedBy>
  <cp:revision>3</cp:revision>
  <dcterms:created xsi:type="dcterms:W3CDTF">2021-12-28T02:50:08Z</dcterms:created>
  <dcterms:modified xsi:type="dcterms:W3CDTF">2021-12-28T07:41:33Z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0x010100D6BF6AB195FA6B40BB05C998728EFA1C</vt:lpwstr>
  </property>
</Properties>
</file>