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D8BE-E823-4C2C-A92D-1A864A68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4CB8-A33F-4C30-BCF7-D80F81EB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rot="543669">
            <a:off x="1524000" y="2277208"/>
            <a:ext cx="9144000" cy="1195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29893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6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מטרת הפרויקט היא לתת חווית רכישה אינטרנטית אשר מלווה אותנו בתקופת הקורונה </a:t>
            </a:r>
            <a:r>
              <a:rPr lang="en-US" dirty="0" smtClean="0"/>
              <a:t>,</a:t>
            </a:r>
            <a:r>
              <a:rPr lang="he-IL" dirty="0" smtClean="0"/>
              <a:t>בנוסף נותנת למנהל האתר את היכולת להוסיף או להסיר מוצרים חדשים לאתר וקטגוריות שונות</a:t>
            </a:r>
            <a:r>
              <a:rPr lang="en-US" dirty="0" smtClean="0"/>
              <a:t>,</a:t>
            </a:r>
            <a:r>
              <a:rPr lang="he-IL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טכנולוגיות שהיו בשימוש </a:t>
            </a:r>
            <a:r>
              <a:rPr lang="he-IL" smtClean="0"/>
              <a:t>והסבר קל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3092" y="1825625"/>
            <a:ext cx="1123070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Angular</a:t>
            </a:r>
            <a:r>
              <a:rPr lang="he-IL" dirty="0" smtClean="0"/>
              <a:t>:  שפת כתיבה אינטרנטית אשר נותנת לכתוב מסר רב של דפים (</a:t>
            </a:r>
            <a:r>
              <a:rPr lang="he-IL" dirty="0" err="1" smtClean="0"/>
              <a:t>קומפוננטות</a:t>
            </a:r>
            <a:r>
              <a:rPr lang="he-IL" dirty="0" smtClean="0"/>
              <a:t>)ולהציג אותם בדף אחד   אשר מוכר כאפליקציית דף אחד (</a:t>
            </a:r>
            <a:r>
              <a:rPr lang="en-US" dirty="0" smtClean="0"/>
              <a:t>S.P.A</a:t>
            </a:r>
            <a:r>
              <a:rPr lang="he-IL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Redux</a:t>
            </a:r>
            <a:r>
              <a:rPr lang="he-IL" dirty="0" smtClean="0"/>
              <a:t>: מערכת לניהול זיכרון אשר חוסכת את צורך לקרוא לבסיס נתונים באופן קבוע</a:t>
            </a:r>
            <a:r>
              <a:rPr lang="en-US" dirty="0" smtClean="0"/>
              <a:t>,</a:t>
            </a:r>
            <a:r>
              <a:rPr lang="he-IL" dirty="0" smtClean="0"/>
              <a:t> אשר מתאפסת רק כאשר הדף מתרענן.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: </a:t>
            </a:r>
            <a:r>
              <a:rPr lang="en-US" dirty="0" err="1" smtClean="0"/>
              <a:t>Css</a:t>
            </a:r>
            <a:r>
              <a:rPr lang="he-IL" dirty="0" smtClean="0"/>
              <a:t>מערכת לעיצוב הדף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Mongo.db</a:t>
            </a:r>
            <a:r>
              <a:rPr lang="he-IL" dirty="0" smtClean="0"/>
              <a:t>: בסיס נתונים שומר את המידע.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Node.js</a:t>
            </a:r>
            <a:r>
              <a:rPr lang="he-IL" dirty="0" smtClean="0"/>
              <a:t>: צד השרת של המערכת נותן קישור בין הלקוחות לבסיס נתונים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1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למדתי</a:t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לפני שכתבתי את </a:t>
            </a:r>
            <a:r>
              <a:rPr lang="he-IL" dirty="0" err="1" smtClean="0"/>
              <a:t>הפרוייקט</a:t>
            </a:r>
            <a:r>
              <a:rPr lang="he-IL" dirty="0" smtClean="0"/>
              <a:t> לא ידעתי כל כך על </a:t>
            </a:r>
            <a:r>
              <a:rPr lang="he-IL" dirty="0" err="1" smtClean="0"/>
              <a:t>סיגנון</a:t>
            </a:r>
            <a:r>
              <a:rPr lang="he-IL" dirty="0" smtClean="0"/>
              <a:t> הכתיבה של </a:t>
            </a:r>
            <a:r>
              <a:rPr lang="he-IL" dirty="0" err="1" smtClean="0"/>
              <a:t>אנגולר</a:t>
            </a:r>
            <a:r>
              <a:rPr lang="he-IL" dirty="0" smtClean="0"/>
              <a:t> רק ידעתי שזה דומה ל</a:t>
            </a:r>
            <a:r>
              <a:rPr lang="en-US" dirty="0" smtClean="0"/>
              <a:t>react </a:t>
            </a:r>
            <a:r>
              <a:rPr lang="he-IL" dirty="0"/>
              <a:t> </a:t>
            </a:r>
            <a:r>
              <a:rPr lang="he-IL" dirty="0" smtClean="0"/>
              <a:t>וככה למדתי להשתמש בשפה חדשה  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he-IL" dirty="0" smtClean="0"/>
              <a:t> לפני הפרויקט השתמשתי רק </a:t>
            </a:r>
            <a:r>
              <a:rPr lang="en-US" dirty="0" smtClean="0"/>
              <a:t>SQL </a:t>
            </a:r>
            <a:r>
              <a:rPr lang="he-IL" dirty="0" smtClean="0"/>
              <a:t> ונחשפתי לסביבת עבודה </a:t>
            </a:r>
            <a:r>
              <a:rPr lang="en-US" dirty="0" smtClean="0"/>
              <a:t> </a:t>
            </a:r>
            <a:r>
              <a:rPr lang="he-IL" dirty="0" smtClean="0"/>
              <a:t>חדשה אשר לא פועלת על טבלאות אלה על אובייקטים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מדוע בחרתי בפרויקט הזה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בחרתי בפרויקט הזה כי במהלך תקופת הקורונה הקנייה האינטרנטית עלתה מאוד לשוק העולמי </a:t>
            </a:r>
            <a:r>
              <a:rPr lang="en-US" dirty="0" smtClean="0"/>
              <a:t>,</a:t>
            </a:r>
            <a:r>
              <a:rPr lang="he-IL" dirty="0" smtClean="0"/>
              <a:t> בנוסף </a:t>
            </a:r>
            <a:r>
              <a:rPr lang="he-IL" dirty="0" err="1" smtClean="0"/>
              <a:t>פרוייקט</a:t>
            </a:r>
            <a:r>
              <a:rPr lang="he-IL" dirty="0" smtClean="0"/>
              <a:t> בסגנון כזה נותן לך את יכולת למוד שליטה על מידע רב מול השרת ומול </a:t>
            </a:r>
            <a:r>
              <a:rPr lang="he-IL" dirty="0" err="1" smtClean="0"/>
              <a:t>הקומפוננטות</a:t>
            </a:r>
            <a:r>
              <a:rPr lang="he-IL" dirty="0" smtClean="0"/>
              <a:t>  השונות כגון הוספת מוצרים לסל באופן דינמי והסרת מוצרים לסל. 	</a:t>
            </a:r>
          </a:p>
        </p:txBody>
      </p:sp>
    </p:spTree>
    <p:extLst>
      <p:ext uri="{BB962C8B-B14F-4D97-AF65-F5344CB8AC3E}">
        <p14:creationId xmlns:p14="http://schemas.microsoft.com/office/powerpoint/2010/main" val="11492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עתיד הפרויקט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יצרת דיאגרמות לצורת ביקורת : בבסיס הנתונים שומר את הרכישה לפי מוצרים(כמות ומזהה) ותאריך הקנייה</a:t>
            </a:r>
            <a:r>
              <a:rPr lang="en-US" dirty="0" smtClean="0"/>
              <a:t>,</a:t>
            </a:r>
            <a:r>
              <a:rPr lang="he-IL" dirty="0" smtClean="0"/>
              <a:t>   על ידי שימוש בהזמנות  ניתן לראות את המוצרים הנרכשים ביותר לחודש זה ולחודשי עבר ככה יתאפשר מעקב על מוצרים איזה נרכשים ואיזה פחות רוכשים</a:t>
            </a:r>
            <a:r>
              <a:rPr lang="en-US" dirty="0" smtClean="0"/>
              <a:t>,</a:t>
            </a:r>
            <a:r>
              <a:rPr lang="he-IL" dirty="0" smtClean="0"/>
              <a:t> ודיאגרמות אלה יוכלו להיות פר חודש ושנה.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מועדפים: המשך אצור למשתמש מערך של מועדפים שנותן עדיפות למוצרים שלקוח רוכש יותר בנוסף על ידי ריצה בעגלות עבר של הלקוח נוכל ליצור עדיפות למוצרים שלקוח קונה יותר </a:t>
            </a:r>
          </a:p>
        </p:txBody>
      </p:sp>
    </p:spTree>
    <p:extLst>
      <p:ext uri="{BB962C8B-B14F-4D97-AF65-F5344CB8AC3E}">
        <p14:creationId xmlns:p14="http://schemas.microsoft.com/office/powerpoint/2010/main" val="16147342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281</Words>
  <Application>Microsoft Office PowerPoint</Application>
  <PresentationFormat>מסך רחב</PresentationFormat>
  <Paragraphs>18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מטרת הפרויקט</vt:lpstr>
      <vt:lpstr>טכנולוגיות שהיו בשימוש והסבר קל</vt:lpstr>
      <vt:lpstr>מה למדתי </vt:lpstr>
      <vt:lpstr>מדוע בחרתי בפרויקט הזה</vt:lpstr>
      <vt:lpstr>עתיד הפרויקט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9</cp:revision>
  <dcterms:created xsi:type="dcterms:W3CDTF">2022-02-06T17:53:11Z</dcterms:created>
  <dcterms:modified xsi:type="dcterms:W3CDTF">2022-02-07T15:25:20Z</dcterms:modified>
</cp:coreProperties>
</file>