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5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DCB08A-56AC-4768-9DAA-180073D7CE7C}" type="doc">
      <dgm:prSet loTypeId="urn:microsoft.com/office/officeart/2005/8/layout/chevron2" loCatId="process" qsTypeId="urn:microsoft.com/office/officeart/2005/8/quickstyle/simple3" qsCatId="simple" csTypeId="urn:microsoft.com/office/officeart/2005/8/colors/accent1_5" csCatId="accent1" phldr="1"/>
      <dgm:spPr/>
      <dgm:t>
        <a:bodyPr/>
        <a:lstStyle/>
        <a:p>
          <a:endParaRPr lang="en-IN"/>
        </a:p>
      </dgm:t>
    </dgm:pt>
    <dgm:pt modelId="{384178B5-13CB-42D4-941B-EA99BB562894}">
      <dgm:prSet/>
      <dgm:spPr/>
      <dgm:t>
        <a:bodyPr/>
        <a:lstStyle/>
        <a:p>
          <a:r>
            <a:rPr lang="en-IN" dirty="0"/>
            <a:t>Aim:</a:t>
          </a:r>
        </a:p>
      </dgm:t>
    </dgm:pt>
    <dgm:pt modelId="{6D81B950-5E92-4EDE-AD5A-896820D6982A}" type="parTrans" cxnId="{0ACAC036-4373-4D11-B4FA-1DBE8C62680C}">
      <dgm:prSet/>
      <dgm:spPr/>
      <dgm:t>
        <a:bodyPr/>
        <a:lstStyle/>
        <a:p>
          <a:endParaRPr lang="en-IN"/>
        </a:p>
      </dgm:t>
    </dgm:pt>
    <dgm:pt modelId="{CB0D11C6-2645-4936-A20E-D9CEABCA88C0}" type="sibTrans" cxnId="{0ACAC036-4373-4D11-B4FA-1DBE8C62680C}">
      <dgm:prSet/>
      <dgm:spPr/>
      <dgm:t>
        <a:bodyPr/>
        <a:lstStyle/>
        <a:p>
          <a:endParaRPr lang="en-IN"/>
        </a:p>
      </dgm:t>
    </dgm:pt>
    <dgm:pt modelId="{35D6ABC8-0491-46FA-8547-3292AE6C28A2}">
      <dgm:prSet/>
      <dgm:spPr/>
      <dgm:t>
        <a:bodyPr/>
        <a:lstStyle/>
        <a:p>
          <a:r>
            <a:rPr lang="en-IN" dirty="0"/>
            <a:t>Methodology</a:t>
          </a:r>
        </a:p>
      </dgm:t>
    </dgm:pt>
    <dgm:pt modelId="{E0114BF0-50E9-40EA-BF60-4590BAFB16BD}" type="parTrans" cxnId="{675EDE21-4B4D-45A1-BC2B-8CAF0E011E45}">
      <dgm:prSet/>
      <dgm:spPr/>
      <dgm:t>
        <a:bodyPr/>
        <a:lstStyle/>
        <a:p>
          <a:endParaRPr lang="en-IN"/>
        </a:p>
      </dgm:t>
    </dgm:pt>
    <dgm:pt modelId="{92E3D15D-9789-4A55-B54B-30D469A273CA}" type="sibTrans" cxnId="{675EDE21-4B4D-45A1-BC2B-8CAF0E011E45}">
      <dgm:prSet/>
      <dgm:spPr/>
      <dgm:t>
        <a:bodyPr/>
        <a:lstStyle/>
        <a:p>
          <a:endParaRPr lang="en-IN"/>
        </a:p>
      </dgm:t>
    </dgm:pt>
    <dgm:pt modelId="{5A457098-4793-4FE3-8649-9385C8E74F2D}">
      <dgm:prSet/>
      <dgm:spPr/>
      <dgm:t>
        <a:bodyPr/>
        <a:lstStyle/>
        <a:p>
          <a:r>
            <a:rPr lang="en-IN" dirty="0"/>
            <a:t>Conclusion:</a:t>
          </a:r>
        </a:p>
      </dgm:t>
    </dgm:pt>
    <dgm:pt modelId="{1768AEAB-5110-4689-B77B-FA7EAFF9CC14}" type="parTrans" cxnId="{2F08534D-A910-42BF-86AF-8B43CD7DF567}">
      <dgm:prSet/>
      <dgm:spPr/>
      <dgm:t>
        <a:bodyPr/>
        <a:lstStyle/>
        <a:p>
          <a:endParaRPr lang="en-IN"/>
        </a:p>
      </dgm:t>
    </dgm:pt>
    <dgm:pt modelId="{68BFAAB5-0343-4DD9-B47B-DF5C0E2980DC}" type="sibTrans" cxnId="{2F08534D-A910-42BF-86AF-8B43CD7DF567}">
      <dgm:prSet/>
      <dgm:spPr/>
      <dgm:t>
        <a:bodyPr/>
        <a:lstStyle/>
        <a:p>
          <a:endParaRPr lang="en-IN"/>
        </a:p>
      </dgm:t>
    </dgm:pt>
    <dgm:pt modelId="{91821C40-9248-44EE-9EF9-4EF70783A4B8}">
      <dgm:prSet/>
      <dgm:spPr/>
      <dgm:t>
        <a:bodyPr/>
        <a:lstStyle/>
        <a:p>
          <a:r>
            <a:rPr lang="en-IN" dirty="0"/>
            <a:t>Mapping and comparing building floor plans using unsupervised machine learning.</a:t>
          </a:r>
        </a:p>
      </dgm:t>
    </dgm:pt>
    <dgm:pt modelId="{50A9B332-30C4-4885-8C65-0B99D2DD668C}" type="parTrans" cxnId="{A355FC19-3AE1-4C6C-A5D6-133A38352A97}">
      <dgm:prSet/>
      <dgm:spPr/>
      <dgm:t>
        <a:bodyPr/>
        <a:lstStyle/>
        <a:p>
          <a:endParaRPr lang="en-IN"/>
        </a:p>
      </dgm:t>
    </dgm:pt>
    <dgm:pt modelId="{AA8D3B3F-8C8C-48B2-BAAD-927349D407A6}" type="sibTrans" cxnId="{A355FC19-3AE1-4C6C-A5D6-133A38352A97}">
      <dgm:prSet/>
      <dgm:spPr/>
      <dgm:t>
        <a:bodyPr/>
        <a:lstStyle/>
        <a:p>
          <a:endParaRPr lang="en-IN"/>
        </a:p>
      </dgm:t>
    </dgm:pt>
    <dgm:pt modelId="{1B2D3317-2135-4CDA-A4E5-C981D7978C20}">
      <dgm:prSet/>
      <dgm:spPr/>
      <dgm:t>
        <a:bodyPr/>
        <a:lstStyle/>
        <a:p>
          <a:r>
            <a:rPr lang="en-IN" dirty="0"/>
            <a:t>They are using two different dataset generative algorithms viz. SOM and VAE.</a:t>
          </a:r>
        </a:p>
      </dgm:t>
    </dgm:pt>
    <dgm:pt modelId="{198F39C9-AFF4-45F8-B45F-231C908FB802}" type="parTrans" cxnId="{7CED3305-9895-4D4A-8898-46E01EE33473}">
      <dgm:prSet/>
      <dgm:spPr/>
      <dgm:t>
        <a:bodyPr/>
        <a:lstStyle/>
        <a:p>
          <a:endParaRPr lang="en-IN"/>
        </a:p>
      </dgm:t>
    </dgm:pt>
    <dgm:pt modelId="{08EF0983-5C32-4F4C-A5A8-28F730765F5D}" type="sibTrans" cxnId="{7CED3305-9895-4D4A-8898-46E01EE33473}">
      <dgm:prSet/>
      <dgm:spPr/>
      <dgm:t>
        <a:bodyPr/>
        <a:lstStyle/>
        <a:p>
          <a:endParaRPr lang="en-IN"/>
        </a:p>
      </dgm:t>
    </dgm:pt>
    <dgm:pt modelId="{B2F75D64-6CC5-437D-A45E-F873FAED8ECA}">
      <dgm:prSet/>
      <dgm:spPr/>
      <dgm:t>
        <a:bodyPr/>
        <a:lstStyle/>
        <a:p>
          <a:r>
            <a:rPr lang="en-IN" dirty="0"/>
            <a:t>For image recognition, CNN.</a:t>
          </a:r>
        </a:p>
      </dgm:t>
    </dgm:pt>
    <dgm:pt modelId="{1DCDDBEA-6D1C-4314-83C1-B7D94FF0B7F9}" type="parTrans" cxnId="{47EE3AFD-7CBD-402A-B397-4A02A2131399}">
      <dgm:prSet/>
      <dgm:spPr/>
      <dgm:t>
        <a:bodyPr/>
        <a:lstStyle/>
        <a:p>
          <a:endParaRPr lang="en-IN"/>
        </a:p>
      </dgm:t>
    </dgm:pt>
    <dgm:pt modelId="{ABBC8449-9512-472B-B023-F0F1404610A6}" type="sibTrans" cxnId="{47EE3AFD-7CBD-402A-B397-4A02A2131399}">
      <dgm:prSet/>
      <dgm:spPr/>
      <dgm:t>
        <a:bodyPr/>
        <a:lstStyle/>
        <a:p>
          <a:endParaRPr lang="en-IN"/>
        </a:p>
      </dgm:t>
    </dgm:pt>
    <dgm:pt modelId="{1CD853F5-9931-4763-8042-9ED62D535CF8}">
      <dgm:prSet/>
      <dgm:spPr/>
      <dgm:t>
        <a:bodyPr/>
        <a:lstStyle/>
        <a:p>
          <a:r>
            <a:rPr lang="en-IN" dirty="0"/>
            <a:t>ML with supervised and unsupervised network algorithms</a:t>
          </a:r>
        </a:p>
      </dgm:t>
    </dgm:pt>
    <dgm:pt modelId="{C28E535F-72F2-41DA-8163-9424D1D98E66}" type="parTrans" cxnId="{3365C072-56AB-4046-9259-BF4195D8A5C3}">
      <dgm:prSet/>
      <dgm:spPr/>
      <dgm:t>
        <a:bodyPr/>
        <a:lstStyle/>
        <a:p>
          <a:endParaRPr lang="en-IN"/>
        </a:p>
      </dgm:t>
    </dgm:pt>
    <dgm:pt modelId="{D0E2D41D-FBBB-4E3F-A9A8-EF94299DC5E2}" type="sibTrans" cxnId="{3365C072-56AB-4046-9259-BF4195D8A5C3}">
      <dgm:prSet/>
      <dgm:spPr/>
      <dgm:t>
        <a:bodyPr/>
        <a:lstStyle/>
        <a:p>
          <a:endParaRPr lang="en-IN"/>
        </a:p>
      </dgm:t>
    </dgm:pt>
    <dgm:pt modelId="{BADDF5D7-D821-4ABF-9E81-AAADDE03F5C2}">
      <dgm:prSet/>
      <dgm:spPr/>
      <dgm:t>
        <a:bodyPr/>
        <a:lstStyle/>
        <a:p>
          <a:r>
            <a:rPr lang="en-IN" dirty="0"/>
            <a:t>67.9% - supervised Learning.</a:t>
          </a:r>
        </a:p>
      </dgm:t>
    </dgm:pt>
    <dgm:pt modelId="{233CF09B-C0E8-47C9-9F9D-66A32386FBED}" type="parTrans" cxnId="{8F53774E-CDC2-45DF-9A22-C33DAE814BB1}">
      <dgm:prSet/>
      <dgm:spPr/>
      <dgm:t>
        <a:bodyPr/>
        <a:lstStyle/>
        <a:p>
          <a:endParaRPr lang="en-IN"/>
        </a:p>
      </dgm:t>
    </dgm:pt>
    <dgm:pt modelId="{19EA8D1A-CDE8-447B-B273-E83F7CF1A5C4}" type="sibTrans" cxnId="{8F53774E-CDC2-45DF-9A22-C33DAE814BB1}">
      <dgm:prSet/>
      <dgm:spPr/>
      <dgm:t>
        <a:bodyPr/>
        <a:lstStyle/>
        <a:p>
          <a:endParaRPr lang="en-IN"/>
        </a:p>
      </dgm:t>
    </dgm:pt>
    <dgm:pt modelId="{B1A22B6A-5B68-4C76-8554-CD5E280C40CD}">
      <dgm:prSet/>
      <dgm:spPr/>
      <dgm:t>
        <a:bodyPr/>
        <a:lstStyle/>
        <a:p>
          <a:endParaRPr lang="en-IN" dirty="0"/>
        </a:p>
      </dgm:t>
    </dgm:pt>
    <dgm:pt modelId="{74116A8A-455D-4CE3-AE3D-332412E7A24D}" type="parTrans" cxnId="{153CBBE2-52FA-4816-8B12-2FAA5E21E701}">
      <dgm:prSet/>
      <dgm:spPr/>
      <dgm:t>
        <a:bodyPr/>
        <a:lstStyle/>
        <a:p>
          <a:endParaRPr lang="en-IN"/>
        </a:p>
      </dgm:t>
    </dgm:pt>
    <dgm:pt modelId="{E6229236-91D8-4C6B-BCEF-982B0D074804}" type="sibTrans" cxnId="{153CBBE2-52FA-4816-8B12-2FAA5E21E701}">
      <dgm:prSet/>
      <dgm:spPr/>
      <dgm:t>
        <a:bodyPr/>
        <a:lstStyle/>
        <a:p>
          <a:endParaRPr lang="en-IN"/>
        </a:p>
      </dgm:t>
    </dgm:pt>
    <dgm:pt modelId="{88402F28-1F84-4746-B784-AACE415CB899}">
      <dgm:prSet/>
      <dgm:spPr/>
      <dgm:t>
        <a:bodyPr/>
        <a:lstStyle/>
        <a:p>
          <a:r>
            <a:rPr lang="en-IN" dirty="0"/>
            <a:t>85%-Unsupervised Learning. </a:t>
          </a:r>
        </a:p>
      </dgm:t>
    </dgm:pt>
    <dgm:pt modelId="{9B377DF7-105E-4A79-A943-A247A346F57A}" type="parTrans" cxnId="{F9C3A05D-68F6-47C4-B3F5-D706938F1556}">
      <dgm:prSet/>
      <dgm:spPr/>
      <dgm:t>
        <a:bodyPr/>
        <a:lstStyle/>
        <a:p>
          <a:endParaRPr lang="en-IN"/>
        </a:p>
      </dgm:t>
    </dgm:pt>
    <dgm:pt modelId="{52B826AD-22FE-4E6A-BB98-235B200C73D5}" type="sibTrans" cxnId="{F9C3A05D-68F6-47C4-B3F5-D706938F1556}">
      <dgm:prSet/>
      <dgm:spPr/>
      <dgm:t>
        <a:bodyPr/>
        <a:lstStyle/>
        <a:p>
          <a:endParaRPr lang="en-IN"/>
        </a:p>
      </dgm:t>
    </dgm:pt>
    <dgm:pt modelId="{E36AD3BD-7BF1-4411-AE2B-E804C2987FDF}" type="pres">
      <dgm:prSet presAssocID="{31DCB08A-56AC-4768-9DAA-180073D7CE7C}" presName="linearFlow" presStyleCnt="0">
        <dgm:presLayoutVars>
          <dgm:dir/>
          <dgm:animLvl val="lvl"/>
          <dgm:resizeHandles val="exact"/>
        </dgm:presLayoutVars>
      </dgm:prSet>
      <dgm:spPr/>
    </dgm:pt>
    <dgm:pt modelId="{C03B1B45-F123-4C52-A62D-AC0420A9D435}" type="pres">
      <dgm:prSet presAssocID="{384178B5-13CB-42D4-941B-EA99BB562894}" presName="composite" presStyleCnt="0"/>
      <dgm:spPr/>
    </dgm:pt>
    <dgm:pt modelId="{9C4924E1-CE7B-43B6-B5AA-B1C8872635CD}" type="pres">
      <dgm:prSet presAssocID="{384178B5-13CB-42D4-941B-EA99BB562894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30CD6D17-6390-4E69-B8F9-65C03713665A}" type="pres">
      <dgm:prSet presAssocID="{384178B5-13CB-42D4-941B-EA99BB562894}" presName="descendantText" presStyleLbl="alignAcc1" presStyleIdx="0" presStyleCnt="3" custLinFactNeighborX="0">
        <dgm:presLayoutVars>
          <dgm:bulletEnabled val="1"/>
        </dgm:presLayoutVars>
      </dgm:prSet>
      <dgm:spPr/>
    </dgm:pt>
    <dgm:pt modelId="{E22C30F4-5E14-4612-8150-B7518DB281AD}" type="pres">
      <dgm:prSet presAssocID="{CB0D11C6-2645-4936-A20E-D9CEABCA88C0}" presName="sp" presStyleCnt="0"/>
      <dgm:spPr/>
    </dgm:pt>
    <dgm:pt modelId="{DCF6CB65-3B5E-4E83-88B0-6CA0EEFE9026}" type="pres">
      <dgm:prSet presAssocID="{35D6ABC8-0491-46FA-8547-3292AE6C28A2}" presName="composite" presStyleCnt="0"/>
      <dgm:spPr/>
    </dgm:pt>
    <dgm:pt modelId="{872914FF-7AA6-47BA-99E4-07B121D6DEA4}" type="pres">
      <dgm:prSet presAssocID="{35D6ABC8-0491-46FA-8547-3292AE6C28A2}" presName="parentText" presStyleLbl="alignNode1" presStyleIdx="1" presStyleCnt="3" custScaleX="110000" custLinFactNeighborX="-6866" custLinFactNeighborY="-13818">
        <dgm:presLayoutVars>
          <dgm:chMax val="1"/>
          <dgm:bulletEnabled val="1"/>
        </dgm:presLayoutVars>
      </dgm:prSet>
      <dgm:spPr/>
    </dgm:pt>
    <dgm:pt modelId="{75777467-2184-4B9C-AE88-6B879881A756}" type="pres">
      <dgm:prSet presAssocID="{35D6ABC8-0491-46FA-8547-3292AE6C28A2}" presName="descendantText" presStyleLbl="alignAcc1" presStyleIdx="1" presStyleCnt="3" custScaleY="148622" custLinFactNeighborX="0" custLinFactNeighborY="0">
        <dgm:presLayoutVars>
          <dgm:bulletEnabled val="1"/>
        </dgm:presLayoutVars>
      </dgm:prSet>
      <dgm:spPr/>
    </dgm:pt>
    <dgm:pt modelId="{3831904D-22BF-4D88-A889-EAC1DDCBF727}" type="pres">
      <dgm:prSet presAssocID="{92E3D15D-9789-4A55-B54B-30D469A273CA}" presName="sp" presStyleCnt="0"/>
      <dgm:spPr/>
    </dgm:pt>
    <dgm:pt modelId="{45B7B418-DABD-4433-BAD5-54F8AF6B99D9}" type="pres">
      <dgm:prSet presAssocID="{5A457098-4793-4FE3-8649-9385C8E74F2D}" presName="composite" presStyleCnt="0"/>
      <dgm:spPr/>
    </dgm:pt>
    <dgm:pt modelId="{CDD58F06-7EC8-4952-A463-A445F277510C}" type="pres">
      <dgm:prSet presAssocID="{5A457098-4793-4FE3-8649-9385C8E74F2D}" presName="parentText" presStyleLbl="alignNode1" presStyleIdx="2" presStyleCnt="3" custLinFactNeighborX="2500" custLinFactNeighborY="13818">
        <dgm:presLayoutVars>
          <dgm:chMax val="1"/>
          <dgm:bulletEnabled val="1"/>
        </dgm:presLayoutVars>
      </dgm:prSet>
      <dgm:spPr/>
    </dgm:pt>
    <dgm:pt modelId="{086CE472-51D7-4FCE-95AC-FFC2D878D9A2}" type="pres">
      <dgm:prSet presAssocID="{5A457098-4793-4FE3-8649-9385C8E74F2D}" presName="descendantText" presStyleLbl="alignAcc1" presStyleIdx="2" presStyleCnt="3" custLinFactNeighborX="276" custLinFactNeighborY="22183">
        <dgm:presLayoutVars>
          <dgm:bulletEnabled val="1"/>
        </dgm:presLayoutVars>
      </dgm:prSet>
      <dgm:spPr/>
    </dgm:pt>
  </dgm:ptLst>
  <dgm:cxnLst>
    <dgm:cxn modelId="{7CED3305-9895-4D4A-8898-46E01EE33473}" srcId="{35D6ABC8-0491-46FA-8547-3292AE6C28A2}" destId="{1B2D3317-2135-4CDA-A4E5-C981D7978C20}" srcOrd="0" destOrd="0" parTransId="{198F39C9-AFF4-45F8-B45F-231C908FB802}" sibTransId="{08EF0983-5C32-4F4C-A5A8-28F730765F5D}"/>
    <dgm:cxn modelId="{A355FC19-3AE1-4C6C-A5D6-133A38352A97}" srcId="{384178B5-13CB-42D4-941B-EA99BB562894}" destId="{91821C40-9248-44EE-9EF9-4EF70783A4B8}" srcOrd="0" destOrd="0" parTransId="{50A9B332-30C4-4885-8C65-0B99D2DD668C}" sibTransId="{AA8D3B3F-8C8C-48B2-BAAD-927349D407A6}"/>
    <dgm:cxn modelId="{675EDE21-4B4D-45A1-BC2B-8CAF0E011E45}" srcId="{31DCB08A-56AC-4768-9DAA-180073D7CE7C}" destId="{35D6ABC8-0491-46FA-8547-3292AE6C28A2}" srcOrd="1" destOrd="0" parTransId="{E0114BF0-50E9-40EA-BF60-4590BAFB16BD}" sibTransId="{92E3D15D-9789-4A55-B54B-30D469A273CA}"/>
    <dgm:cxn modelId="{0ACAC036-4373-4D11-B4FA-1DBE8C62680C}" srcId="{31DCB08A-56AC-4768-9DAA-180073D7CE7C}" destId="{384178B5-13CB-42D4-941B-EA99BB562894}" srcOrd="0" destOrd="0" parTransId="{6D81B950-5E92-4EDE-AD5A-896820D6982A}" sibTransId="{CB0D11C6-2645-4936-A20E-D9CEABCA88C0}"/>
    <dgm:cxn modelId="{A45AE53A-3E6F-4EE9-8710-542B3021BE36}" type="presOf" srcId="{384178B5-13CB-42D4-941B-EA99BB562894}" destId="{9C4924E1-CE7B-43B6-B5AA-B1C8872635CD}" srcOrd="0" destOrd="0" presId="urn:microsoft.com/office/officeart/2005/8/layout/chevron2"/>
    <dgm:cxn modelId="{15B3CD5C-E016-43EE-8519-ADB6166F8D24}" type="presOf" srcId="{BADDF5D7-D821-4ABF-9E81-AAADDE03F5C2}" destId="{086CE472-51D7-4FCE-95AC-FFC2D878D9A2}" srcOrd="0" destOrd="0" presId="urn:microsoft.com/office/officeart/2005/8/layout/chevron2"/>
    <dgm:cxn modelId="{F9C3A05D-68F6-47C4-B3F5-D706938F1556}" srcId="{5A457098-4793-4FE3-8649-9385C8E74F2D}" destId="{88402F28-1F84-4746-B784-AACE415CB899}" srcOrd="1" destOrd="0" parTransId="{9B377DF7-105E-4A79-A943-A247A346F57A}" sibTransId="{52B826AD-22FE-4E6A-BB98-235B200C73D5}"/>
    <dgm:cxn modelId="{908AF05D-232B-45FA-B532-E8F3DCB67ECE}" type="presOf" srcId="{35D6ABC8-0491-46FA-8547-3292AE6C28A2}" destId="{872914FF-7AA6-47BA-99E4-07B121D6DEA4}" srcOrd="0" destOrd="0" presId="urn:microsoft.com/office/officeart/2005/8/layout/chevron2"/>
    <dgm:cxn modelId="{2F08534D-A910-42BF-86AF-8B43CD7DF567}" srcId="{31DCB08A-56AC-4768-9DAA-180073D7CE7C}" destId="{5A457098-4793-4FE3-8649-9385C8E74F2D}" srcOrd="2" destOrd="0" parTransId="{1768AEAB-5110-4689-B77B-FA7EAFF9CC14}" sibTransId="{68BFAAB5-0343-4DD9-B47B-DF5C0E2980DC}"/>
    <dgm:cxn modelId="{8F53774E-CDC2-45DF-9A22-C33DAE814BB1}" srcId="{5A457098-4793-4FE3-8649-9385C8E74F2D}" destId="{BADDF5D7-D821-4ABF-9E81-AAADDE03F5C2}" srcOrd="0" destOrd="0" parTransId="{233CF09B-C0E8-47C9-9F9D-66A32386FBED}" sibTransId="{19EA8D1A-CDE8-447B-B273-E83F7CF1A5C4}"/>
    <dgm:cxn modelId="{760C0A50-F744-4DEA-B94E-9F9475459926}" type="presOf" srcId="{1B2D3317-2135-4CDA-A4E5-C981D7978C20}" destId="{75777467-2184-4B9C-AE88-6B879881A756}" srcOrd="0" destOrd="0" presId="urn:microsoft.com/office/officeart/2005/8/layout/chevron2"/>
    <dgm:cxn modelId="{3365C072-56AB-4046-9259-BF4195D8A5C3}" srcId="{35D6ABC8-0491-46FA-8547-3292AE6C28A2}" destId="{1CD853F5-9931-4763-8042-9ED62D535CF8}" srcOrd="2" destOrd="0" parTransId="{C28E535F-72F2-41DA-8163-9424D1D98E66}" sibTransId="{D0E2D41D-FBBB-4E3F-A9A8-EF94299DC5E2}"/>
    <dgm:cxn modelId="{6C561475-D2C9-4DE1-8594-7CC6A9C03E88}" type="presOf" srcId="{5A457098-4793-4FE3-8649-9385C8E74F2D}" destId="{CDD58F06-7EC8-4952-A463-A445F277510C}" srcOrd="0" destOrd="0" presId="urn:microsoft.com/office/officeart/2005/8/layout/chevron2"/>
    <dgm:cxn modelId="{26007059-2304-4BE7-BE75-07EBB5AD6C65}" type="presOf" srcId="{B2F75D64-6CC5-437D-A45E-F873FAED8ECA}" destId="{75777467-2184-4B9C-AE88-6B879881A756}" srcOrd="0" destOrd="1" presId="urn:microsoft.com/office/officeart/2005/8/layout/chevron2"/>
    <dgm:cxn modelId="{E34A4F7C-A752-4067-AB02-42F6A89A7AB6}" type="presOf" srcId="{B1A22B6A-5B68-4C76-8554-CD5E280C40CD}" destId="{086CE472-51D7-4FCE-95AC-FFC2D878D9A2}" srcOrd="0" destOrd="2" presId="urn:microsoft.com/office/officeart/2005/8/layout/chevron2"/>
    <dgm:cxn modelId="{9C4DBB7C-2F21-465D-A280-402D9D9006F8}" type="presOf" srcId="{91821C40-9248-44EE-9EF9-4EF70783A4B8}" destId="{30CD6D17-6390-4E69-B8F9-65C03713665A}" srcOrd="0" destOrd="0" presId="urn:microsoft.com/office/officeart/2005/8/layout/chevron2"/>
    <dgm:cxn modelId="{89132B91-5C17-4C26-BC2B-F2BA82D2DB71}" type="presOf" srcId="{88402F28-1F84-4746-B784-AACE415CB899}" destId="{086CE472-51D7-4FCE-95AC-FFC2D878D9A2}" srcOrd="0" destOrd="1" presId="urn:microsoft.com/office/officeart/2005/8/layout/chevron2"/>
    <dgm:cxn modelId="{934995A1-90C8-4A66-B7D6-BAA563DC2087}" type="presOf" srcId="{31DCB08A-56AC-4768-9DAA-180073D7CE7C}" destId="{E36AD3BD-7BF1-4411-AE2B-E804C2987FDF}" srcOrd="0" destOrd="0" presId="urn:microsoft.com/office/officeart/2005/8/layout/chevron2"/>
    <dgm:cxn modelId="{5A5B0EA3-48EE-4294-94FF-A1D89AD65CE6}" type="presOf" srcId="{1CD853F5-9931-4763-8042-9ED62D535CF8}" destId="{75777467-2184-4B9C-AE88-6B879881A756}" srcOrd="0" destOrd="2" presId="urn:microsoft.com/office/officeart/2005/8/layout/chevron2"/>
    <dgm:cxn modelId="{153CBBE2-52FA-4816-8B12-2FAA5E21E701}" srcId="{5A457098-4793-4FE3-8649-9385C8E74F2D}" destId="{B1A22B6A-5B68-4C76-8554-CD5E280C40CD}" srcOrd="2" destOrd="0" parTransId="{74116A8A-455D-4CE3-AE3D-332412E7A24D}" sibTransId="{E6229236-91D8-4C6B-BCEF-982B0D074804}"/>
    <dgm:cxn modelId="{47EE3AFD-7CBD-402A-B397-4A02A2131399}" srcId="{35D6ABC8-0491-46FA-8547-3292AE6C28A2}" destId="{B2F75D64-6CC5-437D-A45E-F873FAED8ECA}" srcOrd="1" destOrd="0" parTransId="{1DCDDBEA-6D1C-4314-83C1-B7D94FF0B7F9}" sibTransId="{ABBC8449-9512-472B-B023-F0F1404610A6}"/>
    <dgm:cxn modelId="{25F0C502-BEF3-40B8-9B76-67C37BA3B1B1}" type="presParOf" srcId="{E36AD3BD-7BF1-4411-AE2B-E804C2987FDF}" destId="{C03B1B45-F123-4C52-A62D-AC0420A9D435}" srcOrd="0" destOrd="0" presId="urn:microsoft.com/office/officeart/2005/8/layout/chevron2"/>
    <dgm:cxn modelId="{B694E8AE-D2FA-4E7D-9EF2-9C0B7F7C4538}" type="presParOf" srcId="{C03B1B45-F123-4C52-A62D-AC0420A9D435}" destId="{9C4924E1-CE7B-43B6-B5AA-B1C8872635CD}" srcOrd="0" destOrd="0" presId="urn:microsoft.com/office/officeart/2005/8/layout/chevron2"/>
    <dgm:cxn modelId="{B7379583-FBB8-4B35-BE87-4AFD083C9DD5}" type="presParOf" srcId="{C03B1B45-F123-4C52-A62D-AC0420A9D435}" destId="{30CD6D17-6390-4E69-B8F9-65C03713665A}" srcOrd="1" destOrd="0" presId="urn:microsoft.com/office/officeart/2005/8/layout/chevron2"/>
    <dgm:cxn modelId="{6B68ABE6-7DDB-4FE1-9ECF-AE7B1462831E}" type="presParOf" srcId="{E36AD3BD-7BF1-4411-AE2B-E804C2987FDF}" destId="{E22C30F4-5E14-4612-8150-B7518DB281AD}" srcOrd="1" destOrd="0" presId="urn:microsoft.com/office/officeart/2005/8/layout/chevron2"/>
    <dgm:cxn modelId="{09FAC0DB-F9C9-4ECE-8009-5E7D23D75968}" type="presParOf" srcId="{E36AD3BD-7BF1-4411-AE2B-E804C2987FDF}" destId="{DCF6CB65-3B5E-4E83-88B0-6CA0EEFE9026}" srcOrd="2" destOrd="0" presId="urn:microsoft.com/office/officeart/2005/8/layout/chevron2"/>
    <dgm:cxn modelId="{77F3ACFC-C348-431E-A567-DB7F72212F85}" type="presParOf" srcId="{DCF6CB65-3B5E-4E83-88B0-6CA0EEFE9026}" destId="{872914FF-7AA6-47BA-99E4-07B121D6DEA4}" srcOrd="0" destOrd="0" presId="urn:microsoft.com/office/officeart/2005/8/layout/chevron2"/>
    <dgm:cxn modelId="{A3B1F428-04E6-4830-AC95-C02EDF79E7DE}" type="presParOf" srcId="{DCF6CB65-3B5E-4E83-88B0-6CA0EEFE9026}" destId="{75777467-2184-4B9C-AE88-6B879881A756}" srcOrd="1" destOrd="0" presId="urn:microsoft.com/office/officeart/2005/8/layout/chevron2"/>
    <dgm:cxn modelId="{A17B4DC5-CCE4-42B8-AC0F-AC0B597E9429}" type="presParOf" srcId="{E36AD3BD-7BF1-4411-AE2B-E804C2987FDF}" destId="{3831904D-22BF-4D88-A889-EAC1DDCBF727}" srcOrd="3" destOrd="0" presId="urn:microsoft.com/office/officeart/2005/8/layout/chevron2"/>
    <dgm:cxn modelId="{81A0EAFE-3469-4622-81FA-22621AC33F12}" type="presParOf" srcId="{E36AD3BD-7BF1-4411-AE2B-E804C2987FDF}" destId="{45B7B418-DABD-4433-BAD5-54F8AF6B99D9}" srcOrd="4" destOrd="0" presId="urn:microsoft.com/office/officeart/2005/8/layout/chevron2"/>
    <dgm:cxn modelId="{B80DDF00-9A01-4310-B718-654C127F9B63}" type="presParOf" srcId="{45B7B418-DABD-4433-BAD5-54F8AF6B99D9}" destId="{CDD58F06-7EC8-4952-A463-A445F277510C}" srcOrd="0" destOrd="0" presId="urn:microsoft.com/office/officeart/2005/8/layout/chevron2"/>
    <dgm:cxn modelId="{A775AE6F-D660-44B0-A392-1C9F5722D06E}" type="presParOf" srcId="{45B7B418-DABD-4433-BAD5-54F8AF6B99D9}" destId="{086CE472-51D7-4FCE-95AC-FFC2D878D9A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DCB08A-56AC-4768-9DAA-180073D7CE7C}" type="doc">
      <dgm:prSet loTypeId="urn:microsoft.com/office/officeart/2005/8/layout/chevron2" loCatId="process" qsTypeId="urn:microsoft.com/office/officeart/2005/8/quickstyle/simple3" qsCatId="simple" csTypeId="urn:microsoft.com/office/officeart/2005/8/colors/accent1_5" csCatId="accent1" phldr="1"/>
      <dgm:spPr/>
      <dgm:t>
        <a:bodyPr/>
        <a:lstStyle/>
        <a:p>
          <a:endParaRPr lang="en-IN"/>
        </a:p>
      </dgm:t>
    </dgm:pt>
    <dgm:pt modelId="{384178B5-13CB-42D4-941B-EA99BB562894}">
      <dgm:prSet/>
      <dgm:spPr/>
      <dgm:t>
        <a:bodyPr/>
        <a:lstStyle/>
        <a:p>
          <a:r>
            <a:rPr lang="en-IN" dirty="0"/>
            <a:t>Aim:</a:t>
          </a:r>
        </a:p>
      </dgm:t>
    </dgm:pt>
    <dgm:pt modelId="{6D81B950-5E92-4EDE-AD5A-896820D6982A}" type="parTrans" cxnId="{0ACAC036-4373-4D11-B4FA-1DBE8C62680C}">
      <dgm:prSet/>
      <dgm:spPr/>
      <dgm:t>
        <a:bodyPr/>
        <a:lstStyle/>
        <a:p>
          <a:endParaRPr lang="en-IN"/>
        </a:p>
      </dgm:t>
    </dgm:pt>
    <dgm:pt modelId="{CB0D11C6-2645-4936-A20E-D9CEABCA88C0}" type="sibTrans" cxnId="{0ACAC036-4373-4D11-B4FA-1DBE8C62680C}">
      <dgm:prSet/>
      <dgm:spPr/>
      <dgm:t>
        <a:bodyPr/>
        <a:lstStyle/>
        <a:p>
          <a:endParaRPr lang="en-IN"/>
        </a:p>
      </dgm:t>
    </dgm:pt>
    <dgm:pt modelId="{35D6ABC8-0491-46FA-8547-3292AE6C28A2}">
      <dgm:prSet/>
      <dgm:spPr/>
      <dgm:t>
        <a:bodyPr/>
        <a:lstStyle/>
        <a:p>
          <a:r>
            <a:rPr lang="en-IN" dirty="0"/>
            <a:t>Methodology</a:t>
          </a:r>
        </a:p>
      </dgm:t>
    </dgm:pt>
    <dgm:pt modelId="{E0114BF0-50E9-40EA-BF60-4590BAFB16BD}" type="parTrans" cxnId="{675EDE21-4B4D-45A1-BC2B-8CAF0E011E45}">
      <dgm:prSet/>
      <dgm:spPr/>
      <dgm:t>
        <a:bodyPr/>
        <a:lstStyle/>
        <a:p>
          <a:endParaRPr lang="en-IN"/>
        </a:p>
      </dgm:t>
    </dgm:pt>
    <dgm:pt modelId="{92E3D15D-9789-4A55-B54B-30D469A273CA}" type="sibTrans" cxnId="{675EDE21-4B4D-45A1-BC2B-8CAF0E011E45}">
      <dgm:prSet/>
      <dgm:spPr/>
      <dgm:t>
        <a:bodyPr/>
        <a:lstStyle/>
        <a:p>
          <a:endParaRPr lang="en-IN"/>
        </a:p>
      </dgm:t>
    </dgm:pt>
    <dgm:pt modelId="{5A457098-4793-4FE3-8649-9385C8E74F2D}">
      <dgm:prSet/>
      <dgm:spPr/>
      <dgm:t>
        <a:bodyPr/>
        <a:lstStyle/>
        <a:p>
          <a:r>
            <a:rPr lang="en-IN" dirty="0"/>
            <a:t>Conclusion:</a:t>
          </a:r>
        </a:p>
      </dgm:t>
    </dgm:pt>
    <dgm:pt modelId="{1768AEAB-5110-4689-B77B-FA7EAFF9CC14}" type="parTrans" cxnId="{2F08534D-A910-42BF-86AF-8B43CD7DF567}">
      <dgm:prSet/>
      <dgm:spPr/>
      <dgm:t>
        <a:bodyPr/>
        <a:lstStyle/>
        <a:p>
          <a:endParaRPr lang="en-IN"/>
        </a:p>
      </dgm:t>
    </dgm:pt>
    <dgm:pt modelId="{68BFAAB5-0343-4DD9-B47B-DF5C0E2980DC}" type="sibTrans" cxnId="{2F08534D-A910-42BF-86AF-8B43CD7DF567}">
      <dgm:prSet/>
      <dgm:spPr/>
      <dgm:t>
        <a:bodyPr/>
        <a:lstStyle/>
        <a:p>
          <a:endParaRPr lang="en-IN"/>
        </a:p>
      </dgm:t>
    </dgm:pt>
    <dgm:pt modelId="{91821C40-9248-44EE-9EF9-4EF70783A4B8}">
      <dgm:prSet/>
      <dgm:spPr/>
      <dgm:t>
        <a:bodyPr/>
        <a:lstStyle/>
        <a:p>
          <a:r>
            <a:rPr lang="en-GB" b="0" i="0" dirty="0"/>
            <a:t>provide a matching dataset that could be used to train neural networks on enhanced floor plan parsing, analysis and generation in future research</a:t>
          </a:r>
          <a:endParaRPr lang="en-IN" dirty="0"/>
        </a:p>
      </dgm:t>
    </dgm:pt>
    <dgm:pt modelId="{50A9B332-30C4-4885-8C65-0B99D2DD668C}" type="parTrans" cxnId="{A355FC19-3AE1-4C6C-A5D6-133A38352A97}">
      <dgm:prSet/>
      <dgm:spPr/>
      <dgm:t>
        <a:bodyPr/>
        <a:lstStyle/>
        <a:p>
          <a:endParaRPr lang="en-IN"/>
        </a:p>
      </dgm:t>
    </dgm:pt>
    <dgm:pt modelId="{AA8D3B3F-8C8C-48B2-BAAD-927349D407A6}" type="sibTrans" cxnId="{A355FC19-3AE1-4C6C-A5D6-133A38352A97}">
      <dgm:prSet/>
      <dgm:spPr/>
      <dgm:t>
        <a:bodyPr/>
        <a:lstStyle/>
        <a:p>
          <a:endParaRPr lang="en-IN"/>
        </a:p>
      </dgm:t>
    </dgm:pt>
    <dgm:pt modelId="{1B2D3317-2135-4CDA-A4E5-C981D7978C20}">
      <dgm:prSet/>
      <dgm:spPr/>
      <dgm:t>
        <a:bodyPr/>
        <a:lstStyle/>
        <a:p>
          <a:r>
            <a:rPr lang="en-IN" dirty="0"/>
            <a:t>Generation model CubiGraph5k from existing CubiCasa5K. Different from other GANs</a:t>
          </a:r>
        </a:p>
      </dgm:t>
    </dgm:pt>
    <dgm:pt modelId="{198F39C9-AFF4-45F8-B45F-231C908FB802}" type="parTrans" cxnId="{7CED3305-9895-4D4A-8898-46E01EE33473}">
      <dgm:prSet/>
      <dgm:spPr/>
      <dgm:t>
        <a:bodyPr/>
        <a:lstStyle/>
        <a:p>
          <a:endParaRPr lang="en-IN"/>
        </a:p>
      </dgm:t>
    </dgm:pt>
    <dgm:pt modelId="{08EF0983-5C32-4F4C-A5A8-28F730765F5D}" type="sibTrans" cxnId="{7CED3305-9895-4D4A-8898-46E01EE33473}">
      <dgm:prSet/>
      <dgm:spPr/>
      <dgm:t>
        <a:bodyPr/>
        <a:lstStyle/>
        <a:p>
          <a:endParaRPr lang="en-IN"/>
        </a:p>
      </dgm:t>
    </dgm:pt>
    <dgm:pt modelId="{B2F75D64-6CC5-437D-A45E-F873FAED8ECA}">
      <dgm:prSet/>
      <dgm:spPr/>
      <dgm:t>
        <a:bodyPr/>
        <a:lstStyle/>
        <a:p>
          <a:r>
            <a:rPr lang="en-IN" dirty="0"/>
            <a:t>Graph Theory. (Supervised Learning)</a:t>
          </a:r>
        </a:p>
      </dgm:t>
    </dgm:pt>
    <dgm:pt modelId="{1DCDDBEA-6D1C-4314-83C1-B7D94FF0B7F9}" type="parTrans" cxnId="{47EE3AFD-7CBD-402A-B397-4A02A2131399}">
      <dgm:prSet/>
      <dgm:spPr/>
      <dgm:t>
        <a:bodyPr/>
        <a:lstStyle/>
        <a:p>
          <a:endParaRPr lang="en-IN"/>
        </a:p>
      </dgm:t>
    </dgm:pt>
    <dgm:pt modelId="{ABBC8449-9512-472B-B023-F0F1404610A6}" type="sibTrans" cxnId="{47EE3AFD-7CBD-402A-B397-4A02A2131399}">
      <dgm:prSet/>
      <dgm:spPr/>
      <dgm:t>
        <a:bodyPr/>
        <a:lstStyle/>
        <a:p>
          <a:endParaRPr lang="en-IN"/>
        </a:p>
      </dgm:t>
    </dgm:pt>
    <dgm:pt modelId="{1CD853F5-9931-4763-8042-9ED62D535CF8}">
      <dgm:prSet/>
      <dgm:spPr/>
      <dgm:t>
        <a:bodyPr/>
        <a:lstStyle/>
        <a:p>
          <a:r>
            <a:rPr lang="en-IN" dirty="0"/>
            <a:t>Low Short Term Memory (LSTM) Neural Network. Best for graphical inputs.</a:t>
          </a:r>
        </a:p>
      </dgm:t>
    </dgm:pt>
    <dgm:pt modelId="{C28E535F-72F2-41DA-8163-9424D1D98E66}" type="parTrans" cxnId="{3365C072-56AB-4046-9259-BF4195D8A5C3}">
      <dgm:prSet/>
      <dgm:spPr/>
      <dgm:t>
        <a:bodyPr/>
        <a:lstStyle/>
        <a:p>
          <a:endParaRPr lang="en-IN"/>
        </a:p>
      </dgm:t>
    </dgm:pt>
    <dgm:pt modelId="{D0E2D41D-FBBB-4E3F-A9A8-EF94299DC5E2}" type="sibTrans" cxnId="{3365C072-56AB-4046-9259-BF4195D8A5C3}">
      <dgm:prSet/>
      <dgm:spPr/>
      <dgm:t>
        <a:bodyPr/>
        <a:lstStyle/>
        <a:p>
          <a:endParaRPr lang="en-IN"/>
        </a:p>
      </dgm:t>
    </dgm:pt>
    <dgm:pt modelId="{BADDF5D7-D821-4ABF-9E81-AAADDE03F5C2}">
      <dgm:prSet/>
      <dgm:spPr/>
      <dgm:t>
        <a:bodyPr/>
        <a:lstStyle/>
        <a:p>
          <a:r>
            <a:rPr lang="en-IN" dirty="0"/>
            <a:t>68% of the graph generated correctly reflected the original floor plan. Error due to labelling mistakes from CubiCasa5K</a:t>
          </a:r>
        </a:p>
      </dgm:t>
    </dgm:pt>
    <dgm:pt modelId="{233CF09B-C0E8-47C9-9F9D-66A32386FBED}" type="parTrans" cxnId="{8F53774E-CDC2-45DF-9A22-C33DAE814BB1}">
      <dgm:prSet/>
      <dgm:spPr/>
      <dgm:t>
        <a:bodyPr/>
        <a:lstStyle/>
        <a:p>
          <a:endParaRPr lang="en-IN"/>
        </a:p>
      </dgm:t>
    </dgm:pt>
    <dgm:pt modelId="{19EA8D1A-CDE8-447B-B273-E83F7CF1A5C4}" type="sibTrans" cxnId="{8F53774E-CDC2-45DF-9A22-C33DAE814BB1}">
      <dgm:prSet/>
      <dgm:spPr/>
      <dgm:t>
        <a:bodyPr/>
        <a:lstStyle/>
        <a:p>
          <a:endParaRPr lang="en-IN"/>
        </a:p>
      </dgm:t>
    </dgm:pt>
    <dgm:pt modelId="{B1A22B6A-5B68-4C76-8554-CD5E280C40CD}">
      <dgm:prSet/>
      <dgm:spPr/>
      <dgm:t>
        <a:bodyPr/>
        <a:lstStyle/>
        <a:p>
          <a:r>
            <a:rPr lang="en-GB" b="0" i="0" dirty="0"/>
            <a:t>Definition of room relations didn’t take cross-level connections into account thus it only works for single-level floor plan.</a:t>
          </a:r>
          <a:endParaRPr lang="en-IN" dirty="0"/>
        </a:p>
      </dgm:t>
    </dgm:pt>
    <dgm:pt modelId="{74116A8A-455D-4CE3-AE3D-332412E7A24D}" type="parTrans" cxnId="{153CBBE2-52FA-4816-8B12-2FAA5E21E701}">
      <dgm:prSet/>
      <dgm:spPr/>
      <dgm:t>
        <a:bodyPr/>
        <a:lstStyle/>
        <a:p>
          <a:endParaRPr lang="en-IN"/>
        </a:p>
      </dgm:t>
    </dgm:pt>
    <dgm:pt modelId="{E6229236-91D8-4C6B-BCEF-982B0D074804}" type="sibTrans" cxnId="{153CBBE2-52FA-4816-8B12-2FAA5E21E701}">
      <dgm:prSet/>
      <dgm:spPr/>
      <dgm:t>
        <a:bodyPr/>
        <a:lstStyle/>
        <a:p>
          <a:endParaRPr lang="en-IN"/>
        </a:p>
      </dgm:t>
    </dgm:pt>
    <dgm:pt modelId="{17F997D9-5E85-4BF8-AEE0-80D096C5D728}">
      <dgm:prSet/>
      <dgm:spPr/>
      <dgm:t>
        <a:bodyPr/>
        <a:lstStyle/>
        <a:p>
          <a:r>
            <a:rPr lang="en-IN" dirty="0"/>
            <a:t>Extracts the geometrical info from floorplans and generate a graph representation based in room relation.</a:t>
          </a:r>
        </a:p>
      </dgm:t>
    </dgm:pt>
    <dgm:pt modelId="{11EFC4A4-BDEE-47D3-B7D1-FCBB1526F0E0}" type="parTrans" cxnId="{7879259C-9EA3-4298-AA49-41184678C9DD}">
      <dgm:prSet/>
      <dgm:spPr/>
      <dgm:t>
        <a:bodyPr/>
        <a:lstStyle/>
        <a:p>
          <a:endParaRPr lang="en-IN"/>
        </a:p>
      </dgm:t>
    </dgm:pt>
    <dgm:pt modelId="{C542CEAE-224A-4F4A-A9B3-E184831F8217}" type="sibTrans" cxnId="{7879259C-9EA3-4298-AA49-41184678C9DD}">
      <dgm:prSet/>
      <dgm:spPr/>
      <dgm:t>
        <a:bodyPr/>
        <a:lstStyle/>
        <a:p>
          <a:endParaRPr lang="en-IN"/>
        </a:p>
      </dgm:t>
    </dgm:pt>
    <dgm:pt modelId="{E36AD3BD-7BF1-4411-AE2B-E804C2987FDF}" type="pres">
      <dgm:prSet presAssocID="{31DCB08A-56AC-4768-9DAA-180073D7CE7C}" presName="linearFlow" presStyleCnt="0">
        <dgm:presLayoutVars>
          <dgm:dir/>
          <dgm:animLvl val="lvl"/>
          <dgm:resizeHandles val="exact"/>
        </dgm:presLayoutVars>
      </dgm:prSet>
      <dgm:spPr/>
    </dgm:pt>
    <dgm:pt modelId="{C03B1B45-F123-4C52-A62D-AC0420A9D435}" type="pres">
      <dgm:prSet presAssocID="{384178B5-13CB-42D4-941B-EA99BB562894}" presName="composite" presStyleCnt="0"/>
      <dgm:spPr/>
    </dgm:pt>
    <dgm:pt modelId="{9C4924E1-CE7B-43B6-B5AA-B1C8872635CD}" type="pres">
      <dgm:prSet presAssocID="{384178B5-13CB-42D4-941B-EA99BB562894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30CD6D17-6390-4E69-B8F9-65C03713665A}" type="pres">
      <dgm:prSet presAssocID="{384178B5-13CB-42D4-941B-EA99BB562894}" presName="descendantText" presStyleLbl="alignAcc1" presStyleIdx="0" presStyleCnt="3" custLinFactNeighborX="-757" custLinFactNeighborY="924">
        <dgm:presLayoutVars>
          <dgm:bulletEnabled val="1"/>
        </dgm:presLayoutVars>
      </dgm:prSet>
      <dgm:spPr/>
    </dgm:pt>
    <dgm:pt modelId="{E22C30F4-5E14-4612-8150-B7518DB281AD}" type="pres">
      <dgm:prSet presAssocID="{CB0D11C6-2645-4936-A20E-D9CEABCA88C0}" presName="sp" presStyleCnt="0"/>
      <dgm:spPr/>
    </dgm:pt>
    <dgm:pt modelId="{DCF6CB65-3B5E-4E83-88B0-6CA0EEFE9026}" type="pres">
      <dgm:prSet presAssocID="{35D6ABC8-0491-46FA-8547-3292AE6C28A2}" presName="composite" presStyleCnt="0"/>
      <dgm:spPr/>
    </dgm:pt>
    <dgm:pt modelId="{872914FF-7AA6-47BA-99E4-07B121D6DEA4}" type="pres">
      <dgm:prSet presAssocID="{35D6ABC8-0491-46FA-8547-3292AE6C28A2}" presName="parentText" presStyleLbl="alignNode1" presStyleIdx="1" presStyleCnt="3" custScaleX="110000">
        <dgm:presLayoutVars>
          <dgm:chMax val="1"/>
          <dgm:bulletEnabled val="1"/>
        </dgm:presLayoutVars>
      </dgm:prSet>
      <dgm:spPr/>
    </dgm:pt>
    <dgm:pt modelId="{75777467-2184-4B9C-AE88-6B879881A756}" type="pres">
      <dgm:prSet presAssocID="{35D6ABC8-0491-46FA-8547-3292AE6C28A2}" presName="descendantText" presStyleLbl="alignAcc1" presStyleIdx="1" presStyleCnt="3" custScaleY="148622" custLinFactNeighborX="0" custLinFactNeighborY="0">
        <dgm:presLayoutVars>
          <dgm:bulletEnabled val="1"/>
        </dgm:presLayoutVars>
      </dgm:prSet>
      <dgm:spPr/>
    </dgm:pt>
    <dgm:pt modelId="{3831904D-22BF-4D88-A889-EAC1DDCBF727}" type="pres">
      <dgm:prSet presAssocID="{92E3D15D-9789-4A55-B54B-30D469A273CA}" presName="sp" presStyleCnt="0"/>
      <dgm:spPr/>
    </dgm:pt>
    <dgm:pt modelId="{45B7B418-DABD-4433-BAD5-54F8AF6B99D9}" type="pres">
      <dgm:prSet presAssocID="{5A457098-4793-4FE3-8649-9385C8E74F2D}" presName="composite" presStyleCnt="0"/>
      <dgm:spPr/>
    </dgm:pt>
    <dgm:pt modelId="{CDD58F06-7EC8-4952-A463-A445F277510C}" type="pres">
      <dgm:prSet presAssocID="{5A457098-4793-4FE3-8649-9385C8E74F2D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086CE472-51D7-4FCE-95AC-FFC2D878D9A2}" type="pres">
      <dgm:prSet presAssocID="{5A457098-4793-4FE3-8649-9385C8E74F2D}" presName="descendantText" presStyleLbl="alignAcc1" presStyleIdx="2" presStyleCnt="3" custLinFactNeighborY="0">
        <dgm:presLayoutVars>
          <dgm:bulletEnabled val="1"/>
        </dgm:presLayoutVars>
      </dgm:prSet>
      <dgm:spPr/>
    </dgm:pt>
  </dgm:ptLst>
  <dgm:cxnLst>
    <dgm:cxn modelId="{7CED3305-9895-4D4A-8898-46E01EE33473}" srcId="{35D6ABC8-0491-46FA-8547-3292AE6C28A2}" destId="{1B2D3317-2135-4CDA-A4E5-C981D7978C20}" srcOrd="0" destOrd="0" parTransId="{198F39C9-AFF4-45F8-B45F-231C908FB802}" sibTransId="{08EF0983-5C32-4F4C-A5A8-28F730765F5D}"/>
    <dgm:cxn modelId="{A355FC19-3AE1-4C6C-A5D6-133A38352A97}" srcId="{384178B5-13CB-42D4-941B-EA99BB562894}" destId="{91821C40-9248-44EE-9EF9-4EF70783A4B8}" srcOrd="0" destOrd="0" parTransId="{50A9B332-30C4-4885-8C65-0B99D2DD668C}" sibTransId="{AA8D3B3F-8C8C-48B2-BAAD-927349D407A6}"/>
    <dgm:cxn modelId="{675EDE21-4B4D-45A1-BC2B-8CAF0E011E45}" srcId="{31DCB08A-56AC-4768-9DAA-180073D7CE7C}" destId="{35D6ABC8-0491-46FA-8547-3292AE6C28A2}" srcOrd="1" destOrd="0" parTransId="{E0114BF0-50E9-40EA-BF60-4590BAFB16BD}" sibTransId="{92E3D15D-9789-4A55-B54B-30D469A273CA}"/>
    <dgm:cxn modelId="{0ACAC036-4373-4D11-B4FA-1DBE8C62680C}" srcId="{31DCB08A-56AC-4768-9DAA-180073D7CE7C}" destId="{384178B5-13CB-42D4-941B-EA99BB562894}" srcOrd="0" destOrd="0" parTransId="{6D81B950-5E92-4EDE-AD5A-896820D6982A}" sibTransId="{CB0D11C6-2645-4936-A20E-D9CEABCA88C0}"/>
    <dgm:cxn modelId="{A45AE53A-3E6F-4EE9-8710-542B3021BE36}" type="presOf" srcId="{384178B5-13CB-42D4-941B-EA99BB562894}" destId="{9C4924E1-CE7B-43B6-B5AA-B1C8872635CD}" srcOrd="0" destOrd="0" presId="urn:microsoft.com/office/officeart/2005/8/layout/chevron2"/>
    <dgm:cxn modelId="{15B3CD5C-E016-43EE-8519-ADB6166F8D24}" type="presOf" srcId="{BADDF5D7-D821-4ABF-9E81-AAADDE03F5C2}" destId="{086CE472-51D7-4FCE-95AC-FFC2D878D9A2}" srcOrd="0" destOrd="0" presId="urn:microsoft.com/office/officeart/2005/8/layout/chevron2"/>
    <dgm:cxn modelId="{908AF05D-232B-45FA-B532-E8F3DCB67ECE}" type="presOf" srcId="{35D6ABC8-0491-46FA-8547-3292AE6C28A2}" destId="{872914FF-7AA6-47BA-99E4-07B121D6DEA4}" srcOrd="0" destOrd="0" presId="urn:microsoft.com/office/officeart/2005/8/layout/chevron2"/>
    <dgm:cxn modelId="{2F08534D-A910-42BF-86AF-8B43CD7DF567}" srcId="{31DCB08A-56AC-4768-9DAA-180073D7CE7C}" destId="{5A457098-4793-4FE3-8649-9385C8E74F2D}" srcOrd="2" destOrd="0" parTransId="{1768AEAB-5110-4689-B77B-FA7EAFF9CC14}" sibTransId="{68BFAAB5-0343-4DD9-B47B-DF5C0E2980DC}"/>
    <dgm:cxn modelId="{8F53774E-CDC2-45DF-9A22-C33DAE814BB1}" srcId="{5A457098-4793-4FE3-8649-9385C8E74F2D}" destId="{BADDF5D7-D821-4ABF-9E81-AAADDE03F5C2}" srcOrd="0" destOrd="0" parTransId="{233CF09B-C0E8-47C9-9F9D-66A32386FBED}" sibTransId="{19EA8D1A-CDE8-447B-B273-E83F7CF1A5C4}"/>
    <dgm:cxn modelId="{760C0A50-F744-4DEA-B94E-9F9475459926}" type="presOf" srcId="{1B2D3317-2135-4CDA-A4E5-C981D7978C20}" destId="{75777467-2184-4B9C-AE88-6B879881A756}" srcOrd="0" destOrd="0" presId="urn:microsoft.com/office/officeart/2005/8/layout/chevron2"/>
    <dgm:cxn modelId="{3365C072-56AB-4046-9259-BF4195D8A5C3}" srcId="{35D6ABC8-0491-46FA-8547-3292AE6C28A2}" destId="{1CD853F5-9931-4763-8042-9ED62D535CF8}" srcOrd="2" destOrd="0" parTransId="{C28E535F-72F2-41DA-8163-9424D1D98E66}" sibTransId="{D0E2D41D-FBBB-4E3F-A9A8-EF94299DC5E2}"/>
    <dgm:cxn modelId="{6C561475-D2C9-4DE1-8594-7CC6A9C03E88}" type="presOf" srcId="{5A457098-4793-4FE3-8649-9385C8E74F2D}" destId="{CDD58F06-7EC8-4952-A463-A445F277510C}" srcOrd="0" destOrd="0" presId="urn:microsoft.com/office/officeart/2005/8/layout/chevron2"/>
    <dgm:cxn modelId="{26007059-2304-4BE7-BE75-07EBB5AD6C65}" type="presOf" srcId="{B2F75D64-6CC5-437D-A45E-F873FAED8ECA}" destId="{75777467-2184-4B9C-AE88-6B879881A756}" srcOrd="0" destOrd="1" presId="urn:microsoft.com/office/officeart/2005/8/layout/chevron2"/>
    <dgm:cxn modelId="{E34A4F7C-A752-4067-AB02-42F6A89A7AB6}" type="presOf" srcId="{B1A22B6A-5B68-4C76-8554-CD5E280C40CD}" destId="{086CE472-51D7-4FCE-95AC-FFC2D878D9A2}" srcOrd="0" destOrd="1" presId="urn:microsoft.com/office/officeart/2005/8/layout/chevron2"/>
    <dgm:cxn modelId="{9C4DBB7C-2F21-465D-A280-402D9D9006F8}" type="presOf" srcId="{91821C40-9248-44EE-9EF9-4EF70783A4B8}" destId="{30CD6D17-6390-4E69-B8F9-65C03713665A}" srcOrd="0" destOrd="0" presId="urn:microsoft.com/office/officeart/2005/8/layout/chevron2"/>
    <dgm:cxn modelId="{7879259C-9EA3-4298-AA49-41184678C9DD}" srcId="{35D6ABC8-0491-46FA-8547-3292AE6C28A2}" destId="{17F997D9-5E85-4BF8-AEE0-80D096C5D728}" srcOrd="3" destOrd="0" parTransId="{11EFC4A4-BDEE-47D3-B7D1-FCBB1526F0E0}" sibTransId="{C542CEAE-224A-4F4A-A9B3-E184831F8217}"/>
    <dgm:cxn modelId="{934995A1-90C8-4A66-B7D6-BAA563DC2087}" type="presOf" srcId="{31DCB08A-56AC-4768-9DAA-180073D7CE7C}" destId="{E36AD3BD-7BF1-4411-AE2B-E804C2987FDF}" srcOrd="0" destOrd="0" presId="urn:microsoft.com/office/officeart/2005/8/layout/chevron2"/>
    <dgm:cxn modelId="{5A5B0EA3-48EE-4294-94FF-A1D89AD65CE6}" type="presOf" srcId="{1CD853F5-9931-4763-8042-9ED62D535CF8}" destId="{75777467-2184-4B9C-AE88-6B879881A756}" srcOrd="0" destOrd="2" presId="urn:microsoft.com/office/officeart/2005/8/layout/chevron2"/>
    <dgm:cxn modelId="{080702A4-4C64-4690-915C-396FA6552829}" type="presOf" srcId="{17F997D9-5E85-4BF8-AEE0-80D096C5D728}" destId="{75777467-2184-4B9C-AE88-6B879881A756}" srcOrd="0" destOrd="3" presId="urn:microsoft.com/office/officeart/2005/8/layout/chevron2"/>
    <dgm:cxn modelId="{153CBBE2-52FA-4816-8B12-2FAA5E21E701}" srcId="{5A457098-4793-4FE3-8649-9385C8E74F2D}" destId="{B1A22B6A-5B68-4C76-8554-CD5E280C40CD}" srcOrd="1" destOrd="0" parTransId="{74116A8A-455D-4CE3-AE3D-332412E7A24D}" sibTransId="{E6229236-91D8-4C6B-BCEF-982B0D074804}"/>
    <dgm:cxn modelId="{47EE3AFD-7CBD-402A-B397-4A02A2131399}" srcId="{35D6ABC8-0491-46FA-8547-3292AE6C28A2}" destId="{B2F75D64-6CC5-437D-A45E-F873FAED8ECA}" srcOrd="1" destOrd="0" parTransId="{1DCDDBEA-6D1C-4314-83C1-B7D94FF0B7F9}" sibTransId="{ABBC8449-9512-472B-B023-F0F1404610A6}"/>
    <dgm:cxn modelId="{25F0C502-BEF3-40B8-9B76-67C37BA3B1B1}" type="presParOf" srcId="{E36AD3BD-7BF1-4411-AE2B-E804C2987FDF}" destId="{C03B1B45-F123-4C52-A62D-AC0420A9D435}" srcOrd="0" destOrd="0" presId="urn:microsoft.com/office/officeart/2005/8/layout/chevron2"/>
    <dgm:cxn modelId="{B694E8AE-D2FA-4E7D-9EF2-9C0B7F7C4538}" type="presParOf" srcId="{C03B1B45-F123-4C52-A62D-AC0420A9D435}" destId="{9C4924E1-CE7B-43B6-B5AA-B1C8872635CD}" srcOrd="0" destOrd="0" presId="urn:microsoft.com/office/officeart/2005/8/layout/chevron2"/>
    <dgm:cxn modelId="{B7379583-FBB8-4B35-BE87-4AFD083C9DD5}" type="presParOf" srcId="{C03B1B45-F123-4C52-A62D-AC0420A9D435}" destId="{30CD6D17-6390-4E69-B8F9-65C03713665A}" srcOrd="1" destOrd="0" presId="urn:microsoft.com/office/officeart/2005/8/layout/chevron2"/>
    <dgm:cxn modelId="{6B68ABE6-7DDB-4FE1-9ECF-AE7B1462831E}" type="presParOf" srcId="{E36AD3BD-7BF1-4411-AE2B-E804C2987FDF}" destId="{E22C30F4-5E14-4612-8150-B7518DB281AD}" srcOrd="1" destOrd="0" presId="urn:microsoft.com/office/officeart/2005/8/layout/chevron2"/>
    <dgm:cxn modelId="{09FAC0DB-F9C9-4ECE-8009-5E7D23D75968}" type="presParOf" srcId="{E36AD3BD-7BF1-4411-AE2B-E804C2987FDF}" destId="{DCF6CB65-3B5E-4E83-88B0-6CA0EEFE9026}" srcOrd="2" destOrd="0" presId="urn:microsoft.com/office/officeart/2005/8/layout/chevron2"/>
    <dgm:cxn modelId="{77F3ACFC-C348-431E-A567-DB7F72212F85}" type="presParOf" srcId="{DCF6CB65-3B5E-4E83-88B0-6CA0EEFE9026}" destId="{872914FF-7AA6-47BA-99E4-07B121D6DEA4}" srcOrd="0" destOrd="0" presId="urn:microsoft.com/office/officeart/2005/8/layout/chevron2"/>
    <dgm:cxn modelId="{A3B1F428-04E6-4830-AC95-C02EDF79E7DE}" type="presParOf" srcId="{DCF6CB65-3B5E-4E83-88B0-6CA0EEFE9026}" destId="{75777467-2184-4B9C-AE88-6B879881A756}" srcOrd="1" destOrd="0" presId="urn:microsoft.com/office/officeart/2005/8/layout/chevron2"/>
    <dgm:cxn modelId="{A17B4DC5-CCE4-42B8-AC0F-AC0B597E9429}" type="presParOf" srcId="{E36AD3BD-7BF1-4411-AE2B-E804C2987FDF}" destId="{3831904D-22BF-4D88-A889-EAC1DDCBF727}" srcOrd="3" destOrd="0" presId="urn:microsoft.com/office/officeart/2005/8/layout/chevron2"/>
    <dgm:cxn modelId="{81A0EAFE-3469-4622-81FA-22621AC33F12}" type="presParOf" srcId="{E36AD3BD-7BF1-4411-AE2B-E804C2987FDF}" destId="{45B7B418-DABD-4433-BAD5-54F8AF6B99D9}" srcOrd="4" destOrd="0" presId="urn:microsoft.com/office/officeart/2005/8/layout/chevron2"/>
    <dgm:cxn modelId="{B80DDF00-9A01-4310-B718-654C127F9B63}" type="presParOf" srcId="{45B7B418-DABD-4433-BAD5-54F8AF6B99D9}" destId="{CDD58F06-7EC8-4952-A463-A445F277510C}" srcOrd="0" destOrd="0" presId="urn:microsoft.com/office/officeart/2005/8/layout/chevron2"/>
    <dgm:cxn modelId="{A775AE6F-D660-44B0-A392-1C9F5722D06E}" type="presParOf" srcId="{45B7B418-DABD-4433-BAD5-54F8AF6B99D9}" destId="{086CE472-51D7-4FCE-95AC-FFC2D878D9A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DCB08A-56AC-4768-9DAA-180073D7CE7C}" type="doc">
      <dgm:prSet loTypeId="urn:microsoft.com/office/officeart/2005/8/layout/chevron2" loCatId="process" qsTypeId="urn:microsoft.com/office/officeart/2005/8/quickstyle/simple3" qsCatId="simple" csTypeId="urn:microsoft.com/office/officeart/2005/8/colors/accent1_5" csCatId="accent1" phldr="1"/>
      <dgm:spPr/>
      <dgm:t>
        <a:bodyPr/>
        <a:lstStyle/>
        <a:p>
          <a:endParaRPr lang="en-IN"/>
        </a:p>
      </dgm:t>
    </dgm:pt>
    <dgm:pt modelId="{384178B5-13CB-42D4-941B-EA99BB562894}">
      <dgm:prSet/>
      <dgm:spPr/>
      <dgm:t>
        <a:bodyPr/>
        <a:lstStyle/>
        <a:p>
          <a:r>
            <a:rPr lang="en-IN" dirty="0"/>
            <a:t>Aim:</a:t>
          </a:r>
        </a:p>
      </dgm:t>
    </dgm:pt>
    <dgm:pt modelId="{6D81B950-5E92-4EDE-AD5A-896820D6982A}" type="parTrans" cxnId="{0ACAC036-4373-4D11-B4FA-1DBE8C62680C}">
      <dgm:prSet/>
      <dgm:spPr/>
      <dgm:t>
        <a:bodyPr/>
        <a:lstStyle/>
        <a:p>
          <a:endParaRPr lang="en-IN"/>
        </a:p>
      </dgm:t>
    </dgm:pt>
    <dgm:pt modelId="{CB0D11C6-2645-4936-A20E-D9CEABCA88C0}" type="sibTrans" cxnId="{0ACAC036-4373-4D11-B4FA-1DBE8C62680C}">
      <dgm:prSet/>
      <dgm:spPr/>
      <dgm:t>
        <a:bodyPr/>
        <a:lstStyle/>
        <a:p>
          <a:endParaRPr lang="en-IN"/>
        </a:p>
      </dgm:t>
    </dgm:pt>
    <dgm:pt modelId="{35D6ABC8-0491-46FA-8547-3292AE6C28A2}">
      <dgm:prSet/>
      <dgm:spPr/>
      <dgm:t>
        <a:bodyPr/>
        <a:lstStyle/>
        <a:p>
          <a:r>
            <a:rPr lang="en-IN" dirty="0"/>
            <a:t>Methodology</a:t>
          </a:r>
        </a:p>
      </dgm:t>
    </dgm:pt>
    <dgm:pt modelId="{E0114BF0-50E9-40EA-BF60-4590BAFB16BD}" type="parTrans" cxnId="{675EDE21-4B4D-45A1-BC2B-8CAF0E011E45}">
      <dgm:prSet/>
      <dgm:spPr/>
      <dgm:t>
        <a:bodyPr/>
        <a:lstStyle/>
        <a:p>
          <a:endParaRPr lang="en-IN"/>
        </a:p>
      </dgm:t>
    </dgm:pt>
    <dgm:pt modelId="{92E3D15D-9789-4A55-B54B-30D469A273CA}" type="sibTrans" cxnId="{675EDE21-4B4D-45A1-BC2B-8CAF0E011E45}">
      <dgm:prSet/>
      <dgm:spPr/>
      <dgm:t>
        <a:bodyPr/>
        <a:lstStyle/>
        <a:p>
          <a:endParaRPr lang="en-IN"/>
        </a:p>
      </dgm:t>
    </dgm:pt>
    <dgm:pt modelId="{5A457098-4793-4FE3-8649-9385C8E74F2D}">
      <dgm:prSet/>
      <dgm:spPr/>
      <dgm:t>
        <a:bodyPr/>
        <a:lstStyle/>
        <a:p>
          <a:r>
            <a:rPr lang="en-IN" dirty="0"/>
            <a:t>Conclusion:</a:t>
          </a:r>
        </a:p>
      </dgm:t>
    </dgm:pt>
    <dgm:pt modelId="{1768AEAB-5110-4689-B77B-FA7EAFF9CC14}" type="parTrans" cxnId="{2F08534D-A910-42BF-86AF-8B43CD7DF567}">
      <dgm:prSet/>
      <dgm:spPr/>
      <dgm:t>
        <a:bodyPr/>
        <a:lstStyle/>
        <a:p>
          <a:endParaRPr lang="en-IN"/>
        </a:p>
      </dgm:t>
    </dgm:pt>
    <dgm:pt modelId="{68BFAAB5-0343-4DD9-B47B-DF5C0E2980DC}" type="sibTrans" cxnId="{2F08534D-A910-42BF-86AF-8B43CD7DF567}">
      <dgm:prSet/>
      <dgm:spPr/>
      <dgm:t>
        <a:bodyPr/>
        <a:lstStyle/>
        <a:p>
          <a:endParaRPr lang="en-IN"/>
        </a:p>
      </dgm:t>
    </dgm:pt>
    <dgm:pt modelId="{91821C40-9248-44EE-9EF9-4EF70783A4B8}">
      <dgm:prSet/>
      <dgm:spPr/>
      <dgm:t>
        <a:bodyPr/>
        <a:lstStyle/>
        <a:p>
          <a:r>
            <a:rPr lang="en-GB" b="0" i="0" dirty="0"/>
            <a:t>Floor Plan Generation and Auto Completion Based on Recurrent Neural Networks</a:t>
          </a:r>
          <a:endParaRPr lang="en-IN" dirty="0"/>
        </a:p>
      </dgm:t>
    </dgm:pt>
    <dgm:pt modelId="{50A9B332-30C4-4885-8C65-0B99D2DD668C}" type="parTrans" cxnId="{A355FC19-3AE1-4C6C-A5D6-133A38352A97}">
      <dgm:prSet/>
      <dgm:spPr/>
      <dgm:t>
        <a:bodyPr/>
        <a:lstStyle/>
        <a:p>
          <a:endParaRPr lang="en-IN"/>
        </a:p>
      </dgm:t>
    </dgm:pt>
    <dgm:pt modelId="{AA8D3B3F-8C8C-48B2-BAAD-927349D407A6}" type="sibTrans" cxnId="{A355FC19-3AE1-4C6C-A5D6-133A38352A97}">
      <dgm:prSet/>
      <dgm:spPr/>
      <dgm:t>
        <a:bodyPr/>
        <a:lstStyle/>
        <a:p>
          <a:endParaRPr lang="en-IN"/>
        </a:p>
      </dgm:t>
    </dgm:pt>
    <dgm:pt modelId="{1B2D3317-2135-4CDA-A4E5-C981D7978C20}">
      <dgm:prSet/>
      <dgm:spPr/>
      <dgm:t>
        <a:bodyPr/>
        <a:lstStyle/>
        <a:p>
          <a:endParaRPr lang="en-IN" dirty="0"/>
        </a:p>
      </dgm:t>
    </dgm:pt>
    <dgm:pt modelId="{198F39C9-AFF4-45F8-B45F-231C908FB802}" type="parTrans" cxnId="{7CED3305-9895-4D4A-8898-46E01EE33473}">
      <dgm:prSet/>
      <dgm:spPr/>
      <dgm:t>
        <a:bodyPr/>
        <a:lstStyle/>
        <a:p>
          <a:endParaRPr lang="en-IN"/>
        </a:p>
      </dgm:t>
    </dgm:pt>
    <dgm:pt modelId="{08EF0983-5C32-4F4C-A5A8-28F730765F5D}" type="sibTrans" cxnId="{7CED3305-9895-4D4A-8898-46E01EE33473}">
      <dgm:prSet/>
      <dgm:spPr/>
      <dgm:t>
        <a:bodyPr/>
        <a:lstStyle/>
        <a:p>
          <a:endParaRPr lang="en-IN"/>
        </a:p>
      </dgm:t>
    </dgm:pt>
    <dgm:pt modelId="{BADDF5D7-D821-4ABF-9E81-AAADDE03F5C2}">
      <dgm:prSet/>
      <dgm:spPr/>
      <dgm:t>
        <a:bodyPr/>
        <a:lstStyle/>
        <a:p>
          <a:endParaRPr lang="en-IN" dirty="0"/>
        </a:p>
      </dgm:t>
    </dgm:pt>
    <dgm:pt modelId="{233CF09B-C0E8-47C9-9F9D-66A32386FBED}" type="parTrans" cxnId="{8F53774E-CDC2-45DF-9A22-C33DAE814BB1}">
      <dgm:prSet/>
      <dgm:spPr/>
      <dgm:t>
        <a:bodyPr/>
        <a:lstStyle/>
        <a:p>
          <a:endParaRPr lang="en-IN"/>
        </a:p>
      </dgm:t>
    </dgm:pt>
    <dgm:pt modelId="{19EA8D1A-CDE8-447B-B273-E83F7CF1A5C4}" type="sibTrans" cxnId="{8F53774E-CDC2-45DF-9A22-C33DAE814BB1}">
      <dgm:prSet/>
      <dgm:spPr/>
      <dgm:t>
        <a:bodyPr/>
        <a:lstStyle/>
        <a:p>
          <a:endParaRPr lang="en-IN"/>
        </a:p>
      </dgm:t>
    </dgm:pt>
    <dgm:pt modelId="{B1A22B6A-5B68-4C76-8554-CD5E280C40CD}">
      <dgm:prSet/>
      <dgm:spPr/>
      <dgm:t>
        <a:bodyPr/>
        <a:lstStyle/>
        <a:p>
          <a:r>
            <a:rPr lang="en-GB" b="0" i="0" dirty="0"/>
            <a:t>.</a:t>
          </a:r>
          <a:endParaRPr lang="en-IN" dirty="0"/>
        </a:p>
      </dgm:t>
    </dgm:pt>
    <dgm:pt modelId="{74116A8A-455D-4CE3-AE3D-332412E7A24D}" type="parTrans" cxnId="{153CBBE2-52FA-4816-8B12-2FAA5E21E701}">
      <dgm:prSet/>
      <dgm:spPr/>
      <dgm:t>
        <a:bodyPr/>
        <a:lstStyle/>
        <a:p>
          <a:endParaRPr lang="en-IN"/>
        </a:p>
      </dgm:t>
    </dgm:pt>
    <dgm:pt modelId="{E6229236-91D8-4C6B-BCEF-982B0D074804}" type="sibTrans" cxnId="{153CBBE2-52FA-4816-8B12-2FAA5E21E701}">
      <dgm:prSet/>
      <dgm:spPr/>
      <dgm:t>
        <a:bodyPr/>
        <a:lstStyle/>
        <a:p>
          <a:endParaRPr lang="en-IN"/>
        </a:p>
      </dgm:t>
    </dgm:pt>
    <dgm:pt modelId="{17F997D9-5E85-4BF8-AEE0-80D096C5D728}">
      <dgm:prSet/>
      <dgm:spPr/>
      <dgm:t>
        <a:bodyPr/>
        <a:lstStyle/>
        <a:p>
          <a:r>
            <a:rPr lang="en-GB" b="0" i="0" dirty="0"/>
            <a:t>Long-Short Term Memories  are a class of recurrent artificial neural networks</a:t>
          </a:r>
          <a:r>
            <a:rPr lang="en-IN" dirty="0"/>
            <a:t>.(RNN)</a:t>
          </a:r>
        </a:p>
      </dgm:t>
    </dgm:pt>
    <dgm:pt modelId="{11EFC4A4-BDEE-47D3-B7D1-FCBB1526F0E0}" type="parTrans" cxnId="{7879259C-9EA3-4298-AA49-41184678C9DD}">
      <dgm:prSet/>
      <dgm:spPr/>
      <dgm:t>
        <a:bodyPr/>
        <a:lstStyle/>
        <a:p>
          <a:endParaRPr lang="en-IN"/>
        </a:p>
      </dgm:t>
    </dgm:pt>
    <dgm:pt modelId="{C542CEAE-224A-4F4A-A9B3-E184831F8217}" type="sibTrans" cxnId="{7879259C-9EA3-4298-AA49-41184678C9DD}">
      <dgm:prSet/>
      <dgm:spPr/>
      <dgm:t>
        <a:bodyPr/>
        <a:lstStyle/>
        <a:p>
          <a:endParaRPr lang="en-IN"/>
        </a:p>
      </dgm:t>
    </dgm:pt>
    <dgm:pt modelId="{1260FB08-A20B-42D6-9C78-4098B619B631}">
      <dgm:prSet/>
      <dgm:spPr/>
      <dgm:t>
        <a:bodyPr/>
        <a:lstStyle/>
        <a:p>
          <a:r>
            <a:rPr lang="en-IN" dirty="0"/>
            <a:t>Depending Upon the tags  like room definition ,connection and room layout tags. This produces a feature vector.</a:t>
          </a:r>
        </a:p>
      </dgm:t>
    </dgm:pt>
    <dgm:pt modelId="{478F503B-EF41-4D00-ACAA-0991EDBFC30D}" type="parTrans" cxnId="{1D8870F8-3A67-4BDC-A07E-0FDB7A9EE250}">
      <dgm:prSet/>
      <dgm:spPr/>
      <dgm:t>
        <a:bodyPr/>
        <a:lstStyle/>
        <a:p>
          <a:endParaRPr lang="en-IN"/>
        </a:p>
      </dgm:t>
    </dgm:pt>
    <dgm:pt modelId="{1949B48E-1CB2-483B-9A65-3670F054186D}" type="sibTrans" cxnId="{1D8870F8-3A67-4BDC-A07E-0FDB7A9EE250}">
      <dgm:prSet/>
      <dgm:spPr/>
      <dgm:t>
        <a:bodyPr/>
        <a:lstStyle/>
        <a:p>
          <a:endParaRPr lang="en-IN"/>
        </a:p>
      </dgm:t>
    </dgm:pt>
    <dgm:pt modelId="{42E9D392-0FA1-41F0-92CC-CA835B9EC030}">
      <dgm:prSet/>
      <dgm:spPr/>
      <dgm:t>
        <a:bodyPr/>
        <a:lstStyle/>
        <a:p>
          <a:r>
            <a:rPr lang="en-IN" dirty="0"/>
            <a:t>LSTM run via sequencer- block generation sequencer and </a:t>
          </a:r>
          <a:r>
            <a:rPr lang="en-IN" b="0" i="0" dirty="0"/>
            <a:t>Vector Prediction Sequencers</a:t>
          </a:r>
          <a:endParaRPr lang="en-IN" dirty="0"/>
        </a:p>
      </dgm:t>
    </dgm:pt>
    <dgm:pt modelId="{008C3819-0F14-4333-9B2E-36A58B2A8865}" type="parTrans" cxnId="{1D92AF68-FE16-4020-85D3-CA611B36D73A}">
      <dgm:prSet/>
      <dgm:spPr/>
      <dgm:t>
        <a:bodyPr/>
        <a:lstStyle/>
        <a:p>
          <a:endParaRPr lang="en-IN"/>
        </a:p>
      </dgm:t>
    </dgm:pt>
    <dgm:pt modelId="{E1981C42-39D2-48D0-B61C-82950139FEEC}" type="sibTrans" cxnId="{1D92AF68-FE16-4020-85D3-CA611B36D73A}">
      <dgm:prSet/>
      <dgm:spPr/>
      <dgm:t>
        <a:bodyPr/>
        <a:lstStyle/>
        <a:p>
          <a:endParaRPr lang="en-IN"/>
        </a:p>
      </dgm:t>
    </dgm:pt>
    <dgm:pt modelId="{E36AD3BD-7BF1-4411-AE2B-E804C2987FDF}" type="pres">
      <dgm:prSet presAssocID="{31DCB08A-56AC-4768-9DAA-180073D7CE7C}" presName="linearFlow" presStyleCnt="0">
        <dgm:presLayoutVars>
          <dgm:dir/>
          <dgm:animLvl val="lvl"/>
          <dgm:resizeHandles val="exact"/>
        </dgm:presLayoutVars>
      </dgm:prSet>
      <dgm:spPr/>
    </dgm:pt>
    <dgm:pt modelId="{C03B1B45-F123-4C52-A62D-AC0420A9D435}" type="pres">
      <dgm:prSet presAssocID="{384178B5-13CB-42D4-941B-EA99BB562894}" presName="composite" presStyleCnt="0"/>
      <dgm:spPr/>
    </dgm:pt>
    <dgm:pt modelId="{9C4924E1-CE7B-43B6-B5AA-B1C8872635CD}" type="pres">
      <dgm:prSet presAssocID="{384178B5-13CB-42D4-941B-EA99BB562894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30CD6D17-6390-4E69-B8F9-65C03713665A}" type="pres">
      <dgm:prSet presAssocID="{384178B5-13CB-42D4-941B-EA99BB562894}" presName="descendantText" presStyleLbl="alignAcc1" presStyleIdx="0" presStyleCnt="3" custLinFactNeighborX="-757" custLinFactNeighborY="924">
        <dgm:presLayoutVars>
          <dgm:bulletEnabled val="1"/>
        </dgm:presLayoutVars>
      </dgm:prSet>
      <dgm:spPr/>
    </dgm:pt>
    <dgm:pt modelId="{E22C30F4-5E14-4612-8150-B7518DB281AD}" type="pres">
      <dgm:prSet presAssocID="{CB0D11C6-2645-4936-A20E-D9CEABCA88C0}" presName="sp" presStyleCnt="0"/>
      <dgm:spPr/>
    </dgm:pt>
    <dgm:pt modelId="{DCF6CB65-3B5E-4E83-88B0-6CA0EEFE9026}" type="pres">
      <dgm:prSet presAssocID="{35D6ABC8-0491-46FA-8547-3292AE6C28A2}" presName="composite" presStyleCnt="0"/>
      <dgm:spPr/>
    </dgm:pt>
    <dgm:pt modelId="{872914FF-7AA6-47BA-99E4-07B121D6DEA4}" type="pres">
      <dgm:prSet presAssocID="{35D6ABC8-0491-46FA-8547-3292AE6C28A2}" presName="parentText" presStyleLbl="alignNode1" presStyleIdx="1" presStyleCnt="3" custScaleX="110000">
        <dgm:presLayoutVars>
          <dgm:chMax val="1"/>
          <dgm:bulletEnabled val="1"/>
        </dgm:presLayoutVars>
      </dgm:prSet>
      <dgm:spPr/>
    </dgm:pt>
    <dgm:pt modelId="{75777467-2184-4B9C-AE88-6B879881A756}" type="pres">
      <dgm:prSet presAssocID="{35D6ABC8-0491-46FA-8547-3292AE6C28A2}" presName="descendantText" presStyleLbl="alignAcc1" presStyleIdx="1" presStyleCnt="3" custScaleY="148622" custLinFactNeighborX="0" custLinFactNeighborY="0">
        <dgm:presLayoutVars>
          <dgm:bulletEnabled val="1"/>
        </dgm:presLayoutVars>
      </dgm:prSet>
      <dgm:spPr/>
    </dgm:pt>
    <dgm:pt modelId="{3831904D-22BF-4D88-A889-EAC1DDCBF727}" type="pres">
      <dgm:prSet presAssocID="{92E3D15D-9789-4A55-B54B-30D469A273CA}" presName="sp" presStyleCnt="0"/>
      <dgm:spPr/>
    </dgm:pt>
    <dgm:pt modelId="{45B7B418-DABD-4433-BAD5-54F8AF6B99D9}" type="pres">
      <dgm:prSet presAssocID="{5A457098-4793-4FE3-8649-9385C8E74F2D}" presName="composite" presStyleCnt="0"/>
      <dgm:spPr/>
    </dgm:pt>
    <dgm:pt modelId="{CDD58F06-7EC8-4952-A463-A445F277510C}" type="pres">
      <dgm:prSet presAssocID="{5A457098-4793-4FE3-8649-9385C8E74F2D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086CE472-51D7-4FCE-95AC-FFC2D878D9A2}" type="pres">
      <dgm:prSet presAssocID="{5A457098-4793-4FE3-8649-9385C8E74F2D}" presName="descendantText" presStyleLbl="alignAcc1" presStyleIdx="2" presStyleCnt="3" custLinFactNeighborY="0">
        <dgm:presLayoutVars>
          <dgm:bulletEnabled val="1"/>
        </dgm:presLayoutVars>
      </dgm:prSet>
      <dgm:spPr/>
    </dgm:pt>
  </dgm:ptLst>
  <dgm:cxnLst>
    <dgm:cxn modelId="{7CED3305-9895-4D4A-8898-46E01EE33473}" srcId="{35D6ABC8-0491-46FA-8547-3292AE6C28A2}" destId="{1B2D3317-2135-4CDA-A4E5-C981D7978C20}" srcOrd="0" destOrd="0" parTransId="{198F39C9-AFF4-45F8-B45F-231C908FB802}" sibTransId="{08EF0983-5C32-4F4C-A5A8-28F730765F5D}"/>
    <dgm:cxn modelId="{A355FC19-3AE1-4C6C-A5D6-133A38352A97}" srcId="{384178B5-13CB-42D4-941B-EA99BB562894}" destId="{91821C40-9248-44EE-9EF9-4EF70783A4B8}" srcOrd="0" destOrd="0" parTransId="{50A9B332-30C4-4885-8C65-0B99D2DD668C}" sibTransId="{AA8D3B3F-8C8C-48B2-BAAD-927349D407A6}"/>
    <dgm:cxn modelId="{675EDE21-4B4D-45A1-BC2B-8CAF0E011E45}" srcId="{31DCB08A-56AC-4768-9DAA-180073D7CE7C}" destId="{35D6ABC8-0491-46FA-8547-3292AE6C28A2}" srcOrd="1" destOrd="0" parTransId="{E0114BF0-50E9-40EA-BF60-4590BAFB16BD}" sibTransId="{92E3D15D-9789-4A55-B54B-30D469A273CA}"/>
    <dgm:cxn modelId="{0ACAC036-4373-4D11-B4FA-1DBE8C62680C}" srcId="{31DCB08A-56AC-4768-9DAA-180073D7CE7C}" destId="{384178B5-13CB-42D4-941B-EA99BB562894}" srcOrd="0" destOrd="0" parTransId="{6D81B950-5E92-4EDE-AD5A-896820D6982A}" sibTransId="{CB0D11C6-2645-4936-A20E-D9CEABCA88C0}"/>
    <dgm:cxn modelId="{A45AE53A-3E6F-4EE9-8710-542B3021BE36}" type="presOf" srcId="{384178B5-13CB-42D4-941B-EA99BB562894}" destId="{9C4924E1-CE7B-43B6-B5AA-B1C8872635CD}" srcOrd="0" destOrd="0" presId="urn:microsoft.com/office/officeart/2005/8/layout/chevron2"/>
    <dgm:cxn modelId="{15B3CD5C-E016-43EE-8519-ADB6166F8D24}" type="presOf" srcId="{BADDF5D7-D821-4ABF-9E81-AAADDE03F5C2}" destId="{086CE472-51D7-4FCE-95AC-FFC2D878D9A2}" srcOrd="0" destOrd="0" presId="urn:microsoft.com/office/officeart/2005/8/layout/chevron2"/>
    <dgm:cxn modelId="{908AF05D-232B-45FA-B532-E8F3DCB67ECE}" type="presOf" srcId="{35D6ABC8-0491-46FA-8547-3292AE6C28A2}" destId="{872914FF-7AA6-47BA-99E4-07B121D6DEA4}" srcOrd="0" destOrd="0" presId="urn:microsoft.com/office/officeart/2005/8/layout/chevron2"/>
    <dgm:cxn modelId="{1D92AF68-FE16-4020-85D3-CA611B36D73A}" srcId="{35D6ABC8-0491-46FA-8547-3292AE6C28A2}" destId="{42E9D392-0FA1-41F0-92CC-CA835B9EC030}" srcOrd="3" destOrd="0" parTransId="{008C3819-0F14-4333-9B2E-36A58B2A8865}" sibTransId="{E1981C42-39D2-48D0-B61C-82950139FEEC}"/>
    <dgm:cxn modelId="{2F08534D-A910-42BF-86AF-8B43CD7DF567}" srcId="{31DCB08A-56AC-4768-9DAA-180073D7CE7C}" destId="{5A457098-4793-4FE3-8649-9385C8E74F2D}" srcOrd="2" destOrd="0" parTransId="{1768AEAB-5110-4689-B77B-FA7EAFF9CC14}" sibTransId="{68BFAAB5-0343-4DD9-B47B-DF5C0E2980DC}"/>
    <dgm:cxn modelId="{8F53774E-CDC2-45DF-9A22-C33DAE814BB1}" srcId="{5A457098-4793-4FE3-8649-9385C8E74F2D}" destId="{BADDF5D7-D821-4ABF-9E81-AAADDE03F5C2}" srcOrd="0" destOrd="0" parTransId="{233CF09B-C0E8-47C9-9F9D-66A32386FBED}" sibTransId="{19EA8D1A-CDE8-447B-B273-E83F7CF1A5C4}"/>
    <dgm:cxn modelId="{760C0A50-F744-4DEA-B94E-9F9475459926}" type="presOf" srcId="{1B2D3317-2135-4CDA-A4E5-C981D7978C20}" destId="{75777467-2184-4B9C-AE88-6B879881A756}" srcOrd="0" destOrd="0" presId="urn:microsoft.com/office/officeart/2005/8/layout/chevron2"/>
    <dgm:cxn modelId="{6C561475-D2C9-4DE1-8594-7CC6A9C03E88}" type="presOf" srcId="{5A457098-4793-4FE3-8649-9385C8E74F2D}" destId="{CDD58F06-7EC8-4952-A463-A445F277510C}" srcOrd="0" destOrd="0" presId="urn:microsoft.com/office/officeart/2005/8/layout/chevron2"/>
    <dgm:cxn modelId="{E34A4F7C-A752-4067-AB02-42F6A89A7AB6}" type="presOf" srcId="{B1A22B6A-5B68-4C76-8554-CD5E280C40CD}" destId="{086CE472-51D7-4FCE-95AC-FFC2D878D9A2}" srcOrd="0" destOrd="1" presId="urn:microsoft.com/office/officeart/2005/8/layout/chevron2"/>
    <dgm:cxn modelId="{9C4DBB7C-2F21-465D-A280-402D9D9006F8}" type="presOf" srcId="{91821C40-9248-44EE-9EF9-4EF70783A4B8}" destId="{30CD6D17-6390-4E69-B8F9-65C03713665A}" srcOrd="0" destOrd="0" presId="urn:microsoft.com/office/officeart/2005/8/layout/chevron2"/>
    <dgm:cxn modelId="{7879259C-9EA3-4298-AA49-41184678C9DD}" srcId="{35D6ABC8-0491-46FA-8547-3292AE6C28A2}" destId="{17F997D9-5E85-4BF8-AEE0-80D096C5D728}" srcOrd="1" destOrd="0" parTransId="{11EFC4A4-BDEE-47D3-B7D1-FCBB1526F0E0}" sibTransId="{C542CEAE-224A-4F4A-A9B3-E184831F8217}"/>
    <dgm:cxn modelId="{934995A1-90C8-4A66-B7D6-BAA563DC2087}" type="presOf" srcId="{31DCB08A-56AC-4768-9DAA-180073D7CE7C}" destId="{E36AD3BD-7BF1-4411-AE2B-E804C2987FDF}" srcOrd="0" destOrd="0" presId="urn:microsoft.com/office/officeart/2005/8/layout/chevron2"/>
    <dgm:cxn modelId="{080702A4-4C64-4690-915C-396FA6552829}" type="presOf" srcId="{17F997D9-5E85-4BF8-AEE0-80D096C5D728}" destId="{75777467-2184-4B9C-AE88-6B879881A756}" srcOrd="0" destOrd="1" presId="urn:microsoft.com/office/officeart/2005/8/layout/chevron2"/>
    <dgm:cxn modelId="{ED0D2CC0-88A6-4C13-B190-4B18A9F14439}" type="presOf" srcId="{42E9D392-0FA1-41F0-92CC-CA835B9EC030}" destId="{75777467-2184-4B9C-AE88-6B879881A756}" srcOrd="0" destOrd="3" presId="urn:microsoft.com/office/officeart/2005/8/layout/chevron2"/>
    <dgm:cxn modelId="{153CBBE2-52FA-4816-8B12-2FAA5E21E701}" srcId="{5A457098-4793-4FE3-8649-9385C8E74F2D}" destId="{B1A22B6A-5B68-4C76-8554-CD5E280C40CD}" srcOrd="1" destOrd="0" parTransId="{74116A8A-455D-4CE3-AE3D-332412E7A24D}" sibTransId="{E6229236-91D8-4C6B-BCEF-982B0D074804}"/>
    <dgm:cxn modelId="{AFAD75EB-7680-452A-9875-7CDE3ABAE3F7}" type="presOf" srcId="{1260FB08-A20B-42D6-9C78-4098B619B631}" destId="{75777467-2184-4B9C-AE88-6B879881A756}" srcOrd="0" destOrd="2" presId="urn:microsoft.com/office/officeart/2005/8/layout/chevron2"/>
    <dgm:cxn modelId="{1D8870F8-3A67-4BDC-A07E-0FDB7A9EE250}" srcId="{35D6ABC8-0491-46FA-8547-3292AE6C28A2}" destId="{1260FB08-A20B-42D6-9C78-4098B619B631}" srcOrd="2" destOrd="0" parTransId="{478F503B-EF41-4D00-ACAA-0991EDBFC30D}" sibTransId="{1949B48E-1CB2-483B-9A65-3670F054186D}"/>
    <dgm:cxn modelId="{25F0C502-BEF3-40B8-9B76-67C37BA3B1B1}" type="presParOf" srcId="{E36AD3BD-7BF1-4411-AE2B-E804C2987FDF}" destId="{C03B1B45-F123-4C52-A62D-AC0420A9D435}" srcOrd="0" destOrd="0" presId="urn:microsoft.com/office/officeart/2005/8/layout/chevron2"/>
    <dgm:cxn modelId="{B694E8AE-D2FA-4E7D-9EF2-9C0B7F7C4538}" type="presParOf" srcId="{C03B1B45-F123-4C52-A62D-AC0420A9D435}" destId="{9C4924E1-CE7B-43B6-B5AA-B1C8872635CD}" srcOrd="0" destOrd="0" presId="urn:microsoft.com/office/officeart/2005/8/layout/chevron2"/>
    <dgm:cxn modelId="{B7379583-FBB8-4B35-BE87-4AFD083C9DD5}" type="presParOf" srcId="{C03B1B45-F123-4C52-A62D-AC0420A9D435}" destId="{30CD6D17-6390-4E69-B8F9-65C03713665A}" srcOrd="1" destOrd="0" presId="urn:microsoft.com/office/officeart/2005/8/layout/chevron2"/>
    <dgm:cxn modelId="{6B68ABE6-7DDB-4FE1-9ECF-AE7B1462831E}" type="presParOf" srcId="{E36AD3BD-7BF1-4411-AE2B-E804C2987FDF}" destId="{E22C30F4-5E14-4612-8150-B7518DB281AD}" srcOrd="1" destOrd="0" presId="urn:microsoft.com/office/officeart/2005/8/layout/chevron2"/>
    <dgm:cxn modelId="{09FAC0DB-F9C9-4ECE-8009-5E7D23D75968}" type="presParOf" srcId="{E36AD3BD-7BF1-4411-AE2B-E804C2987FDF}" destId="{DCF6CB65-3B5E-4E83-88B0-6CA0EEFE9026}" srcOrd="2" destOrd="0" presId="urn:microsoft.com/office/officeart/2005/8/layout/chevron2"/>
    <dgm:cxn modelId="{77F3ACFC-C348-431E-A567-DB7F72212F85}" type="presParOf" srcId="{DCF6CB65-3B5E-4E83-88B0-6CA0EEFE9026}" destId="{872914FF-7AA6-47BA-99E4-07B121D6DEA4}" srcOrd="0" destOrd="0" presId="urn:microsoft.com/office/officeart/2005/8/layout/chevron2"/>
    <dgm:cxn modelId="{A3B1F428-04E6-4830-AC95-C02EDF79E7DE}" type="presParOf" srcId="{DCF6CB65-3B5E-4E83-88B0-6CA0EEFE9026}" destId="{75777467-2184-4B9C-AE88-6B879881A756}" srcOrd="1" destOrd="0" presId="urn:microsoft.com/office/officeart/2005/8/layout/chevron2"/>
    <dgm:cxn modelId="{A17B4DC5-CCE4-42B8-AC0F-AC0B597E9429}" type="presParOf" srcId="{E36AD3BD-7BF1-4411-AE2B-E804C2987FDF}" destId="{3831904D-22BF-4D88-A889-EAC1DDCBF727}" srcOrd="3" destOrd="0" presId="urn:microsoft.com/office/officeart/2005/8/layout/chevron2"/>
    <dgm:cxn modelId="{81A0EAFE-3469-4622-81FA-22621AC33F12}" type="presParOf" srcId="{E36AD3BD-7BF1-4411-AE2B-E804C2987FDF}" destId="{45B7B418-DABD-4433-BAD5-54F8AF6B99D9}" srcOrd="4" destOrd="0" presId="urn:microsoft.com/office/officeart/2005/8/layout/chevron2"/>
    <dgm:cxn modelId="{B80DDF00-9A01-4310-B718-654C127F9B63}" type="presParOf" srcId="{45B7B418-DABD-4433-BAD5-54F8AF6B99D9}" destId="{CDD58F06-7EC8-4952-A463-A445F277510C}" srcOrd="0" destOrd="0" presId="urn:microsoft.com/office/officeart/2005/8/layout/chevron2"/>
    <dgm:cxn modelId="{A775AE6F-D660-44B0-A392-1C9F5722D06E}" type="presParOf" srcId="{45B7B418-DABD-4433-BAD5-54F8AF6B99D9}" destId="{086CE472-51D7-4FCE-95AC-FFC2D878D9A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1DCB08A-56AC-4768-9DAA-180073D7CE7C}" type="doc">
      <dgm:prSet loTypeId="urn:microsoft.com/office/officeart/2005/8/layout/chevron2" loCatId="process" qsTypeId="urn:microsoft.com/office/officeart/2005/8/quickstyle/simple3" qsCatId="simple" csTypeId="urn:microsoft.com/office/officeart/2005/8/colors/accent1_5" csCatId="accent1" phldr="1"/>
      <dgm:spPr/>
      <dgm:t>
        <a:bodyPr/>
        <a:lstStyle/>
        <a:p>
          <a:endParaRPr lang="en-IN"/>
        </a:p>
      </dgm:t>
    </dgm:pt>
    <dgm:pt modelId="{384178B5-13CB-42D4-941B-EA99BB562894}">
      <dgm:prSet/>
      <dgm:spPr/>
      <dgm:t>
        <a:bodyPr/>
        <a:lstStyle/>
        <a:p>
          <a:r>
            <a:rPr lang="en-IN" dirty="0"/>
            <a:t>Aim:</a:t>
          </a:r>
        </a:p>
      </dgm:t>
    </dgm:pt>
    <dgm:pt modelId="{6D81B950-5E92-4EDE-AD5A-896820D6982A}" type="parTrans" cxnId="{0ACAC036-4373-4D11-B4FA-1DBE8C62680C}">
      <dgm:prSet/>
      <dgm:spPr/>
      <dgm:t>
        <a:bodyPr/>
        <a:lstStyle/>
        <a:p>
          <a:endParaRPr lang="en-IN"/>
        </a:p>
      </dgm:t>
    </dgm:pt>
    <dgm:pt modelId="{CB0D11C6-2645-4936-A20E-D9CEABCA88C0}" type="sibTrans" cxnId="{0ACAC036-4373-4D11-B4FA-1DBE8C62680C}">
      <dgm:prSet/>
      <dgm:spPr/>
      <dgm:t>
        <a:bodyPr/>
        <a:lstStyle/>
        <a:p>
          <a:endParaRPr lang="en-IN"/>
        </a:p>
      </dgm:t>
    </dgm:pt>
    <dgm:pt modelId="{35D6ABC8-0491-46FA-8547-3292AE6C28A2}">
      <dgm:prSet/>
      <dgm:spPr/>
      <dgm:t>
        <a:bodyPr/>
        <a:lstStyle/>
        <a:p>
          <a:r>
            <a:rPr lang="en-IN" dirty="0"/>
            <a:t>Methodology</a:t>
          </a:r>
        </a:p>
      </dgm:t>
    </dgm:pt>
    <dgm:pt modelId="{E0114BF0-50E9-40EA-BF60-4590BAFB16BD}" type="parTrans" cxnId="{675EDE21-4B4D-45A1-BC2B-8CAF0E011E45}">
      <dgm:prSet/>
      <dgm:spPr/>
      <dgm:t>
        <a:bodyPr/>
        <a:lstStyle/>
        <a:p>
          <a:endParaRPr lang="en-IN"/>
        </a:p>
      </dgm:t>
    </dgm:pt>
    <dgm:pt modelId="{92E3D15D-9789-4A55-B54B-30D469A273CA}" type="sibTrans" cxnId="{675EDE21-4B4D-45A1-BC2B-8CAF0E011E45}">
      <dgm:prSet/>
      <dgm:spPr/>
      <dgm:t>
        <a:bodyPr/>
        <a:lstStyle/>
        <a:p>
          <a:endParaRPr lang="en-IN"/>
        </a:p>
      </dgm:t>
    </dgm:pt>
    <dgm:pt modelId="{5A457098-4793-4FE3-8649-9385C8E74F2D}">
      <dgm:prSet/>
      <dgm:spPr/>
      <dgm:t>
        <a:bodyPr/>
        <a:lstStyle/>
        <a:p>
          <a:r>
            <a:rPr lang="en-IN" dirty="0"/>
            <a:t>Conclusion:</a:t>
          </a:r>
        </a:p>
      </dgm:t>
    </dgm:pt>
    <dgm:pt modelId="{1768AEAB-5110-4689-B77B-FA7EAFF9CC14}" type="parTrans" cxnId="{2F08534D-A910-42BF-86AF-8B43CD7DF567}">
      <dgm:prSet/>
      <dgm:spPr/>
      <dgm:t>
        <a:bodyPr/>
        <a:lstStyle/>
        <a:p>
          <a:endParaRPr lang="en-IN"/>
        </a:p>
      </dgm:t>
    </dgm:pt>
    <dgm:pt modelId="{68BFAAB5-0343-4DD9-B47B-DF5C0E2980DC}" type="sibTrans" cxnId="{2F08534D-A910-42BF-86AF-8B43CD7DF567}">
      <dgm:prSet/>
      <dgm:spPr/>
      <dgm:t>
        <a:bodyPr/>
        <a:lstStyle/>
        <a:p>
          <a:endParaRPr lang="en-IN"/>
        </a:p>
      </dgm:t>
    </dgm:pt>
    <dgm:pt modelId="{91821C40-9248-44EE-9EF9-4EF70783A4B8}">
      <dgm:prSet custT="1"/>
      <dgm:spPr/>
      <dgm:t>
        <a:bodyPr/>
        <a:lstStyle/>
        <a:p>
          <a:r>
            <a:rPr lang="en-IN" sz="2200" b="0" i="0" dirty="0"/>
            <a:t>automatic apartment floor layout generation</a:t>
          </a:r>
          <a:endParaRPr lang="en-IN" sz="2200" dirty="0"/>
        </a:p>
      </dgm:t>
    </dgm:pt>
    <dgm:pt modelId="{50A9B332-30C4-4885-8C65-0B99D2DD668C}" type="parTrans" cxnId="{A355FC19-3AE1-4C6C-A5D6-133A38352A97}">
      <dgm:prSet/>
      <dgm:spPr/>
      <dgm:t>
        <a:bodyPr/>
        <a:lstStyle/>
        <a:p>
          <a:endParaRPr lang="en-IN"/>
        </a:p>
      </dgm:t>
    </dgm:pt>
    <dgm:pt modelId="{AA8D3B3F-8C8C-48B2-BAAD-927349D407A6}" type="sibTrans" cxnId="{A355FC19-3AE1-4C6C-A5D6-133A38352A97}">
      <dgm:prSet/>
      <dgm:spPr/>
      <dgm:t>
        <a:bodyPr/>
        <a:lstStyle/>
        <a:p>
          <a:endParaRPr lang="en-IN"/>
        </a:p>
      </dgm:t>
    </dgm:pt>
    <dgm:pt modelId="{BADDF5D7-D821-4ABF-9E81-AAADDE03F5C2}">
      <dgm:prSet/>
      <dgm:spPr/>
      <dgm:t>
        <a:bodyPr/>
        <a:lstStyle/>
        <a:p>
          <a:endParaRPr lang="en-IN" dirty="0"/>
        </a:p>
      </dgm:t>
    </dgm:pt>
    <dgm:pt modelId="{233CF09B-C0E8-47C9-9F9D-66A32386FBED}" type="parTrans" cxnId="{8F53774E-CDC2-45DF-9A22-C33DAE814BB1}">
      <dgm:prSet/>
      <dgm:spPr/>
      <dgm:t>
        <a:bodyPr/>
        <a:lstStyle/>
        <a:p>
          <a:endParaRPr lang="en-IN"/>
        </a:p>
      </dgm:t>
    </dgm:pt>
    <dgm:pt modelId="{19EA8D1A-CDE8-447B-B273-E83F7CF1A5C4}" type="sibTrans" cxnId="{8F53774E-CDC2-45DF-9A22-C33DAE814BB1}">
      <dgm:prSet/>
      <dgm:spPr/>
      <dgm:t>
        <a:bodyPr/>
        <a:lstStyle/>
        <a:p>
          <a:endParaRPr lang="en-IN"/>
        </a:p>
      </dgm:t>
    </dgm:pt>
    <dgm:pt modelId="{B1A22B6A-5B68-4C76-8554-CD5E280C40CD}">
      <dgm:prSet/>
      <dgm:spPr/>
      <dgm:t>
        <a:bodyPr/>
        <a:lstStyle/>
        <a:p>
          <a:r>
            <a:rPr lang="en-GB" b="0" i="0" dirty="0"/>
            <a:t>.page 18</a:t>
          </a:r>
          <a:endParaRPr lang="en-IN" dirty="0"/>
        </a:p>
      </dgm:t>
    </dgm:pt>
    <dgm:pt modelId="{74116A8A-455D-4CE3-AE3D-332412E7A24D}" type="parTrans" cxnId="{153CBBE2-52FA-4816-8B12-2FAA5E21E701}">
      <dgm:prSet/>
      <dgm:spPr/>
      <dgm:t>
        <a:bodyPr/>
        <a:lstStyle/>
        <a:p>
          <a:endParaRPr lang="en-IN"/>
        </a:p>
      </dgm:t>
    </dgm:pt>
    <dgm:pt modelId="{E6229236-91D8-4C6B-BCEF-982B0D074804}" type="sibTrans" cxnId="{153CBBE2-52FA-4816-8B12-2FAA5E21E701}">
      <dgm:prSet/>
      <dgm:spPr/>
      <dgm:t>
        <a:bodyPr/>
        <a:lstStyle/>
        <a:p>
          <a:endParaRPr lang="en-IN"/>
        </a:p>
      </dgm:t>
    </dgm:pt>
    <dgm:pt modelId="{1B2D3317-2135-4CDA-A4E5-C981D7978C20}">
      <dgm:prSet custT="1"/>
      <dgm:spPr/>
      <dgm:t>
        <a:bodyPr/>
        <a:lstStyle/>
        <a:p>
          <a:r>
            <a:rPr lang="en-GB" sz="1800" b="0" i="0" dirty="0"/>
            <a:t>Optimizer algorithm generates several floor plans aiming at both architectural and functional constraints</a:t>
          </a:r>
          <a:endParaRPr lang="en-IN" sz="1800" dirty="0"/>
        </a:p>
      </dgm:t>
    </dgm:pt>
    <dgm:pt modelId="{08EF0983-5C32-4F4C-A5A8-28F730765F5D}" type="sibTrans" cxnId="{7CED3305-9895-4D4A-8898-46E01EE33473}">
      <dgm:prSet/>
      <dgm:spPr/>
      <dgm:t>
        <a:bodyPr/>
        <a:lstStyle/>
        <a:p>
          <a:endParaRPr lang="en-IN"/>
        </a:p>
      </dgm:t>
    </dgm:pt>
    <dgm:pt modelId="{198F39C9-AFF4-45F8-B45F-231C908FB802}" type="parTrans" cxnId="{7CED3305-9895-4D4A-8898-46E01EE33473}">
      <dgm:prSet/>
      <dgm:spPr/>
      <dgm:t>
        <a:bodyPr/>
        <a:lstStyle/>
        <a:p>
          <a:endParaRPr lang="en-IN"/>
        </a:p>
      </dgm:t>
    </dgm:pt>
    <dgm:pt modelId="{014EDF41-0DD8-4259-85E7-61674612FB1D}">
      <dgm:prSet custT="1"/>
      <dgm:spPr/>
      <dgm:t>
        <a:bodyPr/>
        <a:lstStyle/>
        <a:p>
          <a:r>
            <a:rPr lang="en-GB" sz="1800" b="0" i="0" dirty="0"/>
            <a:t>DL methods are based on existing datasets which are not easy to collect and which may induce an architectural bias and they only deal with rectilinear plans</a:t>
          </a:r>
          <a:endParaRPr lang="en-IN" sz="1800" dirty="0"/>
        </a:p>
      </dgm:t>
    </dgm:pt>
    <dgm:pt modelId="{275FFEF6-0D2F-407A-AD5F-D6EE330F8481}" type="parTrans" cxnId="{E213FE34-7B02-4B48-AB5A-98AAB9F402ED}">
      <dgm:prSet/>
      <dgm:spPr/>
      <dgm:t>
        <a:bodyPr/>
        <a:lstStyle/>
        <a:p>
          <a:endParaRPr lang="en-IN"/>
        </a:p>
      </dgm:t>
    </dgm:pt>
    <dgm:pt modelId="{74CBACD6-5983-47B6-841A-F6C88F0C50A6}" type="sibTrans" cxnId="{E213FE34-7B02-4B48-AB5A-98AAB9F402ED}">
      <dgm:prSet/>
      <dgm:spPr/>
      <dgm:t>
        <a:bodyPr/>
        <a:lstStyle/>
        <a:p>
          <a:endParaRPr lang="en-IN"/>
        </a:p>
      </dgm:t>
    </dgm:pt>
    <dgm:pt modelId="{5399AA01-5058-4CDC-B1FD-7A364388D6FD}">
      <dgm:prSet custT="1"/>
      <dgm:spPr/>
      <dgm:t>
        <a:bodyPr/>
        <a:lstStyle/>
        <a:p>
          <a:endParaRPr lang="en-IN" sz="2200" dirty="0"/>
        </a:p>
      </dgm:t>
    </dgm:pt>
    <dgm:pt modelId="{7FC7290D-E4AD-4818-92B7-506F8A73FE4E}" type="parTrans" cxnId="{961AA857-DF1E-444B-8EB4-36EB9B1EE189}">
      <dgm:prSet/>
      <dgm:spPr/>
      <dgm:t>
        <a:bodyPr/>
        <a:lstStyle/>
        <a:p>
          <a:endParaRPr lang="en-IN"/>
        </a:p>
      </dgm:t>
    </dgm:pt>
    <dgm:pt modelId="{AA42E6BB-73E4-48FE-AD7C-782C485281F3}" type="sibTrans" cxnId="{961AA857-DF1E-444B-8EB4-36EB9B1EE189}">
      <dgm:prSet/>
      <dgm:spPr/>
      <dgm:t>
        <a:bodyPr/>
        <a:lstStyle/>
        <a:p>
          <a:endParaRPr lang="en-IN"/>
        </a:p>
      </dgm:t>
    </dgm:pt>
    <dgm:pt modelId="{48D7EDD5-FDA3-40AE-B8DB-9B1563FB98F4}">
      <dgm:prSet custT="1"/>
      <dgm:spPr/>
      <dgm:t>
        <a:bodyPr/>
        <a:lstStyle/>
        <a:p>
          <a:r>
            <a:rPr lang="en-IN" sz="1800" dirty="0"/>
            <a:t>Process includes</a:t>
          </a:r>
        </a:p>
      </dgm:t>
    </dgm:pt>
    <dgm:pt modelId="{74EA00A5-1BCC-4032-BF2D-A8A6A2C7E49D}" type="parTrans" cxnId="{A38891B4-FCF6-4A17-A666-0BC304388F8E}">
      <dgm:prSet/>
      <dgm:spPr/>
      <dgm:t>
        <a:bodyPr/>
        <a:lstStyle/>
        <a:p>
          <a:endParaRPr lang="en-IN"/>
        </a:p>
      </dgm:t>
    </dgm:pt>
    <dgm:pt modelId="{99DEC34B-F60A-459A-98D5-1DE692FD5AC8}" type="sibTrans" cxnId="{A38891B4-FCF6-4A17-A666-0BC304388F8E}">
      <dgm:prSet/>
      <dgm:spPr/>
      <dgm:t>
        <a:bodyPr/>
        <a:lstStyle/>
        <a:p>
          <a:endParaRPr lang="en-IN"/>
        </a:p>
      </dgm:t>
    </dgm:pt>
    <dgm:pt modelId="{9A17E060-328E-48A3-8C64-E9BF8DFFB2AF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n-IN" sz="1800" dirty="0"/>
            <a:t>Grid Generation</a:t>
          </a:r>
        </a:p>
      </dgm:t>
    </dgm:pt>
    <dgm:pt modelId="{F4521D0E-4CB6-467A-8288-D8B06C145531}" type="parTrans" cxnId="{BB526206-8265-4443-9175-F2398CE9C7A5}">
      <dgm:prSet/>
      <dgm:spPr/>
      <dgm:t>
        <a:bodyPr/>
        <a:lstStyle/>
        <a:p>
          <a:endParaRPr lang="en-IN"/>
        </a:p>
      </dgm:t>
    </dgm:pt>
    <dgm:pt modelId="{6CFDB7B7-5CB2-4092-81F9-87D40400AFF2}" type="sibTrans" cxnId="{BB526206-8265-4443-9175-F2398CE9C7A5}">
      <dgm:prSet/>
      <dgm:spPr/>
      <dgm:t>
        <a:bodyPr/>
        <a:lstStyle/>
        <a:p>
          <a:endParaRPr lang="en-IN"/>
        </a:p>
      </dgm:t>
    </dgm:pt>
    <dgm:pt modelId="{2A9F3133-B467-424C-BD5D-884645023232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n-IN" sz="1800" dirty="0"/>
            <a:t>Room placement </a:t>
          </a:r>
          <a:r>
            <a:rPr lang="en-IN" sz="1800" dirty="0" err="1"/>
            <a:t>throught</a:t>
          </a:r>
          <a:r>
            <a:rPr lang="en-IN" sz="1800" dirty="0"/>
            <a:t> constraint programming</a:t>
          </a:r>
        </a:p>
      </dgm:t>
    </dgm:pt>
    <dgm:pt modelId="{8B1945AB-1DA1-4F27-834F-C8F1D5CA0C32}" type="parTrans" cxnId="{9723E4E6-B088-45B2-BF7A-E98817736847}">
      <dgm:prSet/>
      <dgm:spPr/>
      <dgm:t>
        <a:bodyPr/>
        <a:lstStyle/>
        <a:p>
          <a:endParaRPr lang="en-IN"/>
        </a:p>
      </dgm:t>
    </dgm:pt>
    <dgm:pt modelId="{80DFBBEB-8493-42DD-8B2D-1CE4729623E9}" type="sibTrans" cxnId="{9723E4E6-B088-45B2-BF7A-E98817736847}">
      <dgm:prSet/>
      <dgm:spPr/>
      <dgm:t>
        <a:bodyPr/>
        <a:lstStyle/>
        <a:p>
          <a:endParaRPr lang="en-IN"/>
        </a:p>
      </dgm:t>
    </dgm:pt>
    <dgm:pt modelId="{E75568AC-D59C-43F3-BBC2-53BB6D315B47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n-IN" sz="1800" dirty="0"/>
            <a:t>Layout selection</a:t>
          </a:r>
        </a:p>
      </dgm:t>
    </dgm:pt>
    <dgm:pt modelId="{AA163A40-BBE4-48B7-8AC2-155240D67273}" type="parTrans" cxnId="{3C1EB3D7-59F7-482A-BA0D-DDB9BFC14C72}">
      <dgm:prSet/>
      <dgm:spPr/>
      <dgm:t>
        <a:bodyPr/>
        <a:lstStyle/>
        <a:p>
          <a:endParaRPr lang="en-IN"/>
        </a:p>
      </dgm:t>
    </dgm:pt>
    <dgm:pt modelId="{F7CF08C5-50CC-417B-8B8E-C51F4486C4F4}" type="sibTrans" cxnId="{3C1EB3D7-59F7-482A-BA0D-DDB9BFC14C72}">
      <dgm:prSet/>
      <dgm:spPr/>
      <dgm:t>
        <a:bodyPr/>
        <a:lstStyle/>
        <a:p>
          <a:endParaRPr lang="en-IN"/>
        </a:p>
      </dgm:t>
    </dgm:pt>
    <dgm:pt modelId="{7A015893-88D3-46F0-849F-9732D0F38C50}">
      <dgm:prSet/>
      <dgm:spPr/>
      <dgm:t>
        <a:bodyPr/>
        <a:lstStyle/>
        <a:p>
          <a:endParaRPr lang="en-IN" dirty="0"/>
        </a:p>
      </dgm:t>
    </dgm:pt>
    <dgm:pt modelId="{6453936E-2AA2-4B5C-BF88-160492110D4C}" type="parTrans" cxnId="{8D24638C-6EF7-445B-95A7-691BF5648A2C}">
      <dgm:prSet/>
      <dgm:spPr/>
      <dgm:t>
        <a:bodyPr/>
        <a:lstStyle/>
        <a:p>
          <a:endParaRPr lang="en-IN"/>
        </a:p>
      </dgm:t>
    </dgm:pt>
    <dgm:pt modelId="{AAD5E7C1-BE97-4379-9A90-FDF9EED6B642}" type="sibTrans" cxnId="{8D24638C-6EF7-445B-95A7-691BF5648A2C}">
      <dgm:prSet/>
      <dgm:spPr/>
      <dgm:t>
        <a:bodyPr/>
        <a:lstStyle/>
        <a:p>
          <a:endParaRPr lang="en-IN"/>
        </a:p>
      </dgm:t>
    </dgm:pt>
    <dgm:pt modelId="{E36AD3BD-7BF1-4411-AE2B-E804C2987FDF}" type="pres">
      <dgm:prSet presAssocID="{31DCB08A-56AC-4768-9DAA-180073D7CE7C}" presName="linearFlow" presStyleCnt="0">
        <dgm:presLayoutVars>
          <dgm:dir/>
          <dgm:animLvl val="lvl"/>
          <dgm:resizeHandles val="exact"/>
        </dgm:presLayoutVars>
      </dgm:prSet>
      <dgm:spPr/>
    </dgm:pt>
    <dgm:pt modelId="{C03B1B45-F123-4C52-A62D-AC0420A9D435}" type="pres">
      <dgm:prSet presAssocID="{384178B5-13CB-42D4-941B-EA99BB562894}" presName="composite" presStyleCnt="0"/>
      <dgm:spPr/>
    </dgm:pt>
    <dgm:pt modelId="{9C4924E1-CE7B-43B6-B5AA-B1C8872635CD}" type="pres">
      <dgm:prSet presAssocID="{384178B5-13CB-42D4-941B-EA99BB562894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30CD6D17-6390-4E69-B8F9-65C03713665A}" type="pres">
      <dgm:prSet presAssocID="{384178B5-13CB-42D4-941B-EA99BB562894}" presName="descendantText" presStyleLbl="alignAcc1" presStyleIdx="0" presStyleCnt="3" custScaleX="96710" custScaleY="100000" custLinFactNeighborX="-757" custLinFactNeighborY="924">
        <dgm:presLayoutVars>
          <dgm:bulletEnabled val="1"/>
        </dgm:presLayoutVars>
      </dgm:prSet>
      <dgm:spPr/>
    </dgm:pt>
    <dgm:pt modelId="{E22C30F4-5E14-4612-8150-B7518DB281AD}" type="pres">
      <dgm:prSet presAssocID="{CB0D11C6-2645-4936-A20E-D9CEABCA88C0}" presName="sp" presStyleCnt="0"/>
      <dgm:spPr/>
    </dgm:pt>
    <dgm:pt modelId="{DCF6CB65-3B5E-4E83-88B0-6CA0EEFE9026}" type="pres">
      <dgm:prSet presAssocID="{35D6ABC8-0491-46FA-8547-3292AE6C28A2}" presName="composite" presStyleCnt="0"/>
      <dgm:spPr/>
    </dgm:pt>
    <dgm:pt modelId="{872914FF-7AA6-47BA-99E4-07B121D6DEA4}" type="pres">
      <dgm:prSet presAssocID="{35D6ABC8-0491-46FA-8547-3292AE6C28A2}" presName="parentText" presStyleLbl="alignNode1" presStyleIdx="1" presStyleCnt="3" custScaleX="110000">
        <dgm:presLayoutVars>
          <dgm:chMax val="1"/>
          <dgm:bulletEnabled val="1"/>
        </dgm:presLayoutVars>
      </dgm:prSet>
      <dgm:spPr/>
    </dgm:pt>
    <dgm:pt modelId="{75777467-2184-4B9C-AE88-6B879881A756}" type="pres">
      <dgm:prSet presAssocID="{35D6ABC8-0491-46FA-8547-3292AE6C28A2}" presName="descendantText" presStyleLbl="alignAcc1" presStyleIdx="1" presStyleCnt="3" custScaleY="192591" custLinFactNeighborX="-96" custLinFactNeighborY="0">
        <dgm:presLayoutVars>
          <dgm:bulletEnabled val="1"/>
        </dgm:presLayoutVars>
      </dgm:prSet>
      <dgm:spPr/>
    </dgm:pt>
    <dgm:pt modelId="{3831904D-22BF-4D88-A889-EAC1DDCBF727}" type="pres">
      <dgm:prSet presAssocID="{92E3D15D-9789-4A55-B54B-30D469A273CA}" presName="sp" presStyleCnt="0"/>
      <dgm:spPr/>
    </dgm:pt>
    <dgm:pt modelId="{45B7B418-DABD-4433-BAD5-54F8AF6B99D9}" type="pres">
      <dgm:prSet presAssocID="{5A457098-4793-4FE3-8649-9385C8E74F2D}" presName="composite" presStyleCnt="0"/>
      <dgm:spPr/>
    </dgm:pt>
    <dgm:pt modelId="{CDD58F06-7EC8-4952-A463-A445F277510C}" type="pres">
      <dgm:prSet presAssocID="{5A457098-4793-4FE3-8649-9385C8E74F2D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086CE472-51D7-4FCE-95AC-FFC2D878D9A2}" type="pres">
      <dgm:prSet presAssocID="{5A457098-4793-4FE3-8649-9385C8E74F2D}" presName="descendantText" presStyleLbl="alignAcc1" presStyleIdx="2" presStyleCnt="3" custScaleY="87847" custLinFactNeighborY="0">
        <dgm:presLayoutVars>
          <dgm:bulletEnabled val="1"/>
        </dgm:presLayoutVars>
      </dgm:prSet>
      <dgm:spPr/>
    </dgm:pt>
  </dgm:ptLst>
  <dgm:cxnLst>
    <dgm:cxn modelId="{7CED3305-9895-4D4A-8898-46E01EE33473}" srcId="{35D6ABC8-0491-46FA-8547-3292AE6C28A2}" destId="{1B2D3317-2135-4CDA-A4E5-C981D7978C20}" srcOrd="0" destOrd="0" parTransId="{198F39C9-AFF4-45F8-B45F-231C908FB802}" sibTransId="{08EF0983-5C32-4F4C-A5A8-28F730765F5D}"/>
    <dgm:cxn modelId="{BB526206-8265-4443-9175-F2398CE9C7A5}" srcId="{35D6ABC8-0491-46FA-8547-3292AE6C28A2}" destId="{9A17E060-328E-48A3-8C64-E9BF8DFFB2AF}" srcOrd="3" destOrd="0" parTransId="{F4521D0E-4CB6-467A-8288-D8B06C145531}" sibTransId="{6CFDB7B7-5CB2-4092-81F9-87D40400AFF2}"/>
    <dgm:cxn modelId="{A355FC19-3AE1-4C6C-A5D6-133A38352A97}" srcId="{384178B5-13CB-42D4-941B-EA99BB562894}" destId="{91821C40-9248-44EE-9EF9-4EF70783A4B8}" srcOrd="0" destOrd="0" parTransId="{50A9B332-30C4-4885-8C65-0B99D2DD668C}" sibTransId="{AA8D3B3F-8C8C-48B2-BAAD-927349D407A6}"/>
    <dgm:cxn modelId="{96DEB71E-3F34-4C64-BA83-A2E58469AFCC}" type="presOf" srcId="{48D7EDD5-FDA3-40AE-B8DB-9B1563FB98F4}" destId="{75777467-2184-4B9C-AE88-6B879881A756}" srcOrd="0" destOrd="2" presId="urn:microsoft.com/office/officeart/2005/8/layout/chevron2"/>
    <dgm:cxn modelId="{675EDE21-4B4D-45A1-BC2B-8CAF0E011E45}" srcId="{31DCB08A-56AC-4768-9DAA-180073D7CE7C}" destId="{35D6ABC8-0491-46FA-8547-3292AE6C28A2}" srcOrd="1" destOrd="0" parTransId="{E0114BF0-50E9-40EA-BF60-4590BAFB16BD}" sibTransId="{92E3D15D-9789-4A55-B54B-30D469A273CA}"/>
    <dgm:cxn modelId="{E213FE34-7B02-4B48-AB5A-98AAB9F402ED}" srcId="{35D6ABC8-0491-46FA-8547-3292AE6C28A2}" destId="{014EDF41-0DD8-4259-85E7-61674612FB1D}" srcOrd="1" destOrd="0" parTransId="{275FFEF6-0D2F-407A-AD5F-D6EE330F8481}" sibTransId="{74CBACD6-5983-47B6-841A-F6C88F0C50A6}"/>
    <dgm:cxn modelId="{0ACAC036-4373-4D11-B4FA-1DBE8C62680C}" srcId="{31DCB08A-56AC-4768-9DAA-180073D7CE7C}" destId="{384178B5-13CB-42D4-941B-EA99BB562894}" srcOrd="0" destOrd="0" parTransId="{6D81B950-5E92-4EDE-AD5A-896820D6982A}" sibTransId="{CB0D11C6-2645-4936-A20E-D9CEABCA88C0}"/>
    <dgm:cxn modelId="{A45AE53A-3E6F-4EE9-8710-542B3021BE36}" type="presOf" srcId="{384178B5-13CB-42D4-941B-EA99BB562894}" destId="{9C4924E1-CE7B-43B6-B5AA-B1C8872635CD}" srcOrd="0" destOrd="0" presId="urn:microsoft.com/office/officeart/2005/8/layout/chevron2"/>
    <dgm:cxn modelId="{CD93763B-5A57-4A5F-9E8E-A6CCD02ECA07}" type="presOf" srcId="{7A015893-88D3-46F0-849F-9732D0F38C50}" destId="{086CE472-51D7-4FCE-95AC-FFC2D878D9A2}" srcOrd="0" destOrd="2" presId="urn:microsoft.com/office/officeart/2005/8/layout/chevron2"/>
    <dgm:cxn modelId="{15B3CD5C-E016-43EE-8519-ADB6166F8D24}" type="presOf" srcId="{BADDF5D7-D821-4ABF-9E81-AAADDE03F5C2}" destId="{086CE472-51D7-4FCE-95AC-FFC2D878D9A2}" srcOrd="0" destOrd="0" presId="urn:microsoft.com/office/officeart/2005/8/layout/chevron2"/>
    <dgm:cxn modelId="{908AF05D-232B-45FA-B532-E8F3DCB67ECE}" type="presOf" srcId="{35D6ABC8-0491-46FA-8547-3292AE6C28A2}" destId="{872914FF-7AA6-47BA-99E4-07B121D6DEA4}" srcOrd="0" destOrd="0" presId="urn:microsoft.com/office/officeart/2005/8/layout/chevron2"/>
    <dgm:cxn modelId="{2F08534D-A910-42BF-86AF-8B43CD7DF567}" srcId="{31DCB08A-56AC-4768-9DAA-180073D7CE7C}" destId="{5A457098-4793-4FE3-8649-9385C8E74F2D}" srcOrd="2" destOrd="0" parTransId="{1768AEAB-5110-4689-B77B-FA7EAFF9CC14}" sibTransId="{68BFAAB5-0343-4DD9-B47B-DF5C0E2980DC}"/>
    <dgm:cxn modelId="{8F53774E-CDC2-45DF-9A22-C33DAE814BB1}" srcId="{5A457098-4793-4FE3-8649-9385C8E74F2D}" destId="{BADDF5D7-D821-4ABF-9E81-AAADDE03F5C2}" srcOrd="0" destOrd="0" parTransId="{233CF09B-C0E8-47C9-9F9D-66A32386FBED}" sibTransId="{19EA8D1A-CDE8-447B-B273-E83F7CF1A5C4}"/>
    <dgm:cxn modelId="{E9DED44E-0417-4A5A-99C1-F696B3C3132C}" type="presOf" srcId="{9A17E060-328E-48A3-8C64-E9BF8DFFB2AF}" destId="{75777467-2184-4B9C-AE88-6B879881A756}" srcOrd="0" destOrd="3" presId="urn:microsoft.com/office/officeart/2005/8/layout/chevron2"/>
    <dgm:cxn modelId="{760C0A50-F744-4DEA-B94E-9F9475459926}" type="presOf" srcId="{1B2D3317-2135-4CDA-A4E5-C981D7978C20}" destId="{75777467-2184-4B9C-AE88-6B879881A756}" srcOrd="0" destOrd="0" presId="urn:microsoft.com/office/officeart/2005/8/layout/chevron2"/>
    <dgm:cxn modelId="{6C561475-D2C9-4DE1-8594-7CC6A9C03E88}" type="presOf" srcId="{5A457098-4793-4FE3-8649-9385C8E74F2D}" destId="{CDD58F06-7EC8-4952-A463-A445F277510C}" srcOrd="0" destOrd="0" presId="urn:microsoft.com/office/officeart/2005/8/layout/chevron2"/>
    <dgm:cxn modelId="{961AA857-DF1E-444B-8EB4-36EB9B1EE189}" srcId="{35D6ABC8-0491-46FA-8547-3292AE6C28A2}" destId="{5399AA01-5058-4CDC-B1FD-7A364388D6FD}" srcOrd="6" destOrd="0" parTransId="{7FC7290D-E4AD-4818-92B7-506F8A73FE4E}" sibTransId="{AA42E6BB-73E4-48FE-AD7C-782C485281F3}"/>
    <dgm:cxn modelId="{E34A4F7C-A752-4067-AB02-42F6A89A7AB6}" type="presOf" srcId="{B1A22B6A-5B68-4C76-8554-CD5E280C40CD}" destId="{086CE472-51D7-4FCE-95AC-FFC2D878D9A2}" srcOrd="0" destOrd="1" presId="urn:microsoft.com/office/officeart/2005/8/layout/chevron2"/>
    <dgm:cxn modelId="{9C4DBB7C-2F21-465D-A280-402D9D9006F8}" type="presOf" srcId="{91821C40-9248-44EE-9EF9-4EF70783A4B8}" destId="{30CD6D17-6390-4E69-B8F9-65C03713665A}" srcOrd="0" destOrd="0" presId="urn:microsoft.com/office/officeart/2005/8/layout/chevron2"/>
    <dgm:cxn modelId="{8D24638C-6EF7-445B-95A7-691BF5648A2C}" srcId="{5A457098-4793-4FE3-8649-9385C8E74F2D}" destId="{7A015893-88D3-46F0-849F-9732D0F38C50}" srcOrd="2" destOrd="0" parTransId="{6453936E-2AA2-4B5C-BF88-160492110D4C}" sibTransId="{AAD5E7C1-BE97-4379-9A90-FDF9EED6B642}"/>
    <dgm:cxn modelId="{36447E9D-7DE4-47EC-A5C2-418172ACB21F}" type="presOf" srcId="{E75568AC-D59C-43F3-BBC2-53BB6D315B47}" destId="{75777467-2184-4B9C-AE88-6B879881A756}" srcOrd="0" destOrd="5" presId="urn:microsoft.com/office/officeart/2005/8/layout/chevron2"/>
    <dgm:cxn modelId="{934995A1-90C8-4A66-B7D6-BAA563DC2087}" type="presOf" srcId="{31DCB08A-56AC-4768-9DAA-180073D7CE7C}" destId="{E36AD3BD-7BF1-4411-AE2B-E804C2987FDF}" srcOrd="0" destOrd="0" presId="urn:microsoft.com/office/officeart/2005/8/layout/chevron2"/>
    <dgm:cxn modelId="{E8D4A1AB-6B65-4348-858C-076875D5BF7A}" type="presOf" srcId="{014EDF41-0DD8-4259-85E7-61674612FB1D}" destId="{75777467-2184-4B9C-AE88-6B879881A756}" srcOrd="0" destOrd="1" presId="urn:microsoft.com/office/officeart/2005/8/layout/chevron2"/>
    <dgm:cxn modelId="{A38891B4-FCF6-4A17-A666-0BC304388F8E}" srcId="{35D6ABC8-0491-46FA-8547-3292AE6C28A2}" destId="{48D7EDD5-FDA3-40AE-B8DB-9B1563FB98F4}" srcOrd="2" destOrd="0" parTransId="{74EA00A5-1BCC-4032-BF2D-A8A6A2C7E49D}" sibTransId="{99DEC34B-F60A-459A-98D5-1DE692FD5AC8}"/>
    <dgm:cxn modelId="{10A265CD-5927-4DEF-8EFD-ECB3E8A5655B}" type="presOf" srcId="{5399AA01-5058-4CDC-B1FD-7A364388D6FD}" destId="{75777467-2184-4B9C-AE88-6B879881A756}" srcOrd="0" destOrd="6" presId="urn:microsoft.com/office/officeart/2005/8/layout/chevron2"/>
    <dgm:cxn modelId="{3C1EB3D7-59F7-482A-BA0D-DDB9BFC14C72}" srcId="{35D6ABC8-0491-46FA-8547-3292AE6C28A2}" destId="{E75568AC-D59C-43F3-BBC2-53BB6D315B47}" srcOrd="5" destOrd="0" parTransId="{AA163A40-BBE4-48B7-8AC2-155240D67273}" sibTransId="{F7CF08C5-50CC-417B-8B8E-C51F4486C4F4}"/>
    <dgm:cxn modelId="{153CBBE2-52FA-4816-8B12-2FAA5E21E701}" srcId="{5A457098-4793-4FE3-8649-9385C8E74F2D}" destId="{B1A22B6A-5B68-4C76-8554-CD5E280C40CD}" srcOrd="1" destOrd="0" parTransId="{74116A8A-455D-4CE3-AE3D-332412E7A24D}" sibTransId="{E6229236-91D8-4C6B-BCEF-982B0D074804}"/>
    <dgm:cxn modelId="{9723E4E6-B088-45B2-BF7A-E98817736847}" srcId="{35D6ABC8-0491-46FA-8547-3292AE6C28A2}" destId="{2A9F3133-B467-424C-BD5D-884645023232}" srcOrd="4" destOrd="0" parTransId="{8B1945AB-1DA1-4F27-834F-C8F1D5CA0C32}" sibTransId="{80DFBBEB-8493-42DD-8B2D-1CE4729623E9}"/>
    <dgm:cxn modelId="{E14E53F8-9658-43CC-829F-3863F2C5EB50}" type="presOf" srcId="{2A9F3133-B467-424C-BD5D-884645023232}" destId="{75777467-2184-4B9C-AE88-6B879881A756}" srcOrd="0" destOrd="4" presId="urn:microsoft.com/office/officeart/2005/8/layout/chevron2"/>
    <dgm:cxn modelId="{25F0C502-BEF3-40B8-9B76-67C37BA3B1B1}" type="presParOf" srcId="{E36AD3BD-7BF1-4411-AE2B-E804C2987FDF}" destId="{C03B1B45-F123-4C52-A62D-AC0420A9D435}" srcOrd="0" destOrd="0" presId="urn:microsoft.com/office/officeart/2005/8/layout/chevron2"/>
    <dgm:cxn modelId="{B694E8AE-D2FA-4E7D-9EF2-9C0B7F7C4538}" type="presParOf" srcId="{C03B1B45-F123-4C52-A62D-AC0420A9D435}" destId="{9C4924E1-CE7B-43B6-B5AA-B1C8872635CD}" srcOrd="0" destOrd="0" presId="urn:microsoft.com/office/officeart/2005/8/layout/chevron2"/>
    <dgm:cxn modelId="{B7379583-FBB8-4B35-BE87-4AFD083C9DD5}" type="presParOf" srcId="{C03B1B45-F123-4C52-A62D-AC0420A9D435}" destId="{30CD6D17-6390-4E69-B8F9-65C03713665A}" srcOrd="1" destOrd="0" presId="urn:microsoft.com/office/officeart/2005/8/layout/chevron2"/>
    <dgm:cxn modelId="{6B68ABE6-7DDB-4FE1-9ECF-AE7B1462831E}" type="presParOf" srcId="{E36AD3BD-7BF1-4411-AE2B-E804C2987FDF}" destId="{E22C30F4-5E14-4612-8150-B7518DB281AD}" srcOrd="1" destOrd="0" presId="urn:microsoft.com/office/officeart/2005/8/layout/chevron2"/>
    <dgm:cxn modelId="{09FAC0DB-F9C9-4ECE-8009-5E7D23D75968}" type="presParOf" srcId="{E36AD3BD-7BF1-4411-AE2B-E804C2987FDF}" destId="{DCF6CB65-3B5E-4E83-88B0-6CA0EEFE9026}" srcOrd="2" destOrd="0" presId="urn:microsoft.com/office/officeart/2005/8/layout/chevron2"/>
    <dgm:cxn modelId="{77F3ACFC-C348-431E-A567-DB7F72212F85}" type="presParOf" srcId="{DCF6CB65-3B5E-4E83-88B0-6CA0EEFE9026}" destId="{872914FF-7AA6-47BA-99E4-07B121D6DEA4}" srcOrd="0" destOrd="0" presId="urn:microsoft.com/office/officeart/2005/8/layout/chevron2"/>
    <dgm:cxn modelId="{A3B1F428-04E6-4830-AC95-C02EDF79E7DE}" type="presParOf" srcId="{DCF6CB65-3B5E-4E83-88B0-6CA0EEFE9026}" destId="{75777467-2184-4B9C-AE88-6B879881A756}" srcOrd="1" destOrd="0" presId="urn:microsoft.com/office/officeart/2005/8/layout/chevron2"/>
    <dgm:cxn modelId="{A17B4DC5-CCE4-42B8-AC0F-AC0B597E9429}" type="presParOf" srcId="{E36AD3BD-7BF1-4411-AE2B-E804C2987FDF}" destId="{3831904D-22BF-4D88-A889-EAC1DDCBF727}" srcOrd="3" destOrd="0" presId="urn:microsoft.com/office/officeart/2005/8/layout/chevron2"/>
    <dgm:cxn modelId="{81A0EAFE-3469-4622-81FA-22621AC33F12}" type="presParOf" srcId="{E36AD3BD-7BF1-4411-AE2B-E804C2987FDF}" destId="{45B7B418-DABD-4433-BAD5-54F8AF6B99D9}" srcOrd="4" destOrd="0" presId="urn:microsoft.com/office/officeart/2005/8/layout/chevron2"/>
    <dgm:cxn modelId="{B80DDF00-9A01-4310-B718-654C127F9B63}" type="presParOf" srcId="{45B7B418-DABD-4433-BAD5-54F8AF6B99D9}" destId="{CDD58F06-7EC8-4952-A463-A445F277510C}" srcOrd="0" destOrd="0" presId="urn:microsoft.com/office/officeart/2005/8/layout/chevron2"/>
    <dgm:cxn modelId="{A775AE6F-D660-44B0-A392-1C9F5722D06E}" type="presParOf" srcId="{45B7B418-DABD-4433-BAD5-54F8AF6B99D9}" destId="{086CE472-51D7-4FCE-95AC-FFC2D878D9A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1DCB08A-56AC-4768-9DAA-180073D7CE7C}" type="doc">
      <dgm:prSet loTypeId="urn:microsoft.com/office/officeart/2005/8/layout/chevron2" loCatId="process" qsTypeId="urn:microsoft.com/office/officeart/2005/8/quickstyle/simple3" qsCatId="simple" csTypeId="urn:microsoft.com/office/officeart/2005/8/colors/accent1_5" csCatId="accent1" phldr="1"/>
      <dgm:spPr/>
      <dgm:t>
        <a:bodyPr/>
        <a:lstStyle/>
        <a:p>
          <a:endParaRPr lang="en-IN"/>
        </a:p>
      </dgm:t>
    </dgm:pt>
    <dgm:pt modelId="{384178B5-13CB-42D4-941B-EA99BB562894}">
      <dgm:prSet/>
      <dgm:spPr/>
      <dgm:t>
        <a:bodyPr/>
        <a:lstStyle/>
        <a:p>
          <a:r>
            <a:rPr lang="en-IN" dirty="0"/>
            <a:t>Aim:</a:t>
          </a:r>
        </a:p>
      </dgm:t>
    </dgm:pt>
    <dgm:pt modelId="{6D81B950-5E92-4EDE-AD5A-896820D6982A}" type="parTrans" cxnId="{0ACAC036-4373-4D11-B4FA-1DBE8C62680C}">
      <dgm:prSet/>
      <dgm:spPr/>
      <dgm:t>
        <a:bodyPr/>
        <a:lstStyle/>
        <a:p>
          <a:endParaRPr lang="en-IN"/>
        </a:p>
      </dgm:t>
    </dgm:pt>
    <dgm:pt modelId="{CB0D11C6-2645-4936-A20E-D9CEABCA88C0}" type="sibTrans" cxnId="{0ACAC036-4373-4D11-B4FA-1DBE8C62680C}">
      <dgm:prSet/>
      <dgm:spPr/>
      <dgm:t>
        <a:bodyPr/>
        <a:lstStyle/>
        <a:p>
          <a:endParaRPr lang="en-IN"/>
        </a:p>
      </dgm:t>
    </dgm:pt>
    <dgm:pt modelId="{35D6ABC8-0491-46FA-8547-3292AE6C28A2}">
      <dgm:prSet/>
      <dgm:spPr/>
      <dgm:t>
        <a:bodyPr/>
        <a:lstStyle/>
        <a:p>
          <a:r>
            <a:rPr lang="en-IN" dirty="0"/>
            <a:t>Methodology</a:t>
          </a:r>
        </a:p>
      </dgm:t>
    </dgm:pt>
    <dgm:pt modelId="{E0114BF0-50E9-40EA-BF60-4590BAFB16BD}" type="parTrans" cxnId="{675EDE21-4B4D-45A1-BC2B-8CAF0E011E45}">
      <dgm:prSet/>
      <dgm:spPr/>
      <dgm:t>
        <a:bodyPr/>
        <a:lstStyle/>
        <a:p>
          <a:endParaRPr lang="en-IN"/>
        </a:p>
      </dgm:t>
    </dgm:pt>
    <dgm:pt modelId="{92E3D15D-9789-4A55-B54B-30D469A273CA}" type="sibTrans" cxnId="{675EDE21-4B4D-45A1-BC2B-8CAF0E011E45}">
      <dgm:prSet/>
      <dgm:spPr/>
      <dgm:t>
        <a:bodyPr/>
        <a:lstStyle/>
        <a:p>
          <a:endParaRPr lang="en-IN"/>
        </a:p>
      </dgm:t>
    </dgm:pt>
    <dgm:pt modelId="{5A457098-4793-4FE3-8649-9385C8E74F2D}">
      <dgm:prSet/>
      <dgm:spPr/>
      <dgm:t>
        <a:bodyPr/>
        <a:lstStyle/>
        <a:p>
          <a:r>
            <a:rPr lang="en-IN" dirty="0"/>
            <a:t>Conclusion:</a:t>
          </a:r>
        </a:p>
      </dgm:t>
    </dgm:pt>
    <dgm:pt modelId="{1768AEAB-5110-4689-B77B-FA7EAFF9CC14}" type="parTrans" cxnId="{2F08534D-A910-42BF-86AF-8B43CD7DF567}">
      <dgm:prSet/>
      <dgm:spPr/>
      <dgm:t>
        <a:bodyPr/>
        <a:lstStyle/>
        <a:p>
          <a:endParaRPr lang="en-IN"/>
        </a:p>
      </dgm:t>
    </dgm:pt>
    <dgm:pt modelId="{68BFAAB5-0343-4DD9-B47B-DF5C0E2980DC}" type="sibTrans" cxnId="{2F08534D-A910-42BF-86AF-8B43CD7DF567}">
      <dgm:prSet/>
      <dgm:spPr/>
      <dgm:t>
        <a:bodyPr/>
        <a:lstStyle/>
        <a:p>
          <a:endParaRPr lang="en-IN"/>
        </a:p>
      </dgm:t>
    </dgm:pt>
    <dgm:pt modelId="{91821C40-9248-44EE-9EF9-4EF70783A4B8}">
      <dgm:prSet custT="1"/>
      <dgm:spPr/>
      <dgm:t>
        <a:bodyPr/>
        <a:lstStyle/>
        <a:p>
          <a:r>
            <a:rPr lang="en-GB" sz="2200" b="0" i="0" dirty="0"/>
            <a:t>An Efficient Floor Plan Classification with Optimized Image Features using Machine Learning</a:t>
          </a:r>
          <a:endParaRPr lang="en-IN" sz="2200" dirty="0"/>
        </a:p>
      </dgm:t>
    </dgm:pt>
    <dgm:pt modelId="{50A9B332-30C4-4885-8C65-0B99D2DD668C}" type="parTrans" cxnId="{A355FC19-3AE1-4C6C-A5D6-133A38352A97}">
      <dgm:prSet/>
      <dgm:spPr/>
      <dgm:t>
        <a:bodyPr/>
        <a:lstStyle/>
        <a:p>
          <a:endParaRPr lang="en-IN"/>
        </a:p>
      </dgm:t>
    </dgm:pt>
    <dgm:pt modelId="{AA8D3B3F-8C8C-48B2-BAAD-927349D407A6}" type="sibTrans" cxnId="{A355FC19-3AE1-4C6C-A5D6-133A38352A97}">
      <dgm:prSet/>
      <dgm:spPr/>
      <dgm:t>
        <a:bodyPr/>
        <a:lstStyle/>
        <a:p>
          <a:endParaRPr lang="en-IN"/>
        </a:p>
      </dgm:t>
    </dgm:pt>
    <dgm:pt modelId="{BADDF5D7-D821-4ABF-9E81-AAADDE03F5C2}">
      <dgm:prSet/>
      <dgm:spPr/>
      <dgm:t>
        <a:bodyPr/>
        <a:lstStyle/>
        <a:p>
          <a:endParaRPr lang="en-IN" dirty="0"/>
        </a:p>
      </dgm:t>
    </dgm:pt>
    <dgm:pt modelId="{233CF09B-C0E8-47C9-9F9D-66A32386FBED}" type="parTrans" cxnId="{8F53774E-CDC2-45DF-9A22-C33DAE814BB1}">
      <dgm:prSet/>
      <dgm:spPr/>
      <dgm:t>
        <a:bodyPr/>
        <a:lstStyle/>
        <a:p>
          <a:endParaRPr lang="en-IN"/>
        </a:p>
      </dgm:t>
    </dgm:pt>
    <dgm:pt modelId="{19EA8D1A-CDE8-447B-B273-E83F7CF1A5C4}" type="sibTrans" cxnId="{8F53774E-CDC2-45DF-9A22-C33DAE814BB1}">
      <dgm:prSet/>
      <dgm:spPr/>
      <dgm:t>
        <a:bodyPr/>
        <a:lstStyle/>
        <a:p>
          <a:endParaRPr lang="en-IN"/>
        </a:p>
      </dgm:t>
    </dgm:pt>
    <dgm:pt modelId="{B1A22B6A-5B68-4C76-8554-CD5E280C40CD}">
      <dgm:prSet/>
      <dgm:spPr/>
      <dgm:t>
        <a:bodyPr/>
        <a:lstStyle/>
        <a:p>
          <a:r>
            <a:rPr lang="en-GB" b="0" i="0" dirty="0"/>
            <a:t>.</a:t>
          </a:r>
          <a:endParaRPr lang="en-IN" dirty="0"/>
        </a:p>
      </dgm:t>
    </dgm:pt>
    <dgm:pt modelId="{74116A8A-455D-4CE3-AE3D-332412E7A24D}" type="parTrans" cxnId="{153CBBE2-52FA-4816-8B12-2FAA5E21E701}">
      <dgm:prSet/>
      <dgm:spPr/>
      <dgm:t>
        <a:bodyPr/>
        <a:lstStyle/>
        <a:p>
          <a:endParaRPr lang="en-IN"/>
        </a:p>
      </dgm:t>
    </dgm:pt>
    <dgm:pt modelId="{E6229236-91D8-4C6B-BCEF-982B0D074804}" type="sibTrans" cxnId="{153CBBE2-52FA-4816-8B12-2FAA5E21E701}">
      <dgm:prSet/>
      <dgm:spPr/>
      <dgm:t>
        <a:bodyPr/>
        <a:lstStyle/>
        <a:p>
          <a:endParaRPr lang="en-IN"/>
        </a:p>
      </dgm:t>
    </dgm:pt>
    <dgm:pt modelId="{1B2D3317-2135-4CDA-A4E5-C981D7978C20}">
      <dgm:prSet custT="1"/>
      <dgm:spPr/>
      <dgm:t>
        <a:bodyPr/>
        <a:lstStyle/>
        <a:p>
          <a:r>
            <a:rPr lang="en-IN" sz="2200" dirty="0"/>
            <a:t>Classify Floor Plan Uses SIFT and SURF algorithm.</a:t>
          </a:r>
        </a:p>
      </dgm:t>
    </dgm:pt>
    <dgm:pt modelId="{08EF0983-5C32-4F4C-A5A8-28F730765F5D}" type="sibTrans" cxnId="{7CED3305-9895-4D4A-8898-46E01EE33473}">
      <dgm:prSet/>
      <dgm:spPr/>
      <dgm:t>
        <a:bodyPr/>
        <a:lstStyle/>
        <a:p>
          <a:endParaRPr lang="en-IN"/>
        </a:p>
      </dgm:t>
    </dgm:pt>
    <dgm:pt modelId="{198F39C9-AFF4-45F8-B45F-231C908FB802}" type="parTrans" cxnId="{7CED3305-9895-4D4A-8898-46E01EE33473}">
      <dgm:prSet/>
      <dgm:spPr/>
      <dgm:t>
        <a:bodyPr/>
        <a:lstStyle/>
        <a:p>
          <a:endParaRPr lang="en-IN"/>
        </a:p>
      </dgm:t>
    </dgm:pt>
    <dgm:pt modelId="{31BDD22C-00BC-4003-B58F-B0CE8DEC90E9}">
      <dgm:prSet custT="1"/>
      <dgm:spPr/>
      <dgm:t>
        <a:bodyPr/>
        <a:lstStyle/>
        <a:p>
          <a:r>
            <a:rPr lang="en-IN" sz="2200" dirty="0"/>
            <a:t>Ultimately CNNs</a:t>
          </a:r>
        </a:p>
      </dgm:t>
    </dgm:pt>
    <dgm:pt modelId="{AC57482B-54AD-4B29-83C3-998D32F76575}" type="parTrans" cxnId="{A21788DD-1DFA-45DC-8975-2D9D57B262E7}">
      <dgm:prSet/>
      <dgm:spPr/>
      <dgm:t>
        <a:bodyPr/>
        <a:lstStyle/>
        <a:p>
          <a:endParaRPr lang="en-IN"/>
        </a:p>
      </dgm:t>
    </dgm:pt>
    <dgm:pt modelId="{C35B57E7-404D-4470-BE43-D38E57523E0F}" type="sibTrans" cxnId="{A21788DD-1DFA-45DC-8975-2D9D57B262E7}">
      <dgm:prSet/>
      <dgm:spPr/>
      <dgm:t>
        <a:bodyPr/>
        <a:lstStyle/>
        <a:p>
          <a:endParaRPr lang="en-IN"/>
        </a:p>
      </dgm:t>
    </dgm:pt>
    <dgm:pt modelId="{4BC14E2E-7ACA-4A58-9A3A-F3DC12F5C1E6}">
      <dgm:prSet custT="1"/>
      <dgm:spPr/>
      <dgm:t>
        <a:bodyPr/>
        <a:lstStyle/>
        <a:p>
          <a:r>
            <a:rPr lang="en-IN" sz="2200" dirty="0"/>
            <a:t>Dataset used: CubiCasa5k</a:t>
          </a:r>
        </a:p>
      </dgm:t>
    </dgm:pt>
    <dgm:pt modelId="{F9DDD7DB-9072-47D4-8E59-ACABDD217255}" type="parTrans" cxnId="{C3E2A467-E6E4-454C-81EF-6EB16804C932}">
      <dgm:prSet/>
      <dgm:spPr/>
      <dgm:t>
        <a:bodyPr/>
        <a:lstStyle/>
        <a:p>
          <a:endParaRPr lang="en-IN"/>
        </a:p>
      </dgm:t>
    </dgm:pt>
    <dgm:pt modelId="{7C345835-385A-4F52-BDE0-AAC3CE1F60E2}" type="sibTrans" cxnId="{C3E2A467-E6E4-454C-81EF-6EB16804C932}">
      <dgm:prSet/>
      <dgm:spPr/>
      <dgm:t>
        <a:bodyPr/>
        <a:lstStyle/>
        <a:p>
          <a:endParaRPr lang="en-IN"/>
        </a:p>
      </dgm:t>
    </dgm:pt>
    <dgm:pt modelId="{E36AD3BD-7BF1-4411-AE2B-E804C2987FDF}" type="pres">
      <dgm:prSet presAssocID="{31DCB08A-56AC-4768-9DAA-180073D7CE7C}" presName="linearFlow" presStyleCnt="0">
        <dgm:presLayoutVars>
          <dgm:dir/>
          <dgm:animLvl val="lvl"/>
          <dgm:resizeHandles val="exact"/>
        </dgm:presLayoutVars>
      </dgm:prSet>
      <dgm:spPr/>
    </dgm:pt>
    <dgm:pt modelId="{C03B1B45-F123-4C52-A62D-AC0420A9D435}" type="pres">
      <dgm:prSet presAssocID="{384178B5-13CB-42D4-941B-EA99BB562894}" presName="composite" presStyleCnt="0"/>
      <dgm:spPr/>
    </dgm:pt>
    <dgm:pt modelId="{9C4924E1-CE7B-43B6-B5AA-B1C8872635CD}" type="pres">
      <dgm:prSet presAssocID="{384178B5-13CB-42D4-941B-EA99BB562894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30CD6D17-6390-4E69-B8F9-65C03713665A}" type="pres">
      <dgm:prSet presAssocID="{384178B5-13CB-42D4-941B-EA99BB562894}" presName="descendantText" presStyleLbl="alignAcc1" presStyleIdx="0" presStyleCnt="3" custLinFactNeighborX="-757" custLinFactNeighborY="924">
        <dgm:presLayoutVars>
          <dgm:bulletEnabled val="1"/>
        </dgm:presLayoutVars>
      </dgm:prSet>
      <dgm:spPr/>
    </dgm:pt>
    <dgm:pt modelId="{E22C30F4-5E14-4612-8150-B7518DB281AD}" type="pres">
      <dgm:prSet presAssocID="{CB0D11C6-2645-4936-A20E-D9CEABCA88C0}" presName="sp" presStyleCnt="0"/>
      <dgm:spPr/>
    </dgm:pt>
    <dgm:pt modelId="{DCF6CB65-3B5E-4E83-88B0-6CA0EEFE9026}" type="pres">
      <dgm:prSet presAssocID="{35D6ABC8-0491-46FA-8547-3292AE6C28A2}" presName="composite" presStyleCnt="0"/>
      <dgm:spPr/>
    </dgm:pt>
    <dgm:pt modelId="{872914FF-7AA6-47BA-99E4-07B121D6DEA4}" type="pres">
      <dgm:prSet presAssocID="{35D6ABC8-0491-46FA-8547-3292AE6C28A2}" presName="parentText" presStyleLbl="alignNode1" presStyleIdx="1" presStyleCnt="3" custScaleX="110000">
        <dgm:presLayoutVars>
          <dgm:chMax val="1"/>
          <dgm:bulletEnabled val="1"/>
        </dgm:presLayoutVars>
      </dgm:prSet>
      <dgm:spPr/>
    </dgm:pt>
    <dgm:pt modelId="{75777467-2184-4B9C-AE88-6B879881A756}" type="pres">
      <dgm:prSet presAssocID="{35D6ABC8-0491-46FA-8547-3292AE6C28A2}" presName="descendantText" presStyleLbl="alignAcc1" presStyleIdx="1" presStyleCnt="3" custScaleY="108081" custLinFactNeighborX="-96" custLinFactNeighborY="0">
        <dgm:presLayoutVars>
          <dgm:bulletEnabled val="1"/>
        </dgm:presLayoutVars>
      </dgm:prSet>
      <dgm:spPr/>
    </dgm:pt>
    <dgm:pt modelId="{3831904D-22BF-4D88-A889-EAC1DDCBF727}" type="pres">
      <dgm:prSet presAssocID="{92E3D15D-9789-4A55-B54B-30D469A273CA}" presName="sp" presStyleCnt="0"/>
      <dgm:spPr/>
    </dgm:pt>
    <dgm:pt modelId="{45B7B418-DABD-4433-BAD5-54F8AF6B99D9}" type="pres">
      <dgm:prSet presAssocID="{5A457098-4793-4FE3-8649-9385C8E74F2D}" presName="composite" presStyleCnt="0"/>
      <dgm:spPr/>
    </dgm:pt>
    <dgm:pt modelId="{CDD58F06-7EC8-4952-A463-A445F277510C}" type="pres">
      <dgm:prSet presAssocID="{5A457098-4793-4FE3-8649-9385C8E74F2D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086CE472-51D7-4FCE-95AC-FFC2D878D9A2}" type="pres">
      <dgm:prSet presAssocID="{5A457098-4793-4FE3-8649-9385C8E74F2D}" presName="descendantText" presStyleLbl="alignAcc1" presStyleIdx="2" presStyleCnt="3" custScaleY="158609" custLinFactNeighborY="0">
        <dgm:presLayoutVars>
          <dgm:bulletEnabled val="1"/>
        </dgm:presLayoutVars>
      </dgm:prSet>
      <dgm:spPr/>
    </dgm:pt>
  </dgm:ptLst>
  <dgm:cxnLst>
    <dgm:cxn modelId="{7CED3305-9895-4D4A-8898-46E01EE33473}" srcId="{35D6ABC8-0491-46FA-8547-3292AE6C28A2}" destId="{1B2D3317-2135-4CDA-A4E5-C981D7978C20}" srcOrd="0" destOrd="0" parTransId="{198F39C9-AFF4-45F8-B45F-231C908FB802}" sibTransId="{08EF0983-5C32-4F4C-A5A8-28F730765F5D}"/>
    <dgm:cxn modelId="{A355FC19-3AE1-4C6C-A5D6-133A38352A97}" srcId="{384178B5-13CB-42D4-941B-EA99BB562894}" destId="{91821C40-9248-44EE-9EF9-4EF70783A4B8}" srcOrd="0" destOrd="0" parTransId="{50A9B332-30C4-4885-8C65-0B99D2DD668C}" sibTransId="{AA8D3B3F-8C8C-48B2-BAAD-927349D407A6}"/>
    <dgm:cxn modelId="{675EDE21-4B4D-45A1-BC2B-8CAF0E011E45}" srcId="{31DCB08A-56AC-4768-9DAA-180073D7CE7C}" destId="{35D6ABC8-0491-46FA-8547-3292AE6C28A2}" srcOrd="1" destOrd="0" parTransId="{E0114BF0-50E9-40EA-BF60-4590BAFB16BD}" sibTransId="{92E3D15D-9789-4A55-B54B-30D469A273CA}"/>
    <dgm:cxn modelId="{0ACAC036-4373-4D11-B4FA-1DBE8C62680C}" srcId="{31DCB08A-56AC-4768-9DAA-180073D7CE7C}" destId="{384178B5-13CB-42D4-941B-EA99BB562894}" srcOrd="0" destOrd="0" parTransId="{6D81B950-5E92-4EDE-AD5A-896820D6982A}" sibTransId="{CB0D11C6-2645-4936-A20E-D9CEABCA88C0}"/>
    <dgm:cxn modelId="{A45AE53A-3E6F-4EE9-8710-542B3021BE36}" type="presOf" srcId="{384178B5-13CB-42D4-941B-EA99BB562894}" destId="{9C4924E1-CE7B-43B6-B5AA-B1C8872635CD}" srcOrd="0" destOrd="0" presId="urn:microsoft.com/office/officeart/2005/8/layout/chevron2"/>
    <dgm:cxn modelId="{15B3CD5C-E016-43EE-8519-ADB6166F8D24}" type="presOf" srcId="{BADDF5D7-D821-4ABF-9E81-AAADDE03F5C2}" destId="{086CE472-51D7-4FCE-95AC-FFC2D878D9A2}" srcOrd="0" destOrd="0" presId="urn:microsoft.com/office/officeart/2005/8/layout/chevron2"/>
    <dgm:cxn modelId="{908AF05D-232B-45FA-B532-E8F3DCB67ECE}" type="presOf" srcId="{35D6ABC8-0491-46FA-8547-3292AE6C28A2}" destId="{872914FF-7AA6-47BA-99E4-07B121D6DEA4}" srcOrd="0" destOrd="0" presId="urn:microsoft.com/office/officeart/2005/8/layout/chevron2"/>
    <dgm:cxn modelId="{C3E2A467-E6E4-454C-81EF-6EB16804C932}" srcId="{35D6ABC8-0491-46FA-8547-3292AE6C28A2}" destId="{4BC14E2E-7ACA-4A58-9A3A-F3DC12F5C1E6}" srcOrd="1" destOrd="0" parTransId="{F9DDD7DB-9072-47D4-8E59-ACABDD217255}" sibTransId="{7C345835-385A-4F52-BDE0-AAC3CE1F60E2}"/>
    <dgm:cxn modelId="{2F08534D-A910-42BF-86AF-8B43CD7DF567}" srcId="{31DCB08A-56AC-4768-9DAA-180073D7CE7C}" destId="{5A457098-4793-4FE3-8649-9385C8E74F2D}" srcOrd="2" destOrd="0" parTransId="{1768AEAB-5110-4689-B77B-FA7EAFF9CC14}" sibTransId="{68BFAAB5-0343-4DD9-B47B-DF5C0E2980DC}"/>
    <dgm:cxn modelId="{8F53774E-CDC2-45DF-9A22-C33DAE814BB1}" srcId="{5A457098-4793-4FE3-8649-9385C8E74F2D}" destId="{BADDF5D7-D821-4ABF-9E81-AAADDE03F5C2}" srcOrd="0" destOrd="0" parTransId="{233CF09B-C0E8-47C9-9F9D-66A32386FBED}" sibTransId="{19EA8D1A-CDE8-447B-B273-E83F7CF1A5C4}"/>
    <dgm:cxn modelId="{760C0A50-F744-4DEA-B94E-9F9475459926}" type="presOf" srcId="{1B2D3317-2135-4CDA-A4E5-C981D7978C20}" destId="{75777467-2184-4B9C-AE88-6B879881A756}" srcOrd="0" destOrd="0" presId="urn:microsoft.com/office/officeart/2005/8/layout/chevron2"/>
    <dgm:cxn modelId="{6C561475-D2C9-4DE1-8594-7CC6A9C03E88}" type="presOf" srcId="{5A457098-4793-4FE3-8649-9385C8E74F2D}" destId="{CDD58F06-7EC8-4952-A463-A445F277510C}" srcOrd="0" destOrd="0" presId="urn:microsoft.com/office/officeart/2005/8/layout/chevron2"/>
    <dgm:cxn modelId="{E34A4F7C-A752-4067-AB02-42F6A89A7AB6}" type="presOf" srcId="{B1A22B6A-5B68-4C76-8554-CD5E280C40CD}" destId="{086CE472-51D7-4FCE-95AC-FFC2D878D9A2}" srcOrd="0" destOrd="1" presId="urn:microsoft.com/office/officeart/2005/8/layout/chevron2"/>
    <dgm:cxn modelId="{9C4DBB7C-2F21-465D-A280-402D9D9006F8}" type="presOf" srcId="{91821C40-9248-44EE-9EF9-4EF70783A4B8}" destId="{30CD6D17-6390-4E69-B8F9-65C03713665A}" srcOrd="0" destOrd="0" presId="urn:microsoft.com/office/officeart/2005/8/layout/chevron2"/>
    <dgm:cxn modelId="{934995A1-90C8-4A66-B7D6-BAA563DC2087}" type="presOf" srcId="{31DCB08A-56AC-4768-9DAA-180073D7CE7C}" destId="{E36AD3BD-7BF1-4411-AE2B-E804C2987FDF}" srcOrd="0" destOrd="0" presId="urn:microsoft.com/office/officeart/2005/8/layout/chevron2"/>
    <dgm:cxn modelId="{78FBEACA-2E40-40CC-B2E6-7DEFE3154255}" type="presOf" srcId="{4BC14E2E-7ACA-4A58-9A3A-F3DC12F5C1E6}" destId="{75777467-2184-4B9C-AE88-6B879881A756}" srcOrd="0" destOrd="1" presId="urn:microsoft.com/office/officeart/2005/8/layout/chevron2"/>
    <dgm:cxn modelId="{A21788DD-1DFA-45DC-8975-2D9D57B262E7}" srcId="{35D6ABC8-0491-46FA-8547-3292AE6C28A2}" destId="{31BDD22C-00BC-4003-B58F-B0CE8DEC90E9}" srcOrd="2" destOrd="0" parTransId="{AC57482B-54AD-4B29-83C3-998D32F76575}" sibTransId="{C35B57E7-404D-4470-BE43-D38E57523E0F}"/>
    <dgm:cxn modelId="{153CBBE2-52FA-4816-8B12-2FAA5E21E701}" srcId="{5A457098-4793-4FE3-8649-9385C8E74F2D}" destId="{B1A22B6A-5B68-4C76-8554-CD5E280C40CD}" srcOrd="1" destOrd="0" parTransId="{74116A8A-455D-4CE3-AE3D-332412E7A24D}" sibTransId="{E6229236-91D8-4C6B-BCEF-982B0D074804}"/>
    <dgm:cxn modelId="{5B7D9EF3-EC56-4D51-94E6-0B01CCE7227E}" type="presOf" srcId="{31BDD22C-00BC-4003-B58F-B0CE8DEC90E9}" destId="{75777467-2184-4B9C-AE88-6B879881A756}" srcOrd="0" destOrd="2" presId="urn:microsoft.com/office/officeart/2005/8/layout/chevron2"/>
    <dgm:cxn modelId="{25F0C502-BEF3-40B8-9B76-67C37BA3B1B1}" type="presParOf" srcId="{E36AD3BD-7BF1-4411-AE2B-E804C2987FDF}" destId="{C03B1B45-F123-4C52-A62D-AC0420A9D435}" srcOrd="0" destOrd="0" presId="urn:microsoft.com/office/officeart/2005/8/layout/chevron2"/>
    <dgm:cxn modelId="{B694E8AE-D2FA-4E7D-9EF2-9C0B7F7C4538}" type="presParOf" srcId="{C03B1B45-F123-4C52-A62D-AC0420A9D435}" destId="{9C4924E1-CE7B-43B6-B5AA-B1C8872635CD}" srcOrd="0" destOrd="0" presId="urn:microsoft.com/office/officeart/2005/8/layout/chevron2"/>
    <dgm:cxn modelId="{B7379583-FBB8-4B35-BE87-4AFD083C9DD5}" type="presParOf" srcId="{C03B1B45-F123-4C52-A62D-AC0420A9D435}" destId="{30CD6D17-6390-4E69-B8F9-65C03713665A}" srcOrd="1" destOrd="0" presId="urn:microsoft.com/office/officeart/2005/8/layout/chevron2"/>
    <dgm:cxn modelId="{6B68ABE6-7DDB-4FE1-9ECF-AE7B1462831E}" type="presParOf" srcId="{E36AD3BD-7BF1-4411-AE2B-E804C2987FDF}" destId="{E22C30F4-5E14-4612-8150-B7518DB281AD}" srcOrd="1" destOrd="0" presId="urn:microsoft.com/office/officeart/2005/8/layout/chevron2"/>
    <dgm:cxn modelId="{09FAC0DB-F9C9-4ECE-8009-5E7D23D75968}" type="presParOf" srcId="{E36AD3BD-7BF1-4411-AE2B-E804C2987FDF}" destId="{DCF6CB65-3B5E-4E83-88B0-6CA0EEFE9026}" srcOrd="2" destOrd="0" presId="urn:microsoft.com/office/officeart/2005/8/layout/chevron2"/>
    <dgm:cxn modelId="{77F3ACFC-C348-431E-A567-DB7F72212F85}" type="presParOf" srcId="{DCF6CB65-3B5E-4E83-88B0-6CA0EEFE9026}" destId="{872914FF-7AA6-47BA-99E4-07B121D6DEA4}" srcOrd="0" destOrd="0" presId="urn:microsoft.com/office/officeart/2005/8/layout/chevron2"/>
    <dgm:cxn modelId="{A3B1F428-04E6-4830-AC95-C02EDF79E7DE}" type="presParOf" srcId="{DCF6CB65-3B5E-4E83-88B0-6CA0EEFE9026}" destId="{75777467-2184-4B9C-AE88-6B879881A756}" srcOrd="1" destOrd="0" presId="urn:microsoft.com/office/officeart/2005/8/layout/chevron2"/>
    <dgm:cxn modelId="{A17B4DC5-CCE4-42B8-AC0F-AC0B597E9429}" type="presParOf" srcId="{E36AD3BD-7BF1-4411-AE2B-E804C2987FDF}" destId="{3831904D-22BF-4D88-A889-EAC1DDCBF727}" srcOrd="3" destOrd="0" presId="urn:microsoft.com/office/officeart/2005/8/layout/chevron2"/>
    <dgm:cxn modelId="{81A0EAFE-3469-4622-81FA-22621AC33F12}" type="presParOf" srcId="{E36AD3BD-7BF1-4411-AE2B-E804C2987FDF}" destId="{45B7B418-DABD-4433-BAD5-54F8AF6B99D9}" srcOrd="4" destOrd="0" presId="urn:microsoft.com/office/officeart/2005/8/layout/chevron2"/>
    <dgm:cxn modelId="{B80DDF00-9A01-4310-B718-654C127F9B63}" type="presParOf" srcId="{45B7B418-DABD-4433-BAD5-54F8AF6B99D9}" destId="{CDD58F06-7EC8-4952-A463-A445F277510C}" srcOrd="0" destOrd="0" presId="urn:microsoft.com/office/officeart/2005/8/layout/chevron2"/>
    <dgm:cxn modelId="{A775AE6F-D660-44B0-A392-1C9F5722D06E}" type="presParOf" srcId="{45B7B418-DABD-4433-BAD5-54F8AF6B99D9}" destId="{086CE472-51D7-4FCE-95AC-FFC2D878D9A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4924E1-CE7B-43B6-B5AA-B1C8872635CD}">
      <dsp:nvSpPr>
        <dsp:cNvPr id="0" name=""/>
        <dsp:cNvSpPr/>
      </dsp:nvSpPr>
      <dsp:spPr>
        <a:xfrm rot="5400000">
          <a:off x="-249941" y="227013"/>
          <a:ext cx="1492189" cy="1044532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Aim:</a:t>
          </a:r>
        </a:p>
      </dsp:txBody>
      <dsp:txXfrm rot="-5400000">
        <a:off x="-26112" y="525450"/>
        <a:ext cx="1044532" cy="447657"/>
      </dsp:txXfrm>
    </dsp:sp>
    <dsp:sp modelId="{30CD6D17-6390-4E69-B8F9-65C03713665A}">
      <dsp:nvSpPr>
        <dsp:cNvPr id="0" name=""/>
        <dsp:cNvSpPr/>
      </dsp:nvSpPr>
      <dsp:spPr>
        <a:xfrm rot="5400000">
          <a:off x="5268991" y="-4247387"/>
          <a:ext cx="969922" cy="94710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Mapping and comparing building floor plans using unsupervised machine learning.</a:t>
          </a:r>
        </a:p>
      </dsp:txBody>
      <dsp:txXfrm rot="-5400000">
        <a:off x="1018419" y="50533"/>
        <a:ext cx="9423719" cy="875226"/>
      </dsp:txXfrm>
    </dsp:sp>
    <dsp:sp modelId="{872914FF-7AA6-47BA-99E4-07B121D6DEA4}">
      <dsp:nvSpPr>
        <dsp:cNvPr id="0" name=""/>
        <dsp:cNvSpPr/>
      </dsp:nvSpPr>
      <dsp:spPr>
        <a:xfrm rot="5400000">
          <a:off x="-197715" y="1512884"/>
          <a:ext cx="1492189" cy="1148985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0000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Methodology</a:t>
          </a:r>
        </a:p>
      </dsp:txBody>
      <dsp:txXfrm rot="-5400000">
        <a:off x="-26112" y="1915775"/>
        <a:ext cx="1148985" cy="343204"/>
      </dsp:txXfrm>
    </dsp:sp>
    <dsp:sp modelId="{75777467-2184-4B9C-AE88-6B879881A756}">
      <dsp:nvSpPr>
        <dsp:cNvPr id="0" name=""/>
        <dsp:cNvSpPr/>
      </dsp:nvSpPr>
      <dsp:spPr>
        <a:xfrm rot="5400000">
          <a:off x="5085420" y="-2703098"/>
          <a:ext cx="1441518" cy="94710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They are using two different dataset generative algorithms viz. SOM and VAE.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For image recognition, CNN.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ML with supervised and unsupervised network algorithms</a:t>
          </a:r>
        </a:p>
      </dsp:txBody>
      <dsp:txXfrm rot="-5400000">
        <a:off x="1070646" y="1382045"/>
        <a:ext cx="9400698" cy="1300780"/>
      </dsp:txXfrm>
    </dsp:sp>
    <dsp:sp modelId="{CDD58F06-7EC8-4952-A463-A445F277510C}">
      <dsp:nvSpPr>
        <dsp:cNvPr id="0" name=""/>
        <dsp:cNvSpPr/>
      </dsp:nvSpPr>
      <dsp:spPr>
        <a:xfrm rot="5400000">
          <a:off x="-223828" y="3082977"/>
          <a:ext cx="1492189" cy="1044532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Conclusion:</a:t>
          </a:r>
        </a:p>
      </dsp:txBody>
      <dsp:txXfrm rot="-5400000">
        <a:off x="1" y="3381414"/>
        <a:ext cx="1044532" cy="447657"/>
      </dsp:txXfrm>
    </dsp:sp>
    <dsp:sp modelId="{086CE472-51D7-4FCE-95AC-FFC2D878D9A2}">
      <dsp:nvSpPr>
        <dsp:cNvPr id="0" name=""/>
        <dsp:cNvSpPr/>
      </dsp:nvSpPr>
      <dsp:spPr>
        <a:xfrm rot="5400000">
          <a:off x="5295104" y="-1179450"/>
          <a:ext cx="969922" cy="94710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67.9% - supervised Learning.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85%-Unsupervised Learning.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800" kern="1200" dirty="0"/>
        </a:p>
      </dsp:txBody>
      <dsp:txXfrm rot="-5400000">
        <a:off x="1044532" y="3118470"/>
        <a:ext cx="9423719" cy="8752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4924E1-CE7B-43B6-B5AA-B1C8872635CD}">
      <dsp:nvSpPr>
        <dsp:cNvPr id="0" name=""/>
        <dsp:cNvSpPr/>
      </dsp:nvSpPr>
      <dsp:spPr>
        <a:xfrm rot="5400000">
          <a:off x="-274340" y="250231"/>
          <a:ext cx="1637853" cy="1146497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Aim:</a:t>
          </a:r>
        </a:p>
      </dsp:txBody>
      <dsp:txXfrm rot="-5400000">
        <a:off x="-28661" y="577802"/>
        <a:ext cx="1146497" cy="491356"/>
      </dsp:txXfrm>
    </dsp:sp>
    <dsp:sp modelId="{30CD6D17-6390-4E69-B8F9-65C03713665A}">
      <dsp:nvSpPr>
        <dsp:cNvPr id="0" name=""/>
        <dsp:cNvSpPr/>
      </dsp:nvSpPr>
      <dsp:spPr>
        <a:xfrm rot="5400000">
          <a:off x="5199159" y="-4137858"/>
          <a:ext cx="1064605" cy="93691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b="0" i="0" kern="1200" dirty="0"/>
            <a:t>provide a matching dataset that could be used to train neural networks on enhanced floor plan parsing, analysis and generation in future research</a:t>
          </a:r>
          <a:endParaRPr lang="en-IN" sz="1500" kern="1200" dirty="0"/>
        </a:p>
      </dsp:txBody>
      <dsp:txXfrm rot="-5400000">
        <a:off x="1046911" y="66360"/>
        <a:ext cx="9317132" cy="960665"/>
      </dsp:txXfrm>
    </dsp:sp>
    <dsp:sp modelId="{872914FF-7AA6-47BA-99E4-07B121D6DEA4}">
      <dsp:nvSpPr>
        <dsp:cNvPr id="0" name=""/>
        <dsp:cNvSpPr/>
      </dsp:nvSpPr>
      <dsp:spPr>
        <a:xfrm rot="5400000">
          <a:off x="-217015" y="1907445"/>
          <a:ext cx="1637853" cy="1261147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0000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Methodology</a:t>
          </a:r>
        </a:p>
      </dsp:txBody>
      <dsp:txXfrm rot="-5400000">
        <a:off x="-28661" y="2349666"/>
        <a:ext cx="1261147" cy="376706"/>
      </dsp:txXfrm>
    </dsp:sp>
    <dsp:sp modelId="{75777467-2184-4B9C-AE88-6B879881A756}">
      <dsp:nvSpPr>
        <dsp:cNvPr id="0" name=""/>
        <dsp:cNvSpPr/>
      </dsp:nvSpPr>
      <dsp:spPr>
        <a:xfrm rot="5400000">
          <a:off x="5068592" y="-2433156"/>
          <a:ext cx="1582237" cy="93691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/>
            <a:t>Generation model CubiGraph5k from existing CubiCasa5K. Different from other GANs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/>
            <a:t>Graph Theory. (Supervised Learning)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/>
            <a:t>Low Short Term Memory (LSTM) Neural Network. Best for graphical inputs.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/>
            <a:t>Extracts the geometrical info from floorplans and generate a graph representation based in room relation.</a:t>
          </a:r>
        </a:p>
      </dsp:txBody>
      <dsp:txXfrm rot="-5400000">
        <a:off x="1175160" y="1537514"/>
        <a:ext cx="9291864" cy="1427761"/>
      </dsp:txXfrm>
    </dsp:sp>
    <dsp:sp modelId="{CDD58F06-7EC8-4952-A463-A445F277510C}">
      <dsp:nvSpPr>
        <dsp:cNvPr id="0" name=""/>
        <dsp:cNvSpPr/>
      </dsp:nvSpPr>
      <dsp:spPr>
        <a:xfrm rot="5400000">
          <a:off x="-274340" y="3420493"/>
          <a:ext cx="1637853" cy="1146497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Conclusion:</a:t>
          </a:r>
        </a:p>
      </dsp:txBody>
      <dsp:txXfrm rot="-5400000">
        <a:off x="-28661" y="3748064"/>
        <a:ext cx="1146497" cy="491356"/>
      </dsp:txXfrm>
    </dsp:sp>
    <dsp:sp modelId="{086CE472-51D7-4FCE-95AC-FFC2D878D9A2}">
      <dsp:nvSpPr>
        <dsp:cNvPr id="0" name=""/>
        <dsp:cNvSpPr/>
      </dsp:nvSpPr>
      <dsp:spPr>
        <a:xfrm rot="5400000">
          <a:off x="5270083" y="-977433"/>
          <a:ext cx="1064605" cy="93691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/>
            <a:t>68% of the graph generated correctly reflected the original floor plan. Error due to labelling mistakes from CubiCasa5K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b="0" i="0" kern="1200" dirty="0"/>
            <a:t>Definition of room relations didn’t take cross-level connections into account thus it only works for single-level floor plan.</a:t>
          </a:r>
          <a:endParaRPr lang="en-IN" sz="1500" kern="1200" dirty="0"/>
        </a:p>
      </dsp:txBody>
      <dsp:txXfrm rot="-5400000">
        <a:off x="1117835" y="3226785"/>
        <a:ext cx="9317132" cy="9606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4924E1-CE7B-43B6-B5AA-B1C8872635CD}">
      <dsp:nvSpPr>
        <dsp:cNvPr id="0" name=""/>
        <dsp:cNvSpPr/>
      </dsp:nvSpPr>
      <dsp:spPr>
        <a:xfrm rot="5400000">
          <a:off x="-274340" y="250231"/>
          <a:ext cx="1637853" cy="1146497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Aim:</a:t>
          </a:r>
        </a:p>
      </dsp:txBody>
      <dsp:txXfrm rot="-5400000">
        <a:off x="-28661" y="577802"/>
        <a:ext cx="1146497" cy="491356"/>
      </dsp:txXfrm>
    </dsp:sp>
    <dsp:sp modelId="{30CD6D17-6390-4E69-B8F9-65C03713665A}">
      <dsp:nvSpPr>
        <dsp:cNvPr id="0" name=""/>
        <dsp:cNvSpPr/>
      </dsp:nvSpPr>
      <dsp:spPr>
        <a:xfrm rot="5400000">
          <a:off x="5199159" y="-4137858"/>
          <a:ext cx="1064605" cy="93691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b="0" i="0" kern="1200" dirty="0"/>
            <a:t>Floor Plan Generation and Auto Completion Based on Recurrent Neural Networks</a:t>
          </a:r>
          <a:endParaRPr lang="en-IN" sz="1600" kern="1200" dirty="0"/>
        </a:p>
      </dsp:txBody>
      <dsp:txXfrm rot="-5400000">
        <a:off x="1046911" y="66360"/>
        <a:ext cx="9317132" cy="960665"/>
      </dsp:txXfrm>
    </dsp:sp>
    <dsp:sp modelId="{872914FF-7AA6-47BA-99E4-07B121D6DEA4}">
      <dsp:nvSpPr>
        <dsp:cNvPr id="0" name=""/>
        <dsp:cNvSpPr/>
      </dsp:nvSpPr>
      <dsp:spPr>
        <a:xfrm rot="5400000">
          <a:off x="-217015" y="1907445"/>
          <a:ext cx="1637853" cy="1261147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0000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Methodology</a:t>
          </a:r>
        </a:p>
      </dsp:txBody>
      <dsp:txXfrm rot="-5400000">
        <a:off x="-28661" y="2349666"/>
        <a:ext cx="1261147" cy="376706"/>
      </dsp:txXfrm>
    </dsp:sp>
    <dsp:sp modelId="{75777467-2184-4B9C-AE88-6B879881A756}">
      <dsp:nvSpPr>
        <dsp:cNvPr id="0" name=""/>
        <dsp:cNvSpPr/>
      </dsp:nvSpPr>
      <dsp:spPr>
        <a:xfrm rot="5400000">
          <a:off x="5068592" y="-2433156"/>
          <a:ext cx="1582237" cy="93691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b="0" i="0" kern="1200" dirty="0"/>
            <a:t>Long-Short Term Memories  are a class of recurrent artificial neural networks</a:t>
          </a:r>
          <a:r>
            <a:rPr lang="en-IN" sz="1600" kern="1200" dirty="0"/>
            <a:t>.(RNN)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Depending Upon the tags  like room definition ,connection and room layout tags. This produces a feature vector.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LSTM run via sequencer- block generation sequencer and </a:t>
          </a:r>
          <a:r>
            <a:rPr lang="en-IN" sz="1600" b="0" i="0" kern="1200" dirty="0"/>
            <a:t>Vector Prediction Sequencers</a:t>
          </a:r>
          <a:endParaRPr lang="en-IN" sz="1600" kern="1200" dirty="0"/>
        </a:p>
      </dsp:txBody>
      <dsp:txXfrm rot="-5400000">
        <a:off x="1175160" y="1537514"/>
        <a:ext cx="9291864" cy="1427761"/>
      </dsp:txXfrm>
    </dsp:sp>
    <dsp:sp modelId="{CDD58F06-7EC8-4952-A463-A445F277510C}">
      <dsp:nvSpPr>
        <dsp:cNvPr id="0" name=""/>
        <dsp:cNvSpPr/>
      </dsp:nvSpPr>
      <dsp:spPr>
        <a:xfrm rot="5400000">
          <a:off x="-274340" y="3420493"/>
          <a:ext cx="1637853" cy="1146497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Conclusion:</a:t>
          </a:r>
        </a:p>
      </dsp:txBody>
      <dsp:txXfrm rot="-5400000">
        <a:off x="-28661" y="3748064"/>
        <a:ext cx="1146497" cy="491356"/>
      </dsp:txXfrm>
    </dsp:sp>
    <dsp:sp modelId="{086CE472-51D7-4FCE-95AC-FFC2D878D9A2}">
      <dsp:nvSpPr>
        <dsp:cNvPr id="0" name=""/>
        <dsp:cNvSpPr/>
      </dsp:nvSpPr>
      <dsp:spPr>
        <a:xfrm rot="5400000">
          <a:off x="5270083" y="-977433"/>
          <a:ext cx="1064605" cy="93691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b="0" i="0" kern="1200" dirty="0"/>
            <a:t>.</a:t>
          </a:r>
          <a:endParaRPr lang="en-IN" sz="1600" kern="1200" dirty="0"/>
        </a:p>
      </dsp:txBody>
      <dsp:txXfrm rot="-5400000">
        <a:off x="1117835" y="3226785"/>
        <a:ext cx="9317132" cy="9606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4924E1-CE7B-43B6-B5AA-B1C8872635CD}">
      <dsp:nvSpPr>
        <dsp:cNvPr id="0" name=""/>
        <dsp:cNvSpPr/>
      </dsp:nvSpPr>
      <dsp:spPr>
        <a:xfrm rot="5400000">
          <a:off x="-261745" y="237673"/>
          <a:ext cx="1562658" cy="1093860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Aim:</a:t>
          </a:r>
        </a:p>
      </dsp:txBody>
      <dsp:txXfrm rot="-5400000">
        <a:off x="-27346" y="550204"/>
        <a:ext cx="1093860" cy="468798"/>
      </dsp:txXfrm>
    </dsp:sp>
    <dsp:sp modelId="{30CD6D17-6390-4E69-B8F9-65C03713665A}">
      <dsp:nvSpPr>
        <dsp:cNvPr id="0" name=""/>
        <dsp:cNvSpPr/>
      </dsp:nvSpPr>
      <dsp:spPr>
        <a:xfrm rot="5400000">
          <a:off x="5198197" y="-4035358"/>
          <a:ext cx="1015727" cy="911176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b="0" i="0" kern="1200" dirty="0"/>
            <a:t>automatic apartment floor layout generation</a:t>
          </a:r>
          <a:endParaRPr lang="en-IN" sz="2200" kern="1200" dirty="0"/>
        </a:p>
      </dsp:txBody>
      <dsp:txXfrm rot="-5400000">
        <a:off x="1150179" y="62244"/>
        <a:ext cx="9062179" cy="916559"/>
      </dsp:txXfrm>
    </dsp:sp>
    <dsp:sp modelId="{872914FF-7AA6-47BA-99E4-07B121D6DEA4}">
      <dsp:nvSpPr>
        <dsp:cNvPr id="0" name=""/>
        <dsp:cNvSpPr/>
      </dsp:nvSpPr>
      <dsp:spPr>
        <a:xfrm rot="5400000">
          <a:off x="-207052" y="2042105"/>
          <a:ext cx="1562658" cy="1203246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0000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Methodology</a:t>
          </a:r>
        </a:p>
      </dsp:txBody>
      <dsp:txXfrm rot="-5400000">
        <a:off x="-27346" y="2464022"/>
        <a:ext cx="1203246" cy="359412"/>
      </dsp:txXfrm>
    </dsp:sp>
    <dsp:sp modelId="{75777467-2184-4B9C-AE88-6B879881A756}">
      <dsp:nvSpPr>
        <dsp:cNvPr id="0" name=""/>
        <dsp:cNvSpPr/>
      </dsp:nvSpPr>
      <dsp:spPr>
        <a:xfrm rot="5400000">
          <a:off x="4844931" y="-2340605"/>
          <a:ext cx="1956200" cy="942173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b="0" i="0" kern="1200" dirty="0"/>
            <a:t>Optimizer algorithm generates several floor plans aiming at both architectural and functional constraints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b="0" i="0" kern="1200" dirty="0"/>
            <a:t>DL methods are based on existing datasets which are not easy to collect and which may induce an architectural bias and they only deal with rectilinear plans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Process includes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IN" sz="1800" kern="1200" dirty="0"/>
            <a:t>Grid Generation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IN" sz="1800" kern="1200" dirty="0"/>
            <a:t>Room placement </a:t>
          </a:r>
          <a:r>
            <a:rPr lang="en-IN" sz="1800" kern="1200" dirty="0" err="1"/>
            <a:t>throught</a:t>
          </a:r>
          <a:r>
            <a:rPr lang="en-IN" sz="1800" kern="1200" dirty="0"/>
            <a:t> constraint programming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IN" sz="1800" kern="1200" dirty="0"/>
            <a:t>Layout selection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2200" kern="1200" dirty="0"/>
        </a:p>
      </dsp:txBody>
      <dsp:txXfrm rot="-5400000">
        <a:off x="1112162" y="1487658"/>
        <a:ext cx="9326245" cy="1765212"/>
      </dsp:txXfrm>
    </dsp:sp>
    <dsp:sp modelId="{CDD58F06-7EC8-4952-A463-A445F277510C}">
      <dsp:nvSpPr>
        <dsp:cNvPr id="0" name=""/>
        <dsp:cNvSpPr/>
      </dsp:nvSpPr>
      <dsp:spPr>
        <a:xfrm rot="5400000">
          <a:off x="-261745" y="3485687"/>
          <a:ext cx="1562658" cy="1093860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Conclusion:</a:t>
          </a:r>
        </a:p>
      </dsp:txBody>
      <dsp:txXfrm rot="-5400000">
        <a:off x="-27346" y="3798218"/>
        <a:ext cx="1093860" cy="468798"/>
      </dsp:txXfrm>
    </dsp:sp>
    <dsp:sp modelId="{086CE472-51D7-4FCE-95AC-FFC2D878D9A2}">
      <dsp:nvSpPr>
        <dsp:cNvPr id="0" name=""/>
        <dsp:cNvSpPr/>
      </dsp:nvSpPr>
      <dsp:spPr>
        <a:xfrm rot="5400000">
          <a:off x="5331240" y="-951716"/>
          <a:ext cx="892286" cy="942173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b="0" i="0" kern="1200" dirty="0"/>
            <a:t>.page 18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600" kern="1200" dirty="0"/>
        </a:p>
      </dsp:txBody>
      <dsp:txXfrm rot="-5400000">
        <a:off x="1066514" y="3356568"/>
        <a:ext cx="9378181" cy="8051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4924E1-CE7B-43B6-B5AA-B1C8872635CD}">
      <dsp:nvSpPr>
        <dsp:cNvPr id="0" name=""/>
        <dsp:cNvSpPr/>
      </dsp:nvSpPr>
      <dsp:spPr>
        <a:xfrm rot="5400000">
          <a:off x="-268830" y="246462"/>
          <a:ext cx="1604955" cy="1123469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Aim:</a:t>
          </a:r>
        </a:p>
      </dsp:txBody>
      <dsp:txXfrm rot="-5400000">
        <a:off x="-28086" y="567454"/>
        <a:ext cx="1123469" cy="481486"/>
      </dsp:txXfrm>
    </dsp:sp>
    <dsp:sp modelId="{30CD6D17-6390-4E69-B8F9-65C03713665A}">
      <dsp:nvSpPr>
        <dsp:cNvPr id="0" name=""/>
        <dsp:cNvSpPr/>
      </dsp:nvSpPr>
      <dsp:spPr>
        <a:xfrm rot="5400000">
          <a:off x="5198738" y="-4159096"/>
          <a:ext cx="1043221" cy="939213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b="0" i="0" kern="1200" dirty="0"/>
            <a:t>An Efficient Floor Plan Classification with Optimized Image Features using Machine Learning</a:t>
          </a:r>
          <a:endParaRPr lang="en-IN" sz="2200" kern="1200" dirty="0"/>
        </a:p>
      </dsp:txBody>
      <dsp:txXfrm rot="-5400000">
        <a:off x="1024284" y="66284"/>
        <a:ext cx="9341204" cy="941369"/>
      </dsp:txXfrm>
    </dsp:sp>
    <dsp:sp modelId="{872914FF-7AA6-47BA-99E4-07B121D6DEA4}">
      <dsp:nvSpPr>
        <dsp:cNvPr id="0" name=""/>
        <dsp:cNvSpPr/>
      </dsp:nvSpPr>
      <dsp:spPr>
        <a:xfrm rot="5400000">
          <a:off x="-212656" y="1658923"/>
          <a:ext cx="1604955" cy="1235816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0000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Methodology</a:t>
          </a:r>
        </a:p>
      </dsp:txBody>
      <dsp:txXfrm rot="-5400000">
        <a:off x="-28086" y="2092261"/>
        <a:ext cx="1235816" cy="369139"/>
      </dsp:txXfrm>
    </dsp:sp>
    <dsp:sp modelId="{75777467-2184-4B9C-AE88-6B879881A756}">
      <dsp:nvSpPr>
        <dsp:cNvPr id="0" name=""/>
        <dsp:cNvSpPr/>
      </dsp:nvSpPr>
      <dsp:spPr>
        <a:xfrm rot="5400000">
          <a:off x="5274842" y="-2700101"/>
          <a:ext cx="1127524" cy="939213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 dirty="0"/>
            <a:t>Classify Floor Plan Uses SIFT and SURF algorithm.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 dirty="0"/>
            <a:t>Dataset used: CubiCasa5k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 dirty="0"/>
            <a:t>Ultimately CNNs</a:t>
          </a:r>
        </a:p>
      </dsp:txBody>
      <dsp:txXfrm rot="-5400000">
        <a:off x="1142540" y="1487242"/>
        <a:ext cx="9337089" cy="1017442"/>
      </dsp:txXfrm>
    </dsp:sp>
    <dsp:sp modelId="{CDD58F06-7EC8-4952-A463-A445F277510C}">
      <dsp:nvSpPr>
        <dsp:cNvPr id="0" name=""/>
        <dsp:cNvSpPr/>
      </dsp:nvSpPr>
      <dsp:spPr>
        <a:xfrm rot="5400000">
          <a:off x="-268830" y="3447290"/>
          <a:ext cx="1604955" cy="1123469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Conclusion:</a:t>
          </a:r>
        </a:p>
      </dsp:txBody>
      <dsp:txXfrm rot="-5400000">
        <a:off x="-28086" y="3768282"/>
        <a:ext cx="1123469" cy="481486"/>
      </dsp:txXfrm>
    </dsp:sp>
    <dsp:sp modelId="{086CE472-51D7-4FCE-95AC-FFC2D878D9A2}">
      <dsp:nvSpPr>
        <dsp:cNvPr id="0" name=""/>
        <dsp:cNvSpPr/>
      </dsp:nvSpPr>
      <dsp:spPr>
        <a:xfrm rot="5400000">
          <a:off x="4964126" y="-967907"/>
          <a:ext cx="1654642" cy="939213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7152" tIns="29210" rIns="29210" bIns="29210" numCol="1" spcCol="1270" anchor="ctr" anchorCtr="0">
          <a:noAutofit/>
        </a:bodyPr>
        <a:lstStyle/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4600" kern="1200" dirty="0"/>
        </a:p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4600" b="0" i="0" kern="1200" dirty="0"/>
            <a:t>.</a:t>
          </a:r>
          <a:endParaRPr lang="en-IN" sz="4600" kern="1200" dirty="0"/>
        </a:p>
      </dsp:txBody>
      <dsp:txXfrm rot="-5400000">
        <a:off x="1095383" y="2981609"/>
        <a:ext cx="9311357" cy="14930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5B853-100D-44D1-8088-A29D28E54D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A0AB8E-53C0-45DD-8C2B-18CED54FA3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8C060-E90E-4879-899A-B3E8EC2C9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8E6AF-1447-4F86-9D6A-E9798969B911}" type="datetimeFigureOut">
              <a:rPr lang="en-IN" smtClean="0"/>
              <a:t>05-07-2023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0858F-2835-4870-9920-1E269E4BD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C2CD3-A79F-4856-A311-BE20B67EB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3B11C-146E-42D0-B656-C464CBE6D27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2199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F1E54-4358-4177-8362-A38187455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0A779-B201-4C27-9EE9-3242AA1B2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69B69-7DE6-4737-9704-E94DD0EED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8E6AF-1447-4F86-9D6A-E9798969B911}" type="datetimeFigureOut">
              <a:rPr lang="en-IN" smtClean="0"/>
              <a:t>05-07-2023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4F8B8-454F-417B-8ADE-A6F1F384E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FA230-2624-4E89-9AA3-61034F43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3B11C-146E-42D0-B656-C464CBE6D27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0572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93EDC5-D044-4C76-9C4C-F3DA60F986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107842-6694-4D8F-A183-B087E29BF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BC324-5622-4058-BA74-3632B396E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8E6AF-1447-4F86-9D6A-E9798969B911}" type="datetimeFigureOut">
              <a:rPr lang="en-IN" smtClean="0"/>
              <a:t>05-07-2023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D169F-6A38-4006-A350-9800E28C8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DB39E-BC08-4553-A914-E97537469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3B11C-146E-42D0-B656-C464CBE6D27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6586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F090-889A-4E81-8809-2ACFC1E84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BAE4B-3A70-4BEF-95D2-F8E3E9A2F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96450-C633-4EC0-A12B-19E5CC560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8E6AF-1447-4F86-9D6A-E9798969B911}" type="datetimeFigureOut">
              <a:rPr lang="en-IN" smtClean="0"/>
              <a:t>05-07-2023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6D6C0-2E90-44B4-A059-068844385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C4AE8-FB55-44D2-910E-4C8C448C0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3B11C-146E-42D0-B656-C464CBE6D27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5606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4B6C9-5946-4336-B9AC-746EDA5DE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35E7D-0A71-40F7-8A5D-1AC2F5EAD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1A528-5691-494A-A5D2-EFB917A2A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8E6AF-1447-4F86-9D6A-E9798969B911}" type="datetimeFigureOut">
              <a:rPr lang="en-IN" smtClean="0"/>
              <a:t>05-07-2023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8A59E-F79F-4A95-B1DB-31CA6CC4E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75CE1-9155-4485-9292-D705C31A4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3B11C-146E-42D0-B656-C464CBE6D27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0784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0B352-1722-49E0-948B-099A2C444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230DD-2FC9-4997-A7AD-8BB8BFDC4B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6F2B11-8B7E-4120-96E6-A93CD471D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77091-922F-4C9D-9BEE-FCDC1F29F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8E6AF-1447-4F86-9D6A-E9798969B911}" type="datetimeFigureOut">
              <a:rPr lang="en-IN" smtClean="0"/>
              <a:t>05-07-2023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0AACD-5AD5-4A0E-878C-CE15F61CE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91867-E781-42BF-B058-7D0B37FB5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3B11C-146E-42D0-B656-C464CBE6D27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061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DE715-C6A1-4F78-8E86-466B75185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28D78-8AFB-438B-8D55-9EABD2C76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78E823-62B7-4544-968A-BD4BAA83C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CAAA3F-8DB3-4E03-86BF-664634F9BE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9EEF0A-8EB2-4687-83C1-C5DA4C4FA1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743176-061D-457E-8747-8411B0932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8E6AF-1447-4F86-9D6A-E9798969B911}" type="datetimeFigureOut">
              <a:rPr lang="en-IN" smtClean="0"/>
              <a:t>05-07-2023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9C6E70-E6E0-46A6-B3C9-F2038E73D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34BDAE-C5AC-4201-95A9-CC21C6DB0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3B11C-146E-42D0-B656-C464CBE6D27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7047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0F15E-EC11-4ED7-AF30-A27E1A839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2B4CC6-A33D-4ED0-A1F7-5AB47A20C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8E6AF-1447-4F86-9D6A-E9798969B911}" type="datetimeFigureOut">
              <a:rPr lang="en-IN" smtClean="0"/>
              <a:t>05-07-2023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00664D-B7EA-4ED2-A563-5F1AD904F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063250-F5A1-456D-8999-B525C914A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3B11C-146E-42D0-B656-C464CBE6D27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0722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CCEC22-C187-4319-B8CC-D0305A8AF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8E6AF-1447-4F86-9D6A-E9798969B911}" type="datetimeFigureOut">
              <a:rPr lang="en-IN" smtClean="0"/>
              <a:t>05-07-2023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F38DD7-79CA-416A-BD4A-7AD877626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05D7B8-23F4-4D25-8603-B38C0011F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3B11C-146E-42D0-B656-C464CBE6D27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3916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19C44-4869-4CA9-953A-888316404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535DB-0923-4468-A261-579E876AA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4F9822-C27B-41B1-82CF-DCD35DD4E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7793C3-11E9-4E22-986B-43CB0512A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8E6AF-1447-4F86-9D6A-E9798969B911}" type="datetimeFigureOut">
              <a:rPr lang="en-IN" smtClean="0"/>
              <a:t>05-07-2023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CE9C9-2A19-42F2-9A03-EC1FD3E7B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8F1308-CBE8-4646-BB37-7888E068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3B11C-146E-42D0-B656-C464CBE6D27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4079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6FE9F-AB84-4663-A07A-8559F134A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597F5C-8A31-4213-8E62-BC1E8135A2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4C443B-DAD0-49A1-A5FC-E12406FB1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FB4B6-1318-4E53-97F5-5D28735E7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8E6AF-1447-4F86-9D6A-E9798969B911}" type="datetimeFigureOut">
              <a:rPr lang="en-IN" smtClean="0"/>
              <a:t>05-07-2023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CDF3D5-1A8A-40D7-9701-839688573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980514-DCE3-47BA-B2F7-49D3680E9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3B11C-146E-42D0-B656-C464CBE6D27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6741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6E42BF-F7C8-4572-9291-4C7CC6A01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5EC71-3753-4969-9D8A-841DB22BF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04777-9668-44A8-B26D-B9135A2308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8E6AF-1447-4F86-9D6A-E9798969B911}" type="datetimeFigureOut">
              <a:rPr lang="en-IN" smtClean="0"/>
              <a:t>05-07-2023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C6418-C8B8-4480-9E54-033FDBDD78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787A1-8B29-4388-BC46-F9734A28C4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3B11C-146E-42D0-B656-C464CBE6D27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7569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5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7FB71-592D-4475-8B89-7480A9E13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0800000" flipV="1">
            <a:off x="826279" y="3429000"/>
            <a:ext cx="8830237" cy="125788"/>
          </a:xfrm>
        </p:spPr>
        <p:txBody>
          <a:bodyPr>
            <a:normAutofit fontScale="90000"/>
          </a:bodyPr>
          <a:lstStyle/>
          <a:p>
            <a:r>
              <a:rPr lang="en-IN" sz="4400" dirty="0"/>
              <a:t>Topic: Floor Plan Generation Using 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ECA5A8-2B8F-4942-9917-450CF343A9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9529" y="3807546"/>
            <a:ext cx="9861177" cy="3166315"/>
          </a:xfrm>
        </p:spPr>
        <p:txBody>
          <a:bodyPr>
            <a:normAutofit/>
          </a:bodyPr>
          <a:lstStyle/>
          <a:p>
            <a:pPr algn="l">
              <a:lnSpc>
                <a:spcPct val="110000"/>
              </a:lnSpc>
            </a:pPr>
            <a:r>
              <a:rPr lang="en-IN" sz="1600" b="1" dirty="0"/>
              <a:t>Name            : </a:t>
            </a:r>
            <a:r>
              <a:rPr lang="en-IN" sz="1600" dirty="0"/>
              <a:t>Shrijeet Gaikwad</a:t>
            </a:r>
          </a:p>
          <a:p>
            <a:pPr algn="l">
              <a:lnSpc>
                <a:spcPct val="110000"/>
              </a:lnSpc>
            </a:pPr>
            <a:r>
              <a:rPr lang="en-IN" sz="1600" b="1" dirty="0"/>
              <a:t>Roll Number</a:t>
            </a:r>
            <a:r>
              <a:rPr lang="en-IN" sz="1600" dirty="0"/>
              <a:t>: 224104421</a:t>
            </a:r>
          </a:p>
          <a:p>
            <a:pPr algn="l">
              <a:lnSpc>
                <a:spcPct val="250000"/>
              </a:lnSpc>
            </a:pPr>
            <a:r>
              <a:rPr lang="en-IN" sz="1800" b="1" dirty="0"/>
              <a:t>Literature Review Progress Meeting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70341C-1358-485F-A606-D7880A7E35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09" y="826532"/>
            <a:ext cx="1527867" cy="15329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8E53CE-3A42-4B89-974A-F4D913F8F060}"/>
              </a:ext>
            </a:extLst>
          </p:cNvPr>
          <p:cNvSpPr txBox="1"/>
          <p:nvPr/>
        </p:nvSpPr>
        <p:spPr>
          <a:xfrm>
            <a:off x="2716306" y="1408348"/>
            <a:ext cx="7682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Indian Institute of Technology, Guwahati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7547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1A04D-E717-4CC2-9D32-C52A0621F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Topic to explore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A7C54C-8D4E-4399-80D1-5A759F89A5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7" r="17669" b="7507"/>
          <a:stretch/>
        </p:blipFill>
        <p:spPr>
          <a:xfrm>
            <a:off x="672354" y="2028931"/>
            <a:ext cx="3048000" cy="280013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EF74C4-4C67-4967-AFBA-B8937B0CD4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815" y="2028931"/>
            <a:ext cx="2857500" cy="26003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D1A432-D327-4E65-96EC-86F637DDF1CB}"/>
              </a:ext>
            </a:extLst>
          </p:cNvPr>
          <p:cNvSpPr txBox="1"/>
          <p:nvPr/>
        </p:nvSpPr>
        <p:spPr>
          <a:xfrm>
            <a:off x="1936376" y="5199529"/>
            <a:ext cx="32631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Neural Network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/>
              <a:t>Decisions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/>
              <a:t>Weight Functions to decisions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/>
              <a:t>Activation function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5C83C9D-BCB2-4803-A128-0F913827FF19}"/>
              </a:ext>
            </a:extLst>
          </p:cNvPr>
          <p:cNvSpPr/>
          <p:nvPr/>
        </p:nvSpPr>
        <p:spPr>
          <a:xfrm>
            <a:off x="5495364" y="5387788"/>
            <a:ext cx="1201271" cy="61856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CFDADF-BF09-45D5-A86B-64CBD6593BF3}"/>
              </a:ext>
            </a:extLst>
          </p:cNvPr>
          <p:cNvSpPr txBox="1"/>
          <p:nvPr/>
        </p:nvSpPr>
        <p:spPr>
          <a:xfrm>
            <a:off x="7593106" y="5199529"/>
            <a:ext cx="2250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Deep Neural Network</a:t>
            </a:r>
          </a:p>
          <a:p>
            <a:r>
              <a:rPr lang="en-IN" dirty="0"/>
              <a:t>And hence,</a:t>
            </a:r>
          </a:p>
          <a:p>
            <a:r>
              <a:rPr lang="en-IN" dirty="0"/>
              <a:t>Deep Learning</a:t>
            </a:r>
          </a:p>
        </p:txBody>
      </p:sp>
    </p:spTree>
    <p:extLst>
      <p:ext uri="{BB962C8B-B14F-4D97-AF65-F5344CB8AC3E}">
        <p14:creationId xmlns:p14="http://schemas.microsoft.com/office/powerpoint/2010/main" val="1871969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03AD4-E157-48E1-B691-30C2897C2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Literatures: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C2281C-7E1C-4D29-BEB8-A36116337651}"/>
              </a:ext>
            </a:extLst>
          </p:cNvPr>
          <p:cNvSpPr txBox="1"/>
          <p:nvPr/>
        </p:nvSpPr>
        <p:spPr>
          <a:xfrm>
            <a:off x="995082" y="1479176"/>
            <a:ext cx="977153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GB" dirty="0"/>
              <a:t>Maksimova, Julie (2022). Through the eyes of a machine Mapping and comparing building floor plans using unsupervised machine learning. Scopus: 2-s2.0-85145550749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GB" dirty="0"/>
              <a:t>Lu Y at al. (2021) . CUBIGRAPH5K: Organizational graph generation for structured architectural floor plan dataset. doi:10.52842/conf.caadria.2021.1.081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GB" dirty="0"/>
              <a:t>Bayer, Johannes et al. (2018) Floor Plan Generation and Auto Completion Based on Recurrent Neural Networks. D.oi:10.1109/ICDAR.2017.272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GB" dirty="0"/>
              <a:t>Karthik, K. (2022). An Efficient Floor Plan Classification with Optimized Image Features using Machine. doi: 10.1109/INDICON56171.2022.10039830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GB" dirty="0"/>
              <a:t>Laignel, Graziella (2021).Floor plan generation through a mixed constraint programming-genetic optimization approach. doi: 10.1016/j.autcon.2020.103491</a:t>
            </a:r>
          </a:p>
          <a:p>
            <a:endParaRPr lang="en-IN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1365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306B1-510A-4901-8C8D-CFC8C0177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1. Conference Proceeding (Proceeding of the 13</a:t>
            </a:r>
            <a:r>
              <a:rPr lang="en-GB" sz="2800" baseline="30000" dirty="0"/>
              <a:t>th</a:t>
            </a:r>
            <a:r>
              <a:rPr lang="en-GB" sz="2800" dirty="0"/>
              <a:t> space syntax)</a:t>
            </a:r>
            <a:endParaRPr lang="en-IN" sz="28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CCB0EB3-8B95-43BB-AB5D-007339D51D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2881934"/>
              </p:ext>
            </p:extLst>
          </p:nvPr>
        </p:nvGraphicFramePr>
        <p:xfrm>
          <a:off x="936811" y="169068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172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306B1-510A-4901-8C8D-CFC8C0177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2. Organizational graph generation for structured architectural floor plan dataset</a:t>
            </a:r>
            <a:endParaRPr lang="en-IN" sz="28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CCB0EB3-8B95-43BB-AB5D-007339D51D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2547700"/>
              </p:ext>
            </p:extLst>
          </p:nvPr>
        </p:nvGraphicFramePr>
        <p:xfrm>
          <a:off x="838200" y="1825625"/>
          <a:ext cx="10515600" cy="4817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6035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306B1-510A-4901-8C8D-CFC8C0177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3. Proceedings of the International Conference on Document Analysis and Recognition, ICDAR (2018)</a:t>
            </a:r>
            <a:endParaRPr lang="en-IN" sz="28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CCB0EB3-8B95-43BB-AB5D-007339D51D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0019277"/>
              </p:ext>
            </p:extLst>
          </p:nvPr>
        </p:nvGraphicFramePr>
        <p:xfrm>
          <a:off x="838200" y="1825625"/>
          <a:ext cx="10515600" cy="4817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B3993190-EA93-4977-B125-824A7D533B1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3" t="45985" r="19265" b="34861"/>
          <a:stretch/>
        </p:blipFill>
        <p:spPr>
          <a:xfrm>
            <a:off x="3854823" y="5086587"/>
            <a:ext cx="3998258" cy="81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035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306B1-510A-4901-8C8D-CFC8C0177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4. Floor plan generation through a mixed constraint programming-genetic optimization approach</a:t>
            </a:r>
            <a:endParaRPr lang="en-IN" sz="28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CCB0EB3-8B95-43BB-AB5D-007339D51D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4918680"/>
              </p:ext>
            </p:extLst>
          </p:nvPr>
        </p:nvGraphicFramePr>
        <p:xfrm>
          <a:off x="838200" y="1825625"/>
          <a:ext cx="10515600" cy="4817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3378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306B1-510A-4901-8C8D-CFC8C0177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5. INDICON 2022 - 2022 IEEE 19th India Council International Conference</a:t>
            </a:r>
            <a:endParaRPr lang="en-IN" sz="28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CCB0EB3-8B95-43BB-AB5D-007339D51D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2272908"/>
              </p:ext>
            </p:extLst>
          </p:nvPr>
        </p:nvGraphicFramePr>
        <p:xfrm>
          <a:off x="838200" y="1825625"/>
          <a:ext cx="10515600" cy="4817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E59B4A1-EEDA-4506-AF41-AABE614B75F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44" t="47320" r="54338" b="30850"/>
          <a:stretch/>
        </p:blipFill>
        <p:spPr>
          <a:xfrm>
            <a:off x="3469342" y="4867837"/>
            <a:ext cx="3469342" cy="134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750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203AC-4BDB-4F28-B8F8-E8E8BA783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Bird Eye View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02170F5-9C98-48B0-A3F4-F1F7AB8A0F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9439682"/>
              </p:ext>
            </p:extLst>
          </p:nvPr>
        </p:nvGraphicFramePr>
        <p:xfrm>
          <a:off x="838200" y="1825625"/>
          <a:ext cx="10515600" cy="4886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82818486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107247448"/>
                    </a:ext>
                  </a:extLst>
                </a:gridCol>
              </a:tblGrid>
              <a:tr h="764428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LITERATURE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ME</a:t>
                      </a: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METHODOLOGY 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942756"/>
                  </a:ext>
                </a:extLst>
              </a:tr>
              <a:tr h="7644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1. Mapping and comparing building floor plans </a:t>
                      </a:r>
                    </a:p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897263"/>
                  </a:ext>
                </a:extLst>
              </a:tr>
              <a:tr h="764428">
                <a:tc>
                  <a:txBody>
                    <a:bodyPr/>
                    <a:lstStyle/>
                    <a:p>
                      <a:r>
                        <a:rPr lang="en-IN" dirty="0"/>
                        <a:t>2. </a:t>
                      </a:r>
                      <a:r>
                        <a:rPr lang="en-GB" sz="1800" dirty="0"/>
                        <a:t>Organizational graph generation for structured architectural floor plan dataset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Graph theory</a:t>
                      </a:r>
                    </a:p>
                    <a:p>
                      <a:pPr algn="ctr"/>
                      <a:r>
                        <a:rPr lang="en-IN" dirty="0"/>
                        <a:t>LSTM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467588"/>
                  </a:ext>
                </a:extLst>
              </a:tr>
              <a:tr h="7644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3. </a:t>
                      </a:r>
                      <a:r>
                        <a:rPr lang="en-GB" b="0" i="0" dirty="0"/>
                        <a:t>Floor Plan Generation and Auto Completion Based on Recurrent Neural Networks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RNN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311031"/>
                  </a:ext>
                </a:extLst>
              </a:tr>
              <a:tr h="764428">
                <a:tc>
                  <a:txBody>
                    <a:bodyPr/>
                    <a:lstStyle/>
                    <a:p>
                      <a:r>
                        <a:rPr lang="en-IN" dirty="0"/>
                        <a:t>4. </a:t>
                      </a:r>
                      <a:r>
                        <a:rPr lang="en-GB" sz="1800" dirty="0"/>
                        <a:t>Floor plan generation through a mixed constraint programming-genetic optimization approach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Optimizer Algorithm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2388"/>
                  </a:ext>
                </a:extLst>
              </a:tr>
              <a:tr h="7644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5. </a:t>
                      </a:r>
                      <a:r>
                        <a:rPr lang="en-GB" sz="1800" b="0" i="0" dirty="0"/>
                        <a:t>An Efficient Floor Plan Classification with Optimized Image Features using Machine Learning</a:t>
                      </a:r>
                      <a:endParaRPr lang="en-IN" sz="1800" dirty="0"/>
                    </a:p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807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9986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651</Words>
  <Application>Microsoft Office PowerPoint</Application>
  <PresentationFormat>Widescreen</PresentationFormat>
  <Paragraphs>84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Office Theme</vt:lpstr>
      <vt:lpstr>Topic: Floor Plan Generation Using ML</vt:lpstr>
      <vt:lpstr>Topic to explore</vt:lpstr>
      <vt:lpstr>Literatures:</vt:lpstr>
      <vt:lpstr>1. Conference Proceeding (Proceeding of the 13th space syntax)</vt:lpstr>
      <vt:lpstr>2. Organizational graph generation for structured architectural floor plan dataset</vt:lpstr>
      <vt:lpstr>3. Proceedings of the International Conference on Document Analysis and Recognition, ICDAR (2018)</vt:lpstr>
      <vt:lpstr>4. Floor plan generation through a mixed constraint programming-genetic optimization approach</vt:lpstr>
      <vt:lpstr>5. INDICON 2022 - 2022 IEEE 19th India Council International Conference</vt:lpstr>
      <vt:lpstr>Bird Eye 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Topic: Floor Plan Generation Using ML</dc:title>
  <dc:creator>SHRIJEET SUNIL GAIKWAD</dc:creator>
  <cp:lastModifiedBy>SHRIJEET SUNIL GAIKWAD</cp:lastModifiedBy>
  <cp:revision>17</cp:revision>
  <dcterms:created xsi:type="dcterms:W3CDTF">2023-07-04T20:38:14Z</dcterms:created>
  <dcterms:modified xsi:type="dcterms:W3CDTF">2023-07-05T06:16:52Z</dcterms:modified>
</cp:coreProperties>
</file>