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4C4E-D353-4361-BE36-C07F440C26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15F2-8872-4615-8F4E-1E1B3C32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Naeem 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0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4" y="1825624"/>
            <a:ext cx="10044753" cy="4793539"/>
          </a:xfrm>
        </p:spPr>
      </p:pic>
    </p:spTree>
    <p:extLst>
      <p:ext uri="{BB962C8B-B14F-4D97-AF65-F5344CB8AC3E}">
        <p14:creationId xmlns:p14="http://schemas.microsoft.com/office/powerpoint/2010/main" val="2039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Box Model</vt:lpstr>
      <vt:lpstr>Box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Dell</dc:creator>
  <cp:lastModifiedBy>Dell</cp:lastModifiedBy>
  <cp:revision>4</cp:revision>
  <dcterms:created xsi:type="dcterms:W3CDTF">2024-02-01T05:44:17Z</dcterms:created>
  <dcterms:modified xsi:type="dcterms:W3CDTF">2024-02-01T06:33:44Z</dcterms:modified>
</cp:coreProperties>
</file>