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436" r:id="rId2"/>
    <p:sldId id="437" r:id="rId3"/>
    <p:sldId id="394" r:id="rId4"/>
    <p:sldId id="432" r:id="rId5"/>
    <p:sldId id="315" r:id="rId6"/>
    <p:sldId id="316" r:id="rId7"/>
    <p:sldId id="374" r:id="rId8"/>
    <p:sldId id="318" r:id="rId9"/>
    <p:sldId id="319" r:id="rId10"/>
    <p:sldId id="321" r:id="rId11"/>
    <p:sldId id="408" r:id="rId12"/>
    <p:sldId id="409" r:id="rId13"/>
    <p:sldId id="410" r:id="rId14"/>
    <p:sldId id="395" r:id="rId15"/>
    <p:sldId id="396" r:id="rId16"/>
    <p:sldId id="386" r:id="rId17"/>
    <p:sldId id="412" r:id="rId18"/>
    <p:sldId id="413" r:id="rId19"/>
    <p:sldId id="404" r:id="rId20"/>
    <p:sldId id="369" r:id="rId21"/>
    <p:sldId id="370" r:id="rId22"/>
    <p:sldId id="416" r:id="rId23"/>
    <p:sldId id="417" r:id="rId24"/>
    <p:sldId id="418" r:id="rId25"/>
    <p:sldId id="419" r:id="rId26"/>
    <p:sldId id="363" r:id="rId27"/>
    <p:sldId id="364" r:id="rId28"/>
    <p:sldId id="365" r:id="rId29"/>
    <p:sldId id="420" r:id="rId30"/>
    <p:sldId id="421" r:id="rId31"/>
    <p:sldId id="422" r:id="rId32"/>
    <p:sldId id="332" r:id="rId33"/>
    <p:sldId id="423" r:id="rId34"/>
    <p:sldId id="433" r:id="rId35"/>
    <p:sldId id="434" r:id="rId36"/>
    <p:sldId id="435" r:id="rId37"/>
  </p:sldIdLst>
  <p:sldSz cx="9144000" cy="6858000" type="screen4x3"/>
  <p:notesSz cx="10018713" cy="6888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/>
        <a:ea typeface="楷体_GB2312"/>
        <a:cs typeface="楷体_GB231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>
          <p15:clr>
            <a:srgbClr val="A4A3A4"/>
          </p15:clr>
        </p15:guide>
        <p15:guide id="2" pos="3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FF"/>
    <a:srgbClr val="0033CC"/>
    <a:srgbClr val="0000CC"/>
    <a:srgbClr val="00FF00"/>
    <a:srgbClr val="FFFF00"/>
    <a:srgbClr val="800080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1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notesViewPr>
    <p:cSldViewPr>
      <p:cViewPr>
        <p:scale>
          <a:sx n="66" d="100"/>
          <a:sy n="66" d="100"/>
        </p:scale>
        <p:origin x="-1594" y="230"/>
      </p:cViewPr>
      <p:guideLst>
        <p:guide orient="horz" pos="2170"/>
        <p:guide pos="3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3" Type="http://schemas.openxmlformats.org/officeDocument/2006/relationships/image" Target="../media/image77.w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emf"/><Relationship Id="rId5" Type="http://schemas.openxmlformats.org/officeDocument/2006/relationships/image" Target="../media/image79.wmf"/><Relationship Id="rId15" Type="http://schemas.openxmlformats.org/officeDocument/2006/relationships/image" Target="../media/image8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Relationship Id="rId14" Type="http://schemas.openxmlformats.org/officeDocument/2006/relationships/image" Target="../media/image8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18" Type="http://schemas.openxmlformats.org/officeDocument/2006/relationships/image" Target="../media/image2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17" Type="http://schemas.openxmlformats.org/officeDocument/2006/relationships/image" Target="../media/image27.wmf"/><Relationship Id="rId2" Type="http://schemas.openxmlformats.org/officeDocument/2006/relationships/image" Target="../media/image12.wmf"/><Relationship Id="rId16" Type="http://schemas.openxmlformats.org/officeDocument/2006/relationships/image" Target="../media/image26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5" Type="http://schemas.openxmlformats.org/officeDocument/2006/relationships/image" Target="../media/image2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e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image" Target="../media/image168.emf"/><Relationship Id="rId18" Type="http://schemas.openxmlformats.org/officeDocument/2006/relationships/image" Target="../media/image173.w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12" Type="http://schemas.openxmlformats.org/officeDocument/2006/relationships/image" Target="../media/image167.emf"/><Relationship Id="rId17" Type="http://schemas.openxmlformats.org/officeDocument/2006/relationships/image" Target="../media/image172.emf"/><Relationship Id="rId2" Type="http://schemas.openxmlformats.org/officeDocument/2006/relationships/image" Target="../media/image157.emf"/><Relationship Id="rId16" Type="http://schemas.openxmlformats.org/officeDocument/2006/relationships/image" Target="../media/image171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11" Type="http://schemas.openxmlformats.org/officeDocument/2006/relationships/image" Target="../media/image166.emf"/><Relationship Id="rId5" Type="http://schemas.openxmlformats.org/officeDocument/2006/relationships/image" Target="../media/image160.emf"/><Relationship Id="rId15" Type="http://schemas.openxmlformats.org/officeDocument/2006/relationships/image" Target="../media/image170.emf"/><Relationship Id="rId10" Type="http://schemas.openxmlformats.org/officeDocument/2006/relationships/image" Target="../media/image165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Relationship Id="rId14" Type="http://schemas.openxmlformats.org/officeDocument/2006/relationships/image" Target="../media/image16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18" Type="http://schemas.openxmlformats.org/officeDocument/2006/relationships/image" Target="../media/image191.wmf"/><Relationship Id="rId3" Type="http://schemas.openxmlformats.org/officeDocument/2006/relationships/image" Target="../media/image176.e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17" Type="http://schemas.openxmlformats.org/officeDocument/2006/relationships/image" Target="../media/image190.wmf"/><Relationship Id="rId2" Type="http://schemas.openxmlformats.org/officeDocument/2006/relationships/image" Target="../media/image175.emf"/><Relationship Id="rId16" Type="http://schemas.openxmlformats.org/officeDocument/2006/relationships/image" Target="../media/image189.wmf"/><Relationship Id="rId20" Type="http://schemas.openxmlformats.org/officeDocument/2006/relationships/image" Target="../media/image193.wmf"/><Relationship Id="rId1" Type="http://schemas.openxmlformats.org/officeDocument/2006/relationships/image" Target="../media/image174.e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emf"/><Relationship Id="rId15" Type="http://schemas.openxmlformats.org/officeDocument/2006/relationships/image" Target="../media/image188.wmf"/><Relationship Id="rId10" Type="http://schemas.openxmlformats.org/officeDocument/2006/relationships/image" Target="../media/image183.wmf"/><Relationship Id="rId19" Type="http://schemas.openxmlformats.org/officeDocument/2006/relationships/image" Target="../media/image192.wmf"/><Relationship Id="rId4" Type="http://schemas.openxmlformats.org/officeDocument/2006/relationships/image" Target="../media/image177.e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emf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12" Type="http://schemas.openxmlformats.org/officeDocument/2006/relationships/image" Target="../media/image205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emf"/><Relationship Id="rId5" Type="http://schemas.openxmlformats.org/officeDocument/2006/relationships/image" Target="../media/image198.emf"/><Relationship Id="rId10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3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33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BB245B3E-A7F8-48DA-A8F4-1AB7B936C7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B9C7E78-AB57-43CB-878E-1CE8055890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pPr>
              <a:defRPr/>
            </a:pPr>
            <a:fld id="{8C198337-23DC-4095-9F8D-910BB394ECEA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6555F86-FF6F-46C1-840C-E7C4A4DB2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5CADA1-261A-49C5-AD8E-06C0E1689A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1812" cy="346075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pPr>
              <a:defRPr/>
            </a:pPr>
            <a:fld id="{852599CA-DFC9-49B3-BF52-BAC1E75B2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6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1B926C9-B2FC-4703-9DEE-DC2D89714C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418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61B92D8-38D1-4162-A236-42A8F88A3A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75313" y="0"/>
            <a:ext cx="4341812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7262E671-F3C8-47F3-B1EB-A8DF92669C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6125" y="515938"/>
            <a:ext cx="3446463" cy="2584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xmlns="" id="{D4830BFE-A388-499A-84AB-F208A9EC86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1713" y="3271838"/>
            <a:ext cx="8015287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xmlns="" id="{4C353DA6-A6E6-45EC-8DF0-B5401FE6CE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2088"/>
            <a:ext cx="4341813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300" b="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xmlns="" id="{A327788E-BBC6-400F-BF56-6EE71C0A7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5313" y="6542088"/>
            <a:ext cx="4341812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91DF9563-40C9-460B-A7CD-F03F1113A1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89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xmlns="" id="{CBEE6F5C-C8C2-4878-8E87-34AD7C2C3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259AC055-1809-4C94-A55E-28FCA27A50B7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06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D2425E02-B8CC-4698-B819-9602DD739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1C7C2528-59C6-4128-9D7D-4A3AD8ED584B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02582142-1B63-49B6-9069-5D781EBEF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06E8E0E1-5D97-44E4-8A94-7186C1B4B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335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712275D9-8814-42F8-8898-04E469F2A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D40BABD9-00FE-4E1E-B41B-36EBE9535FD6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FC1E31E6-AB01-4A82-B198-6DAA8A83E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80A38BA0-ABCF-4253-AE3C-2F49649A0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535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45472921-8913-42DD-A0B2-4C099954A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711ED39A-B73D-4C44-B99F-60944F289F4C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8E1432CB-D0DC-4812-B8CA-5CE910098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F2F855D0-19C9-45B0-ADB7-4671615F3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386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9595BA2A-39CF-4925-81F6-7EAE0C650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4E373753-3F04-41EC-BBC9-AAD82692F628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D7FC6B22-8BE1-4064-856A-54E0E188C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55EA5DB1-9107-46AD-8843-9469D534B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319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ABA56C13-4988-4C60-A0E2-8D53771CD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C35163A4-93DE-4991-AD47-583A10A15B84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29F1FF72-D9D3-4BD1-9946-BE0DB6724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39101703-7A32-4549-9807-8730A6BA5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915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44847516-7AAD-4D77-8DA4-26548E4CF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B0A6BE96-F481-4A3C-BB7C-A7EB332D1946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325C8062-71C4-4E6D-8A9F-671B151F50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52917E6E-8AFA-46BB-B0CB-4A30B6D01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341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9418D881-7295-4717-9827-83E355252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F3771EA9-942C-40FA-8982-AC72FFB0DC73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E7AD3480-9034-4E69-A94C-70983F428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5DF8872D-6BC9-4847-81A1-6C24AC13F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40062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D72C4B29-BE4F-46AA-89B2-007D183D6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84225" indent="-301625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2065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89100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173288" indent="-241300"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fld id="{1031CAAF-47A7-4905-B8EB-A44CE0003883}" type="slidenum">
              <a:rPr lang="en-US" altLang="zh-CN" sz="13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3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2903C12A-4C8A-4742-BC9A-DA8868DF6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1813"/>
            <a:ext cx="3403600" cy="25527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4C54E397-04DA-4EC6-A36C-07006F22F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4775" y="3297238"/>
            <a:ext cx="7339013" cy="30845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16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686DDBF-EEC5-4140-A5AC-A5FBE112F5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D40327B-492C-4453-89D4-1C17BA4AB3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89E4A96-469A-4F5E-9228-EBC1D6EC7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B1D-B1D4-418F-8FBA-C8FC44284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89314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432361E-CA22-444C-A0C1-1135F8A302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93F2EA7-D7E5-4F31-A014-A7FADE196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69C9CDE-4448-4585-8204-3E0B7A2D89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43663-3DD8-455C-B186-7DCC13DD5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06418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162BAAB2-622F-4479-B0EE-35D97EB84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1FB78C6-7ED4-47A9-96EC-8BFB6E695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B838A66-5B79-4A0F-AFD6-1377604B2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AEC35-6765-4BCD-9D63-6D901E392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69583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C3F05B8C-07B9-48F5-95E3-33E43A8BF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B00B01E1-C3AF-41AC-8B62-EA5BB348C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E3214E9F-D46F-4B86-90B0-9094DFB2C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C03FF-B24C-4BD2-B31A-401D728AA6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00047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0533A89-B3B6-4BBD-9BFD-072F48C97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F77A0EC-8AB5-492D-AA5C-BE3D453F9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EB2DF52E-F0EB-4C09-9FD8-B885AF064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4608-E59F-4A0D-BCA0-9A3A03FAC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542453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103563E-E377-41B8-B35A-1D009CB5F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EC1870F-1332-45AC-B873-A5078B63F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56D1101-AEEF-4303-8A15-FC42CAE0A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74652-2BA3-4997-9F6B-47A697517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03402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9FB7665-8E0D-4C92-818F-52E1B9686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B92EF317-FCAC-4422-90FF-27F64F16B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29EBC188-844D-45EA-BC4F-C289A6DDF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C355-6125-4847-8CC6-ACF0AD1384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2021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D53D648-FCA7-4B54-9293-06D581636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E0D9E17-9745-4C19-83F0-7B8C846A9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4B7B74-B7B8-4AA3-BEAF-E8ACE683E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F123-C357-4A28-90BB-4507F89834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22301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8902385-0500-4188-9D8E-A2667A015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800E253D-0DBA-4337-B7FE-64DD978B7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89A1367-1F1B-494E-90A8-80E30ECCF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C875D-AEE5-47DB-B4AD-69D907A0DF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60124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B2C0A88-5EA2-4EE4-BEF0-8ADB81D3BC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5004F4A1-1F4D-4284-BE6D-7EECAA739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F8E4E35-9053-4183-A88C-8D68D97D3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F666-8B51-462A-8546-AF58BD545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44205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407B6BF5-B0BD-44DA-9745-CFE705F63E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BDDEB3A7-23E9-4F0B-B4B6-FD9AAAD9E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06BA611-A87A-4F34-AA8F-C5D25855A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63E0D-0688-4D39-B2BD-6283579F2B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121447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883601E-BCC3-4F56-802E-31C910566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AB51DC2-3821-4764-AAC0-340C7E718B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8E81885-0731-43F2-A810-0C7DB2533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63864-29BE-47E1-8CCF-5D65402C98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99019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45C6D4-7300-4A52-B503-B52DF5025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92425A-6E99-4CF4-9120-EABDA9B54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AB724A0-4A1A-43E0-B7DA-1252F5FCDA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9D2A5-ABEF-4DE9-8D40-75844E0CB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21020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B6FEF21-7085-44C7-A19C-CCC215349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0C6DBA69-C5F8-4AD5-AEE2-192F6A6A1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xmlns="" id="{AE81F88D-C0D8-4024-9088-F86F05A3DC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xmlns="" id="{73C31B35-5953-4DFF-B1C3-82AE98CB4C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xmlns="" id="{1F9C8D34-6B92-4144-A982-E150DA152B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D125D051-0C0D-4A80-8AAE-AFD88E021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4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3.e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33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87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87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emf"/><Relationship Id="rId31" Type="http://schemas.openxmlformats.org/officeDocument/2006/relationships/image" Target="../media/image88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86.emf"/><Relationship Id="rId30" Type="http://schemas.openxmlformats.org/officeDocument/2006/relationships/oleObject" Target="../embeddings/oleObject88.bin"/><Relationship Id="rId8" Type="http://schemas.openxmlformats.org/officeDocument/2006/relationships/oleObject" Target="../embeddings/oleObject7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4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6.e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5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10.bin"/><Relationship Id="rId7" Type="http://schemas.openxmlformats.org/officeDocument/2006/relationships/image" Target="../media/image110.emf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5" Type="http://schemas.openxmlformats.org/officeDocument/2006/relationships/oleObject" Target="../embeddings/oleObject107.bin"/><Relationship Id="rId10" Type="http://schemas.openxmlformats.org/officeDocument/2006/relationships/oleObject" Target="../embeddings/oleObject105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11.emf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26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6.bin"/><Relationship Id="rId38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37" Type="http://schemas.openxmlformats.org/officeDocument/2006/relationships/oleObject" Target="../embeddings/oleObject2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23.wmf"/><Relationship Id="rId36" Type="http://schemas.openxmlformats.org/officeDocument/2006/relationships/image" Target="../media/image27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24.wmf"/><Relationship Id="rId35" Type="http://schemas.openxmlformats.org/officeDocument/2006/relationships/oleObject" Target="../embeddings/oleObject27.bin"/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2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30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37.w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63.emf"/><Relationship Id="rId26" Type="http://schemas.openxmlformats.org/officeDocument/2006/relationships/image" Target="../media/image167.emf"/><Relationship Id="rId21" Type="http://schemas.openxmlformats.org/officeDocument/2006/relationships/oleObject" Target="../embeddings/oleObject156.bin"/><Relationship Id="rId34" Type="http://schemas.openxmlformats.org/officeDocument/2006/relationships/image" Target="../media/image171.emf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4.bin"/><Relationship Id="rId25" Type="http://schemas.openxmlformats.org/officeDocument/2006/relationships/oleObject" Target="../embeddings/oleObject158.bin"/><Relationship Id="rId33" Type="http://schemas.openxmlformats.org/officeDocument/2006/relationships/oleObject" Target="../embeddings/oleObject162.bin"/><Relationship Id="rId38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29" Type="http://schemas.openxmlformats.org/officeDocument/2006/relationships/oleObject" Target="../embeddings/oleObject16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66.emf"/><Relationship Id="rId32" Type="http://schemas.openxmlformats.org/officeDocument/2006/relationships/image" Target="../media/image170.emf"/><Relationship Id="rId37" Type="http://schemas.openxmlformats.org/officeDocument/2006/relationships/oleObject" Target="../embeddings/oleObject164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28" Type="http://schemas.openxmlformats.org/officeDocument/2006/relationships/image" Target="../media/image168.emf"/><Relationship Id="rId36" Type="http://schemas.openxmlformats.org/officeDocument/2006/relationships/image" Target="../media/image172.emf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55.bin"/><Relationship Id="rId31" Type="http://schemas.openxmlformats.org/officeDocument/2006/relationships/oleObject" Target="../embeddings/oleObject161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61.emf"/><Relationship Id="rId22" Type="http://schemas.openxmlformats.org/officeDocument/2006/relationships/image" Target="../media/image165.emf"/><Relationship Id="rId27" Type="http://schemas.openxmlformats.org/officeDocument/2006/relationships/oleObject" Target="../embeddings/oleObject159.bin"/><Relationship Id="rId30" Type="http://schemas.openxmlformats.org/officeDocument/2006/relationships/image" Target="../media/image169.emf"/><Relationship Id="rId35" Type="http://schemas.openxmlformats.org/officeDocument/2006/relationships/oleObject" Target="../embeddings/oleObject163.bin"/><Relationship Id="rId8" Type="http://schemas.openxmlformats.org/officeDocument/2006/relationships/image" Target="../media/image158.emf"/><Relationship Id="rId3" Type="http://schemas.openxmlformats.org/officeDocument/2006/relationships/oleObject" Target="../embeddings/oleObject14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81.wmf"/><Relationship Id="rId26" Type="http://schemas.openxmlformats.org/officeDocument/2006/relationships/image" Target="../media/image185.wmf"/><Relationship Id="rId39" Type="http://schemas.openxmlformats.org/officeDocument/2006/relationships/oleObject" Target="../embeddings/oleObject183.bin"/><Relationship Id="rId21" Type="http://schemas.openxmlformats.org/officeDocument/2006/relationships/oleObject" Target="../embeddings/oleObject174.bin"/><Relationship Id="rId34" Type="http://schemas.openxmlformats.org/officeDocument/2006/relationships/image" Target="../media/image189.wmf"/><Relationship Id="rId42" Type="http://schemas.openxmlformats.org/officeDocument/2006/relationships/image" Target="../media/image193.wmf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29" Type="http://schemas.openxmlformats.org/officeDocument/2006/relationships/oleObject" Target="../embeddings/oleObject178.bin"/><Relationship Id="rId41" Type="http://schemas.openxmlformats.org/officeDocument/2006/relationships/oleObject" Target="../embeddings/oleObject18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184.wmf"/><Relationship Id="rId32" Type="http://schemas.openxmlformats.org/officeDocument/2006/relationships/image" Target="../media/image188.wmf"/><Relationship Id="rId37" Type="http://schemas.openxmlformats.org/officeDocument/2006/relationships/oleObject" Target="../embeddings/oleObject182.bin"/><Relationship Id="rId40" Type="http://schemas.openxmlformats.org/officeDocument/2006/relationships/image" Target="../media/image192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28" Type="http://schemas.openxmlformats.org/officeDocument/2006/relationships/image" Target="../media/image186.wmf"/><Relationship Id="rId36" Type="http://schemas.openxmlformats.org/officeDocument/2006/relationships/image" Target="../media/image190.wmf"/><Relationship Id="rId10" Type="http://schemas.openxmlformats.org/officeDocument/2006/relationships/image" Target="../media/image177.emf"/><Relationship Id="rId19" Type="http://schemas.openxmlformats.org/officeDocument/2006/relationships/oleObject" Target="../embeddings/oleObject173.bin"/><Relationship Id="rId31" Type="http://schemas.openxmlformats.org/officeDocument/2006/relationships/oleObject" Target="../embeddings/oleObject179.bin"/><Relationship Id="rId44" Type="http://schemas.openxmlformats.org/officeDocument/2006/relationships/oleObject" Target="../embeddings/oleObject186.bin"/><Relationship Id="rId4" Type="http://schemas.openxmlformats.org/officeDocument/2006/relationships/image" Target="../media/image174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Relationship Id="rId27" Type="http://schemas.openxmlformats.org/officeDocument/2006/relationships/oleObject" Target="../embeddings/oleObject177.bin"/><Relationship Id="rId30" Type="http://schemas.openxmlformats.org/officeDocument/2006/relationships/image" Target="../media/image187.wmf"/><Relationship Id="rId35" Type="http://schemas.openxmlformats.org/officeDocument/2006/relationships/oleObject" Target="../embeddings/oleObject181.bin"/><Relationship Id="rId43" Type="http://schemas.openxmlformats.org/officeDocument/2006/relationships/oleObject" Target="../embeddings/oleObject185.bin"/><Relationship Id="rId8" Type="http://schemas.openxmlformats.org/officeDocument/2006/relationships/image" Target="../media/image176.emf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33" Type="http://schemas.openxmlformats.org/officeDocument/2006/relationships/oleObject" Target="../embeddings/oleObject180.bin"/><Relationship Id="rId38" Type="http://schemas.openxmlformats.org/officeDocument/2006/relationships/image" Target="../media/image19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01.emf"/><Relationship Id="rId26" Type="http://schemas.openxmlformats.org/officeDocument/2006/relationships/image" Target="../media/image205.e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emf"/><Relationship Id="rId20" Type="http://schemas.openxmlformats.org/officeDocument/2006/relationships/image" Target="../media/image202.e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204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206.emf"/><Relationship Id="rId10" Type="http://schemas.openxmlformats.org/officeDocument/2006/relationships/image" Target="../media/image197.e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99.emf"/><Relationship Id="rId22" Type="http://schemas.openxmlformats.org/officeDocument/2006/relationships/image" Target="../media/image203.e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20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20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08.bin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07.bin"/><Relationship Id="rId5" Type="http://schemas.openxmlformats.org/officeDocument/2006/relationships/oleObject" Target="../embeddings/oleObject204.bin"/><Relationship Id="rId15" Type="http://schemas.openxmlformats.org/officeDocument/2006/relationships/oleObject" Target="../embeddings/oleObject209.bin"/><Relationship Id="rId10" Type="http://schemas.openxmlformats.org/officeDocument/2006/relationships/image" Target="../media/image48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06.bin"/><Relationship Id="rId1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215.emf"/><Relationship Id="rId18" Type="http://schemas.openxmlformats.org/officeDocument/2006/relationships/oleObject" Target="../embeddings/oleObject21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12.e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2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14.emf"/><Relationship Id="rId5" Type="http://schemas.openxmlformats.org/officeDocument/2006/relationships/image" Target="../media/image211.emf"/><Relationship Id="rId15" Type="http://schemas.openxmlformats.org/officeDocument/2006/relationships/image" Target="../media/image216.emf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218.e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13.emf"/><Relationship Id="rId14" Type="http://schemas.openxmlformats.org/officeDocument/2006/relationships/oleObject" Target="../embeddings/oleObject21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23.bin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22.bin"/><Relationship Id="rId5" Type="http://schemas.openxmlformats.org/officeDocument/2006/relationships/oleObject" Target="../embeddings/oleObject219.bin"/><Relationship Id="rId10" Type="http://schemas.openxmlformats.org/officeDocument/2006/relationships/image" Target="../media/image222.emf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67.wmf"/><Relationship Id="rId21" Type="http://schemas.openxmlformats.org/officeDocument/2006/relationships/image" Target="../media/image58.wmf"/><Relationship Id="rId34" Type="http://schemas.openxmlformats.org/officeDocument/2006/relationships/oleObject" Target="../embeddings/oleObject65.bin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2.wmf"/><Relationship Id="rId41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66.wmf"/><Relationship Id="rId40" Type="http://schemas.openxmlformats.org/officeDocument/2006/relationships/oleObject" Target="../embeddings/oleObject68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7.wmf"/><Relationship Id="rId31" Type="http://schemas.openxmlformats.org/officeDocument/2006/relationships/image" Target="../media/image6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65.wmf"/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wmf"/><Relationship Id="rId25" Type="http://schemas.openxmlformats.org/officeDocument/2006/relationships/image" Target="../media/image60.w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">
            <a:extLst>
              <a:ext uri="{FF2B5EF4-FFF2-40B4-BE49-F238E27FC236}">
                <a16:creationId xmlns:a16="http://schemas.microsoft.com/office/drawing/2014/main" xmlns="" id="{EFB68996-9419-446E-823A-291C72825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163513"/>
            <a:ext cx="3097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  <p:sp>
        <p:nvSpPr>
          <p:cNvPr id="81" name="Rectangle 1044">
            <a:extLst>
              <a:ext uri="{FF2B5EF4-FFF2-40B4-BE49-F238E27FC236}">
                <a16:creationId xmlns:a16="http://schemas.microsoft.com/office/drawing/2014/main" xmlns="" id="{0EA99AB0-17DD-4C13-B574-DAF7EC35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" y="765175"/>
            <a:ext cx="6840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楷体_GB2312"/>
              </a:rPr>
              <a:t>薛定谔波动方程 </a:t>
            </a:r>
          </a:p>
        </p:txBody>
      </p:sp>
      <p:sp>
        <p:nvSpPr>
          <p:cNvPr id="51204" name="Text Box 22">
            <a:extLst>
              <a:ext uri="{FF2B5EF4-FFF2-40B4-BE49-F238E27FC236}">
                <a16:creationId xmlns:a16="http://schemas.microsoft.com/office/drawing/2014/main" xmlns="" id="{0B459D76-F29A-4A93-AA81-EF98A2666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6883400"/>
            <a:ext cx="74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得：</a:t>
            </a:r>
            <a:endParaRPr lang="zh-CN" altLang="en-US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xmlns="" id="{501A86C6-653F-4157-A675-A038BE3EC9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0600" y="2241550"/>
            <a:ext cx="0" cy="460375"/>
          </a:xfrm>
          <a:prstGeom prst="straightConnector1">
            <a:avLst/>
          </a:prstGeom>
          <a:noFill/>
          <a:ln w="698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xmlns="" id="{C7DDB106-DAE9-45D0-8123-A4A599B4FD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950" y="3448050"/>
            <a:ext cx="0" cy="504825"/>
          </a:xfrm>
          <a:prstGeom prst="straightConnector1">
            <a:avLst/>
          </a:prstGeom>
          <a:noFill/>
          <a:ln w="698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xmlns="" id="{E205BAB6-5F8E-4357-BBD2-05D698603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14575" y="4905375"/>
            <a:ext cx="0" cy="458788"/>
          </a:xfrm>
          <a:prstGeom prst="straightConnector1">
            <a:avLst/>
          </a:prstGeom>
          <a:noFill/>
          <a:ln w="69850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E9645E21-5013-46A2-B56C-15422170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938213"/>
            <a:ext cx="46085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波函数：微观粒子在空间某处出现的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几率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正比于电子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波函数的强度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|</a:t>
            </a:r>
            <a:r>
              <a:rPr lang="el-GR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|</a:t>
            </a:r>
            <a:r>
              <a:rPr lang="en-US" altLang="zh-CN" sz="280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EC0DBE6-CF18-457B-B8BE-155BD459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781300"/>
            <a:ext cx="2952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自由粒子</a:t>
            </a:r>
          </a:p>
        </p:txBody>
      </p:sp>
      <p:sp>
        <p:nvSpPr>
          <p:cNvPr id="116" name="Rectangle 9">
            <a:extLst>
              <a:ext uri="{FF2B5EF4-FFF2-40B4-BE49-F238E27FC236}">
                <a16:creationId xmlns:a16="http://schemas.microsoft.com/office/drawing/2014/main" xmlns="" id="{35102A23-4407-4D14-8B8B-23685FDC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15607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粒子在势场</a:t>
            </a:r>
            <a:r>
              <a:rPr kumimoji="0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V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中运动</a:t>
            </a:r>
          </a:p>
        </p:txBody>
      </p:sp>
      <p:sp>
        <p:nvSpPr>
          <p:cNvPr id="117" name="Text Box 29">
            <a:extLst>
              <a:ext uri="{FF2B5EF4-FFF2-40B4-BE49-F238E27FC236}">
                <a16:creationId xmlns:a16="http://schemas.microsoft.com/office/drawing/2014/main" xmlns="" id="{8373FAA4-13D8-4C1B-B02B-71D2E526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6221413"/>
            <a:ext cx="306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定态薛定谔方程</a:t>
            </a:r>
          </a:p>
        </p:txBody>
      </p:sp>
      <p:graphicFrame>
        <p:nvGraphicFramePr>
          <p:cNvPr id="22" name="Object 43">
            <a:extLst>
              <a:ext uri="{FF2B5EF4-FFF2-40B4-BE49-F238E27FC236}">
                <a16:creationId xmlns:a16="http://schemas.microsoft.com/office/drawing/2014/main" xmlns="" id="{9509BA1D-9353-471B-900E-0268B0D93195}"/>
              </a:ext>
            </a:extLst>
          </p:cNvPr>
          <p:cNvGraphicFramePr>
            <a:graphicFrameLocks/>
          </p:cNvGraphicFramePr>
          <p:nvPr/>
        </p:nvGraphicFramePr>
        <p:xfrm>
          <a:off x="4205288" y="6076950"/>
          <a:ext cx="2400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3" imgW="2171700" imgH="673100" progId="Equation.DSMT4">
                  <p:embed/>
                </p:oleObj>
              </mc:Choice>
              <mc:Fallback>
                <p:oleObj name="Equation" r:id="rId3" imgW="2171700" imgH="6731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6076950"/>
                        <a:ext cx="2400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xmlns="" id="{5FED74D8-3615-495E-99B0-C6FB79E8E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1319213"/>
          <a:ext cx="33718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5" imgW="3352890" imgH="561870" progId="Equation.DSMT4">
                  <p:embed/>
                </p:oleObj>
              </mc:Choice>
              <mc:Fallback>
                <p:oleObj name="Equation" r:id="rId5" imgW="3352890" imgH="5618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319213"/>
                        <a:ext cx="33718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xmlns="" id="{8C2A0BB0-AB51-4564-B4E1-7DACF83E33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8" y="2133600"/>
          <a:ext cx="2432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7" imgW="4000399" imgH="752490" progId="Equation.DSMT4">
                  <p:embed/>
                </p:oleObj>
              </mc:Choice>
              <mc:Fallback>
                <p:oleObj name="Equation" r:id="rId7" imgW="4000399" imgH="752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2133600"/>
                        <a:ext cx="24320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xmlns="" id="{45EC92B5-5409-4C73-B47A-C869829C1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" y="2708275"/>
          <a:ext cx="3475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9" imgW="3924221" imgH="676350" progId="Equation.DSMT4">
                  <p:embed/>
                </p:oleObj>
              </mc:Choice>
              <mc:Fallback>
                <p:oleObj name="Equation" r:id="rId9" imgW="3924221" imgH="676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708275"/>
                        <a:ext cx="34750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>
            <a:extLst>
              <a:ext uri="{FF2B5EF4-FFF2-40B4-BE49-F238E27FC236}">
                <a16:creationId xmlns:a16="http://schemas.microsoft.com/office/drawing/2014/main" xmlns="" id="{9E4A1598-254C-4D28-8AF9-788F7AD62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3375025"/>
          <a:ext cx="18748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11" imgW="2733745" imgH="714420" progId="Equation.DSMT4">
                  <p:embed/>
                </p:oleObj>
              </mc:Choice>
              <mc:Fallback>
                <p:oleObj name="Equation" r:id="rId11" imgW="2733745" imgH="7144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375025"/>
                        <a:ext cx="187483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xmlns="" id="{3EBED7E5-F6E5-41E9-BE10-D37BDCE23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4005263"/>
          <a:ext cx="44037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13" imgW="5000701" imgH="733320" progId="Equation.DSMT4">
                  <p:embed/>
                </p:oleObj>
              </mc:Choice>
              <mc:Fallback>
                <p:oleObj name="Equation" r:id="rId13" imgW="5000701" imgH="733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005263"/>
                        <a:ext cx="4403725" cy="8223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xmlns="" id="{0C2DEBD6-D044-4C68-BFE2-F3940A625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4960938"/>
          <a:ext cx="165893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15" imgW="1819345" imgH="200070" progId="Equation.DSMT4">
                  <p:embed/>
                </p:oleObj>
              </mc:Choice>
              <mc:Fallback>
                <p:oleObj name="Equation" r:id="rId15" imgW="1819345" imgH="2000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4960938"/>
                        <a:ext cx="165893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>
            <a:extLst>
              <a:ext uri="{FF2B5EF4-FFF2-40B4-BE49-F238E27FC236}">
                <a16:creationId xmlns:a16="http://schemas.microsoft.com/office/drawing/2014/main" xmlns="" id="{580070F7-E218-4AB0-9ED8-F87193D94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5445125"/>
          <a:ext cx="38576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17" imgW="4372102" imgH="657180" progId="Equation.DSMT4">
                  <p:embed/>
                </p:oleObj>
              </mc:Choice>
              <mc:Fallback>
                <p:oleObj name="Equation" r:id="rId17" imgW="4372102" imgH="6571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45125"/>
                        <a:ext cx="3857625" cy="7366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xmlns="" id="{09A5EE68-A831-4190-8301-84B1A7951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581525"/>
          <a:ext cx="22320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8" name="Equation" r:id="rId19" imgW="2413000" imgH="673100" progId="Equation.DSMT4">
                  <p:embed/>
                </p:oleObj>
              </mc:Choice>
              <mc:Fallback>
                <p:oleObj name="Equation" r:id="rId19" imgW="24130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581525"/>
                        <a:ext cx="22320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xmlns="" id="{3C3D495A-D5FA-42E2-AB11-47FBF2BAA378}"/>
              </a:ext>
            </a:extLst>
          </p:cNvPr>
          <p:cNvGraphicFramePr>
            <a:graphicFrameLocks/>
          </p:cNvGraphicFramePr>
          <p:nvPr/>
        </p:nvGraphicFramePr>
        <p:xfrm>
          <a:off x="5073650" y="5138738"/>
          <a:ext cx="25161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9" name="Equation" r:id="rId21" imgW="2806700" imgH="673100" progId="Equation.DSMT4">
                  <p:embed/>
                </p:oleObj>
              </mc:Choice>
              <mc:Fallback>
                <p:oleObj name="Equation" r:id="rId21" imgW="2806700" imgH="6731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5138738"/>
                        <a:ext cx="25161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13">
            <a:extLst>
              <a:ext uri="{FF2B5EF4-FFF2-40B4-BE49-F238E27FC236}">
                <a16:creationId xmlns:a16="http://schemas.microsoft.com/office/drawing/2014/main" xmlns="" id="{6FB30AC4-F9EA-4B7B-A561-FA758E478918}"/>
              </a:ext>
            </a:extLst>
          </p:cNvPr>
          <p:cNvSpPr>
            <a:spLocks/>
          </p:cNvSpPr>
          <p:nvPr/>
        </p:nvSpPr>
        <p:spPr bwMode="auto">
          <a:xfrm>
            <a:off x="4889500" y="5029200"/>
            <a:ext cx="153988" cy="514350"/>
          </a:xfrm>
          <a:prstGeom prst="leftBrace">
            <a:avLst>
              <a:gd name="adj1" fmla="val 27526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29920882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9" grpId="0"/>
      <p:bldP spid="20" grpId="0"/>
      <p:bldP spid="116" grpId="0"/>
      <p:bldP spid="117" grpId="0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>
            <a:extLst>
              <a:ext uri="{FF2B5EF4-FFF2-40B4-BE49-F238E27FC236}">
                <a16:creationId xmlns:a16="http://schemas.microsoft.com/office/drawing/2014/main" xmlns="" id="{39FFC0E8-47B6-428E-A75D-B44778FBB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71863"/>
          <a:ext cx="21605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4" imgW="1803400" imgH="419100" progId="Equation.DSMT4">
                  <p:embed/>
                </p:oleObj>
              </mc:Choice>
              <mc:Fallback>
                <p:oleObj name="Equation" r:id="rId4" imgW="1803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71863"/>
                        <a:ext cx="216058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1" name="Text Box 3">
            <a:extLst>
              <a:ext uri="{FF2B5EF4-FFF2-40B4-BE49-F238E27FC236}">
                <a16:creationId xmlns:a16="http://schemas.microsoft.com/office/drawing/2014/main" xmlns="" id="{EDD53429-3B77-4464-83CD-9718C724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97200"/>
            <a:ext cx="1928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其波函数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:</a:t>
            </a:r>
            <a:endParaRPr lang="en-US" altLang="zh-CN" sz="2800" b="0">
              <a:solidFill>
                <a:schemeClr val="tx2"/>
              </a:solidFill>
              <a:latin typeface="宋体" panose="02010600030101010101" pitchFamily="2" charset="-122"/>
              <a:ea typeface="楷体_GB2312"/>
            </a:endParaRPr>
          </a:p>
        </p:txBody>
      </p:sp>
      <p:graphicFrame>
        <p:nvGraphicFramePr>
          <p:cNvPr id="99332" name="Object 4">
            <a:extLst>
              <a:ext uri="{FF2B5EF4-FFF2-40B4-BE49-F238E27FC236}">
                <a16:creationId xmlns:a16="http://schemas.microsoft.com/office/drawing/2014/main" xmlns="" id="{D1F8FF43-D1D9-473E-99DA-CC8FA7CBA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3025" y="2198688"/>
          <a:ext cx="3714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6" imgW="3467156" imgH="723870" progId="Equation.DSMT4">
                  <p:embed/>
                </p:oleObj>
              </mc:Choice>
              <mc:Fallback>
                <p:oleObj name="Equation" r:id="rId6" imgW="3467156" imgH="7238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198688"/>
                        <a:ext cx="37147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xmlns="" id="{7A0C579E-F2AB-4FBF-869E-9B12F214A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776288"/>
          <a:ext cx="50165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8" imgW="5600700" imgH="812800" progId="Equation.DSMT4">
                  <p:embed/>
                </p:oleObj>
              </mc:Choice>
              <mc:Fallback>
                <p:oleObj name="Equation" r:id="rId8" imgW="5600700" imgH="812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776288"/>
                        <a:ext cx="50165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xmlns="" id="{B7B450BC-E06C-42EE-9782-FC395DB7C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562100"/>
          <a:ext cx="49164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10" imgW="5511800" imgH="723900" progId="Equation.DSMT4">
                  <p:embed/>
                </p:oleObj>
              </mc:Choice>
              <mc:Fallback>
                <p:oleObj name="Equation" r:id="rId10" imgW="55118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562100"/>
                        <a:ext cx="49164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AutoShape 7">
            <a:extLst>
              <a:ext uri="{FF2B5EF4-FFF2-40B4-BE49-F238E27FC236}">
                <a16:creationId xmlns:a16="http://schemas.microsoft.com/office/drawing/2014/main" xmlns="" id="{261A02EE-E1BC-4197-ADFA-C19F5CB3F048}"/>
              </a:ext>
            </a:extLst>
          </p:cNvPr>
          <p:cNvSpPr>
            <a:spLocks/>
          </p:cNvSpPr>
          <p:nvPr/>
        </p:nvSpPr>
        <p:spPr bwMode="auto">
          <a:xfrm>
            <a:off x="857250" y="1062038"/>
            <a:ext cx="309563" cy="1584325"/>
          </a:xfrm>
          <a:prstGeom prst="leftBrace">
            <a:avLst>
              <a:gd name="adj1" fmla="val 4265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xmlns="" id="{544B1AB1-6E4F-46D1-A98E-AB85E0C86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14313"/>
            <a:ext cx="8894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8.3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氢原子中电子的位置概率分布</a:t>
            </a:r>
          </a:p>
        </p:txBody>
      </p:sp>
      <p:sp>
        <p:nvSpPr>
          <p:cNvPr id="99353" name="Text Box 25">
            <a:extLst>
              <a:ext uri="{FF2B5EF4-FFF2-40B4-BE49-F238E27FC236}">
                <a16:creationId xmlns:a16="http://schemas.microsoft.com/office/drawing/2014/main" xmlns="" id="{6C4E7E04-D7DA-469A-84E4-69AF29FEC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14900"/>
            <a:ext cx="8245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量子力学中虽没有轨道的概念，但有电子的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空间几率分布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的概念。可以证明，玻尔理论中所谓的轨道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半径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r =n</a:t>
            </a:r>
            <a:r>
              <a:rPr lang="en-US" altLang="zh-CN" sz="2800" i="1" baseline="30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r</a:t>
            </a:r>
            <a:r>
              <a:rPr lang="en-US" altLang="zh-CN" sz="2800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, (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r</a:t>
            </a:r>
            <a:r>
              <a:rPr lang="en-US" altLang="zh-CN" sz="2800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=0.53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Å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，在量子理论中，是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电子出现几率最大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的位置。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xmlns="" id="{650A8D78-EFDD-49E3-8A94-73CEA070A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513" y="3143250"/>
            <a:ext cx="3995737" cy="1401763"/>
          </a:xfrm>
          <a:prstGeom prst="rect">
            <a:avLst/>
          </a:prstGeom>
          <a:noFill/>
          <a:ln w="28575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ea typeface="楷体_GB2312"/>
              </a:rPr>
              <a:t>一组量子数</a:t>
            </a:r>
            <a:r>
              <a:rPr kumimoji="0"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n, l, m, </a:t>
            </a:r>
            <a:r>
              <a:rPr kumimoji="0" lang="zh-CN" altLang="en-US" sz="2800">
                <a:solidFill>
                  <a:srgbClr val="0000CC"/>
                </a:solidFill>
                <a:ea typeface="楷体_GB2312"/>
              </a:rPr>
              <a:t>能确定一组能量、动量、角动量及波函数。</a:t>
            </a:r>
          </a:p>
        </p:txBody>
      </p:sp>
      <p:graphicFrame>
        <p:nvGraphicFramePr>
          <p:cNvPr id="99358" name="Object 30">
            <a:extLst>
              <a:ext uri="{FF2B5EF4-FFF2-40B4-BE49-F238E27FC236}">
                <a16:creationId xmlns:a16="http://schemas.microsoft.com/office/drawing/2014/main" xmlns="" id="{D5430E4D-7456-459C-A6A5-BF0D3CE47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4030663"/>
          <a:ext cx="30527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12" imgW="3175000" imgH="419100" progId="Equation.DSMT4">
                  <p:embed/>
                </p:oleObj>
              </mc:Choice>
              <mc:Fallback>
                <p:oleObj name="Equation" r:id="rId12" imgW="3175000" imgH="41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030663"/>
                        <a:ext cx="30527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>
            <a:extLst>
              <a:ext uri="{FF2B5EF4-FFF2-40B4-BE49-F238E27FC236}">
                <a16:creationId xmlns:a16="http://schemas.microsoft.com/office/drawing/2014/main" xmlns="" id="{EC0B4DEC-5ECF-4A4D-9630-5DC82A51C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4508500"/>
          <a:ext cx="2392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14" imgW="2489200" imgH="419100" progId="Equation.DSMT4">
                  <p:embed/>
                </p:oleObj>
              </mc:Choice>
              <mc:Fallback>
                <p:oleObj name="Equation" r:id="rId14" imgW="2489200" imgH="4191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508500"/>
                        <a:ext cx="2392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24">
            <a:extLst>
              <a:ext uri="{FF2B5EF4-FFF2-40B4-BE49-F238E27FC236}">
                <a16:creationId xmlns:a16="http://schemas.microsoft.com/office/drawing/2014/main" xmlns="" id="{5AB24335-E161-42DB-A9AE-D60129CF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10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autoUpdateAnimBg="0"/>
      <p:bldP spid="99335" grpId="0" animBg="1"/>
      <p:bldP spid="99336" grpId="0"/>
      <p:bldP spid="99353" grpId="0"/>
      <p:bldP spid="993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1A82BA3-F27C-43CA-B08F-0B0F7F4D2832}"/>
              </a:ext>
            </a:extLst>
          </p:cNvPr>
          <p:cNvSpPr/>
          <p:nvPr/>
        </p:nvSpPr>
        <p:spPr bwMode="auto">
          <a:xfrm>
            <a:off x="6084888" y="1403350"/>
            <a:ext cx="2508250" cy="24590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01732" name="Group 4">
            <a:extLst>
              <a:ext uri="{FF2B5EF4-FFF2-40B4-BE49-F238E27FC236}">
                <a16:creationId xmlns:a16="http://schemas.microsoft.com/office/drawing/2014/main" xmlns="" id="{FC705ED0-EF4A-49F2-8819-F830115CA948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365375" cy="2305050"/>
            <a:chOff x="3588" y="1380"/>
            <a:chExt cx="1928" cy="1836"/>
          </a:xfrm>
        </p:grpSpPr>
        <p:sp>
          <p:nvSpPr>
            <p:cNvPr id="17432" name="Line 5">
              <a:extLst>
                <a:ext uri="{FF2B5EF4-FFF2-40B4-BE49-F238E27FC236}">
                  <a16:creationId xmlns:a16="http://schemas.microsoft.com/office/drawing/2014/main" xmlns="" id="{A826807F-DBB8-4D87-B2A7-C0610E19E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83"/>
              <a:ext cx="0" cy="1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3" name="Line 6">
              <a:extLst>
                <a:ext uri="{FF2B5EF4-FFF2-40B4-BE49-F238E27FC236}">
                  <a16:creationId xmlns:a16="http://schemas.microsoft.com/office/drawing/2014/main" xmlns="" id="{704D0351-055A-460A-9D50-7FD4440F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644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4" name="Line 7">
              <a:extLst>
                <a:ext uri="{FF2B5EF4-FFF2-40B4-BE49-F238E27FC236}">
                  <a16:creationId xmlns:a16="http://schemas.microsoft.com/office/drawing/2014/main" xmlns="" id="{FE24EC0F-C543-4D23-BF2D-559720A50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644"/>
              <a:ext cx="384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8">
              <a:extLst>
                <a:ext uri="{FF2B5EF4-FFF2-40B4-BE49-F238E27FC236}">
                  <a16:creationId xmlns:a16="http://schemas.microsoft.com/office/drawing/2014/main" xmlns="" id="{592FB746-AC2D-4E54-BC46-CF05C1A1B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1780"/>
              <a:ext cx="384" cy="86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6" name="Line 9">
              <a:extLst>
                <a:ext uri="{FF2B5EF4-FFF2-40B4-BE49-F238E27FC236}">
                  <a16:creationId xmlns:a16="http://schemas.microsoft.com/office/drawing/2014/main" xmlns="" id="{F0CB2334-A24F-4FE3-BE49-B6990993C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828"/>
              <a:ext cx="0" cy="1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7" name="Freeform 10">
              <a:extLst>
                <a:ext uri="{FF2B5EF4-FFF2-40B4-BE49-F238E27FC236}">
                  <a16:creationId xmlns:a16="http://schemas.microsoft.com/office/drawing/2014/main" xmlns="" id="{79CAFFDF-FD98-4D9F-913E-E61BE5AE4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2644"/>
              <a:ext cx="208" cy="277"/>
            </a:xfrm>
            <a:custGeom>
              <a:avLst/>
              <a:gdLst>
                <a:gd name="T0" fmla="*/ 208 w 208"/>
                <a:gd name="T1" fmla="*/ 0 h 277"/>
                <a:gd name="T2" fmla="*/ 0 w 208"/>
                <a:gd name="T3" fmla="*/ 277 h 27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8" h="277">
                  <a:moveTo>
                    <a:pt x="208" y="0"/>
                  </a:moveTo>
                  <a:lnTo>
                    <a:pt x="0" y="277"/>
                  </a:ln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11">
              <a:extLst>
                <a:ext uri="{FF2B5EF4-FFF2-40B4-BE49-F238E27FC236}">
                  <a16:creationId xmlns:a16="http://schemas.microsoft.com/office/drawing/2014/main" xmlns="" id="{AAD4ED9C-FEA4-4655-926E-806BD93B9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884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9" name="Line 12">
              <a:extLst>
                <a:ext uri="{FF2B5EF4-FFF2-40B4-BE49-F238E27FC236}">
                  <a16:creationId xmlns:a16="http://schemas.microsoft.com/office/drawing/2014/main" xmlns="" id="{F051700D-C09C-479E-ABC0-FBA4F8A39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575"/>
              <a:ext cx="384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0" name="Object 13">
              <a:extLst>
                <a:ext uri="{FF2B5EF4-FFF2-40B4-BE49-F238E27FC236}">
                  <a16:creationId xmlns:a16="http://schemas.microsoft.com/office/drawing/2014/main" xmlns="" id="{3C62D840-3BF9-4979-882B-A8160340F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3" y="2214"/>
            <a:ext cx="18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2"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214"/>
                          <a:ext cx="18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Line 14">
              <a:extLst>
                <a:ext uri="{FF2B5EF4-FFF2-40B4-BE49-F238E27FC236}">
                  <a16:creationId xmlns:a16="http://schemas.microsoft.com/office/drawing/2014/main" xmlns="" id="{D3286959-81FB-4AF7-BE71-462FF7C96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657"/>
              <a:ext cx="384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2" name="Object 15">
              <a:extLst>
                <a:ext uri="{FF2B5EF4-FFF2-40B4-BE49-F238E27FC236}">
                  <a16:creationId xmlns:a16="http://schemas.microsoft.com/office/drawing/2014/main" xmlns="" id="{BE30E724-31FD-4AD7-BA9C-67AF66DB9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5" y="2675"/>
            <a:ext cx="18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3"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2675"/>
                          <a:ext cx="18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3" name="Object 16">
              <a:extLst>
                <a:ext uri="{FF2B5EF4-FFF2-40B4-BE49-F238E27FC236}">
                  <a16:creationId xmlns:a16="http://schemas.microsoft.com/office/drawing/2014/main" xmlns="" id="{759F8FC2-D430-4308-AE17-5E1807D6E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6" y="1380"/>
            <a:ext cx="21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4" name="公式" r:id="rId8" imgW="114201" imgH="139579" progId="Equation.3">
                    <p:embed/>
                  </p:oleObj>
                </mc:Choice>
                <mc:Fallback>
                  <p:oleObj name="公式" r:id="rId8" imgW="114201" imgH="13957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1380"/>
                          <a:ext cx="21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4" name="Object 17">
              <a:extLst>
                <a:ext uri="{FF2B5EF4-FFF2-40B4-BE49-F238E27FC236}">
                  <a16:creationId xmlns:a16="http://schemas.microsoft.com/office/drawing/2014/main" xmlns="" id="{FB5209F6-B359-434F-B6B1-B3F586D72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9" y="2065"/>
            <a:ext cx="23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5" name="公式" r:id="rId10" imgW="9455" imgH="47520" progId="Equation.3">
                    <p:embed/>
                  </p:oleObj>
                </mc:Choice>
                <mc:Fallback>
                  <p:oleObj name="公式" r:id="rId10" imgW="9455" imgH="47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contrast="24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2065"/>
                          <a:ext cx="23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5" name="Object 18">
              <a:extLst>
                <a:ext uri="{FF2B5EF4-FFF2-40B4-BE49-F238E27FC236}">
                  <a16:creationId xmlns:a16="http://schemas.microsoft.com/office/drawing/2014/main" xmlns="" id="{7D8B37E7-C405-404A-A4A8-186BF0C5DF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400"/>
            <a:ext cx="2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6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00"/>
                          <a:ext cx="2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19">
              <a:extLst>
                <a:ext uri="{FF2B5EF4-FFF2-40B4-BE49-F238E27FC236}">
                  <a16:creationId xmlns:a16="http://schemas.microsoft.com/office/drawing/2014/main" xmlns="" id="{3BBF471B-2BBE-4086-B3CD-7884C4676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8" y="2928"/>
            <a:ext cx="2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公式" r:id="rId14" imgW="139700" imgH="139700" progId="Equation.3">
                    <p:embed/>
                  </p:oleObj>
                </mc:Choice>
                <mc:Fallback>
                  <p:oleObj name="公式" r:id="rId14" imgW="1397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2928"/>
                          <a:ext cx="28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1756" name="Object 28">
            <a:extLst>
              <a:ext uri="{FF2B5EF4-FFF2-40B4-BE49-F238E27FC236}">
                <a16:creationId xmlns:a16="http://schemas.microsoft.com/office/drawing/2014/main" xmlns="" id="{44B9B5DF-5A6D-4FA2-8F69-02BBD5559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2527300"/>
          <a:ext cx="3638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16" imgW="1486001" imgH="247590" progId="Equation.DSMT4">
                  <p:embed/>
                </p:oleObj>
              </mc:Choice>
              <mc:Fallback>
                <p:oleObj name="Equation" r:id="rId16" imgW="1486001" imgH="24759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27300"/>
                        <a:ext cx="3638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57" name="Text Box 29">
            <a:extLst>
              <a:ext uri="{FF2B5EF4-FFF2-40B4-BE49-F238E27FC236}">
                <a16:creationId xmlns:a16="http://schemas.microsoft.com/office/drawing/2014/main" xmlns="" id="{1E13EAFA-2175-45FD-B58B-818FD28A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氢原子中电子的径向与角向概率</a:t>
            </a:r>
          </a:p>
        </p:txBody>
      </p:sp>
      <p:graphicFrame>
        <p:nvGraphicFramePr>
          <p:cNvPr id="201758" name="Object 30">
            <a:extLst>
              <a:ext uri="{FF2B5EF4-FFF2-40B4-BE49-F238E27FC236}">
                <a16:creationId xmlns:a16="http://schemas.microsoft.com/office/drawing/2014/main" xmlns="" id="{1B655229-25EE-4AB8-9D8F-95D4DDF7B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3605213"/>
          <a:ext cx="5559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Equation" r:id="rId18" imgW="2152689" imgH="247590" progId="Equation.DSMT4">
                  <p:embed/>
                </p:oleObj>
              </mc:Choice>
              <mc:Fallback>
                <p:oleObj name="Equation" r:id="rId18" imgW="2152689" imgH="24759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605213"/>
                        <a:ext cx="55594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0" name="Object 32">
            <a:extLst>
              <a:ext uri="{FF2B5EF4-FFF2-40B4-BE49-F238E27FC236}">
                <a16:creationId xmlns:a16="http://schemas.microsoft.com/office/drawing/2014/main" xmlns="" id="{68592FE9-B643-4033-AAB4-C20BD57B8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4541838"/>
          <a:ext cx="6356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0" name="Equation" r:id="rId20" imgW="2219412" imgH="247590" progId="Equation.DSMT4">
                  <p:embed/>
                </p:oleObj>
              </mc:Choice>
              <mc:Fallback>
                <p:oleObj name="Equation" r:id="rId20" imgW="2219412" imgH="24759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541838"/>
                        <a:ext cx="6356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79" name="Group 51">
            <a:extLst>
              <a:ext uri="{FF2B5EF4-FFF2-40B4-BE49-F238E27FC236}">
                <a16:creationId xmlns:a16="http://schemas.microsoft.com/office/drawing/2014/main" xmlns="" id="{30DF4E7E-6264-46BC-80F3-765E51276B5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8913"/>
            <a:ext cx="7451725" cy="1223962"/>
            <a:chOff x="0" y="119"/>
            <a:chExt cx="4694" cy="771"/>
          </a:xfrm>
        </p:grpSpPr>
        <p:sp>
          <p:nvSpPr>
            <p:cNvPr id="17426" name="Rectangle 41">
              <a:extLst>
                <a:ext uri="{FF2B5EF4-FFF2-40B4-BE49-F238E27FC236}">
                  <a16:creationId xmlns:a16="http://schemas.microsoft.com/office/drawing/2014/main" xmlns="" id="{381CE823-F2BA-4EC9-9B99-1F53A607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119"/>
              <a:ext cx="4135" cy="77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_GB2312"/>
                <a:ea typeface="楷体_GB2312"/>
              </a:endParaRPr>
            </a:p>
          </p:txBody>
        </p:sp>
        <p:graphicFrame>
          <p:nvGraphicFramePr>
            <p:cNvPr id="17427" name="Object 37">
              <a:extLst>
                <a:ext uri="{FF2B5EF4-FFF2-40B4-BE49-F238E27FC236}">
                  <a16:creationId xmlns:a16="http://schemas.microsoft.com/office/drawing/2014/main" xmlns="" id="{853CCE84-5010-4B23-97DB-0EE56C28B5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164"/>
            <a:ext cx="20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1" name="公式" r:id="rId22" imgW="1333376" imgH="123930" progId="Equation.3">
                    <p:embed/>
                  </p:oleObj>
                </mc:Choice>
                <mc:Fallback>
                  <p:oleObj name="公式" r:id="rId22" imgW="1333376" imgH="12393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64"/>
                          <a:ext cx="20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38">
              <a:extLst>
                <a:ext uri="{FF2B5EF4-FFF2-40B4-BE49-F238E27FC236}">
                  <a16:creationId xmlns:a16="http://schemas.microsoft.com/office/drawing/2014/main" xmlns="" id="{A99CC553-6420-4B62-9F62-AB21A256E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572"/>
            <a:ext cx="19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2" name="公式" r:id="rId24" imgW="1571633" imgH="123930" progId="Equation.3">
                    <p:embed/>
                  </p:oleObj>
                </mc:Choice>
                <mc:Fallback>
                  <p:oleObj name="公式" r:id="rId24" imgW="1571633" imgH="1239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572"/>
                          <a:ext cx="19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39">
              <a:extLst>
                <a:ext uri="{FF2B5EF4-FFF2-40B4-BE49-F238E27FC236}">
                  <a16:creationId xmlns:a16="http://schemas.microsoft.com/office/drawing/2014/main" xmlns="" id="{BC8CD7BA-BC1C-4A01-9C71-7EBDDBCCE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46"/>
            <a:ext cx="191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3" name="公式" r:id="rId26" imgW="1257199" imgH="123930" progId="Equation.3">
                    <p:embed/>
                  </p:oleObj>
                </mc:Choice>
                <mc:Fallback>
                  <p:oleObj name="公式" r:id="rId26" imgW="1257199" imgH="12393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46"/>
                          <a:ext cx="191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49">
              <a:extLst>
                <a:ext uri="{FF2B5EF4-FFF2-40B4-BE49-F238E27FC236}">
                  <a16:creationId xmlns:a16="http://schemas.microsoft.com/office/drawing/2014/main" xmlns="" id="{815AC10C-E2F4-4841-B120-168E1AD80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55"/>
            <a:ext cx="567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4" name="剪辑" r:id="rId28" imgW="3171901" imgH="2924100" progId="MS_ClipArt_Gallery.2">
                    <p:embed/>
                  </p:oleObj>
                </mc:Choice>
                <mc:Fallback>
                  <p:oleObj name="剪辑" r:id="rId28" imgW="3171901" imgH="292410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5"/>
                          <a:ext cx="567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AutoShape 50">
              <a:extLst>
                <a:ext uri="{FF2B5EF4-FFF2-40B4-BE49-F238E27FC236}">
                  <a16:creationId xmlns:a16="http://schemas.microsoft.com/office/drawing/2014/main" xmlns="" id="{8554AC6C-2C65-4CAB-B364-B0FC5EF55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55"/>
              <a:ext cx="136" cy="454"/>
            </a:xfrm>
            <a:prstGeom prst="leftBrace">
              <a:avLst>
                <a:gd name="adj1" fmla="val 27819"/>
                <a:gd name="adj2" fmla="val 50000"/>
              </a:avLst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_GB2312"/>
                <a:ea typeface="楷体_GB2312"/>
              </a:endParaRPr>
            </a:p>
          </p:txBody>
        </p:sp>
      </p:grpSp>
      <p:sp>
        <p:nvSpPr>
          <p:cNvPr id="201782" name="Line 54">
            <a:extLst>
              <a:ext uri="{FF2B5EF4-FFF2-40B4-BE49-F238E27FC236}">
                <a16:creationId xmlns:a16="http://schemas.microsoft.com/office/drawing/2014/main" xmlns="" id="{455EDAFC-3B28-49C8-B3BC-F25EED86E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5373688"/>
            <a:ext cx="20177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83" name="Text Box 55">
            <a:extLst>
              <a:ext uri="{FF2B5EF4-FFF2-40B4-BE49-F238E27FC236}">
                <a16:creationId xmlns:a16="http://schemas.microsoft.com/office/drawing/2014/main" xmlns="" id="{079FA200-9486-44E5-AA6C-E47D241D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径向概率</a:t>
            </a:r>
          </a:p>
        </p:txBody>
      </p:sp>
      <p:sp>
        <p:nvSpPr>
          <p:cNvPr id="201784" name="Line 56">
            <a:extLst>
              <a:ext uri="{FF2B5EF4-FFF2-40B4-BE49-F238E27FC236}">
                <a16:creationId xmlns:a16="http://schemas.microsoft.com/office/drawing/2014/main" xmlns="" id="{3D08DA8D-C176-4251-B382-D1914D769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373688"/>
            <a:ext cx="3816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85" name="Text Box 57">
            <a:extLst>
              <a:ext uri="{FF2B5EF4-FFF2-40B4-BE49-F238E27FC236}">
                <a16:creationId xmlns:a16="http://schemas.microsoft.com/office/drawing/2014/main" xmlns="" id="{28B5D1F1-3701-4C76-8F87-CD6531062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73688"/>
            <a:ext cx="2014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角向概率</a:t>
            </a:r>
          </a:p>
        </p:txBody>
      </p:sp>
      <p:sp>
        <p:nvSpPr>
          <p:cNvPr id="17421" name="Text Box 24">
            <a:extLst>
              <a:ext uri="{FF2B5EF4-FFF2-40B4-BE49-F238E27FC236}">
                <a16:creationId xmlns:a16="http://schemas.microsoft.com/office/drawing/2014/main" xmlns="" id="{1FA6DC76-3973-455A-85C5-93A8A1A3F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11</a:t>
            </a:r>
            <a:endParaRPr lang="en-US" altLang="zh-CN" sz="2800">
              <a:solidFill>
                <a:schemeClr val="bg1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35" name="Object 32">
            <a:extLst>
              <a:ext uri="{FF2B5EF4-FFF2-40B4-BE49-F238E27FC236}">
                <a16:creationId xmlns:a16="http://schemas.microsoft.com/office/drawing/2014/main" xmlns="" id="{B46DC4EE-1CE4-46A5-BC79-64910382B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892800"/>
          <a:ext cx="15509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MathType 6.0 Equation" r:id="rId30" imgW="571601" imgH="276210" progId="Equation.DSMT4">
                  <p:embed/>
                </p:oleObj>
              </mc:Choice>
              <mc:Fallback>
                <p:oleObj name="MathType 6.0 Equation" r:id="rId30" imgW="571601" imgH="27621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892800"/>
                        <a:ext cx="15509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5">
            <a:extLst>
              <a:ext uri="{FF2B5EF4-FFF2-40B4-BE49-F238E27FC236}">
                <a16:creationId xmlns:a16="http://schemas.microsoft.com/office/drawing/2014/main" xmlns="" id="{3EDBA2B7-E03C-42FA-B0CD-8A2F0744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6045200"/>
            <a:ext cx="2414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径向概率密度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;</a:t>
            </a:r>
            <a:endParaRPr lang="zh-CN" altLang="en-US" sz="2800">
              <a:solidFill>
                <a:schemeClr val="tx2"/>
              </a:solidFill>
              <a:latin typeface="楷体_GB2312"/>
              <a:ea typeface="黑体" panose="02010609060101010101" pitchFamily="49" charset="-122"/>
            </a:endParaRPr>
          </a:p>
        </p:txBody>
      </p:sp>
      <p:graphicFrame>
        <p:nvGraphicFramePr>
          <p:cNvPr id="37" name="Object 32">
            <a:extLst>
              <a:ext uri="{FF2B5EF4-FFF2-40B4-BE49-F238E27FC236}">
                <a16:creationId xmlns:a16="http://schemas.microsoft.com/office/drawing/2014/main" xmlns="" id="{AEEDA670-59DB-4DC6-ABC1-40BC1D6D1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5870575"/>
          <a:ext cx="1825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MathType 6.0 Equation" r:id="rId32" imgW="685868" imgH="285660" progId="Equation.DSMT4">
                  <p:embed/>
                </p:oleObj>
              </mc:Choice>
              <mc:Fallback>
                <p:oleObj name="MathType 6.0 Equation" r:id="rId32" imgW="685868" imgH="2856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5870575"/>
                        <a:ext cx="1825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57">
            <a:extLst>
              <a:ext uri="{FF2B5EF4-FFF2-40B4-BE49-F238E27FC236}">
                <a16:creationId xmlns:a16="http://schemas.microsoft.com/office/drawing/2014/main" xmlns="" id="{BC227963-AC92-445A-8441-5AD05C3E2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6045200"/>
            <a:ext cx="270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角向概率密度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1757" grpId="0"/>
      <p:bldP spid="201783" grpId="0"/>
      <p:bldP spid="201785" grpId="0"/>
      <p:bldP spid="36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>
            <a:extLst>
              <a:ext uri="{FF2B5EF4-FFF2-40B4-BE49-F238E27FC236}">
                <a16:creationId xmlns:a16="http://schemas.microsoft.com/office/drawing/2014/main" xmlns="" id="{99206DB3-3534-4A6B-9F72-B80963DB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239713"/>
            <a:ext cx="475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  <a:ea typeface="楷体_GB2312"/>
              </a:rPr>
              <a:t>1.  </a:t>
            </a:r>
            <a:r>
              <a:rPr lang="zh-CN" altLang="en-US" sz="2800">
                <a:solidFill>
                  <a:srgbClr val="0000CC"/>
                </a:solidFill>
                <a:latin typeface="楷体_GB2312"/>
                <a:ea typeface="楷体_GB2312"/>
              </a:rPr>
              <a:t>电子的径向几率分布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E7BA736-C793-43A9-8236-B3B0AA25CC23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901700"/>
            <a:ext cx="5400675" cy="2727325"/>
            <a:chOff x="1043510" y="901700"/>
            <a:chExt cx="5400750" cy="2727891"/>
          </a:xfrm>
        </p:grpSpPr>
        <p:sp>
          <p:nvSpPr>
            <p:cNvPr id="25621" name="矩形 1">
              <a:extLst>
                <a:ext uri="{FF2B5EF4-FFF2-40B4-BE49-F238E27FC236}">
                  <a16:creationId xmlns:a16="http://schemas.microsoft.com/office/drawing/2014/main" xmlns="" id="{6A1DA6C3-C39A-4E1A-B340-144DE2C9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10" y="901700"/>
              <a:ext cx="5400750" cy="27278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19478" name="Group 62">
              <a:extLst>
                <a:ext uri="{FF2B5EF4-FFF2-40B4-BE49-F238E27FC236}">
                  <a16:creationId xmlns:a16="http://schemas.microsoft.com/office/drawing/2014/main" xmlns="" id="{0ACD9A1C-1297-4956-9440-2E7F28B2C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7450" y="908050"/>
              <a:ext cx="5184775" cy="2708275"/>
              <a:chOff x="748" y="572"/>
              <a:chExt cx="3266" cy="1706"/>
            </a:xfrm>
          </p:grpSpPr>
          <p:sp>
            <p:nvSpPr>
              <p:cNvPr id="19479" name="Line 6">
                <a:extLst>
                  <a:ext uri="{FF2B5EF4-FFF2-40B4-BE49-F238E27FC236}">
                    <a16:creationId xmlns:a16="http://schemas.microsoft.com/office/drawing/2014/main" xmlns="" id="{B7E6A79F-BE23-4835-B016-9E314D43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" y="1979"/>
                <a:ext cx="3185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 type="none" w="sm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0" name="Line 7">
                <a:extLst>
                  <a:ext uri="{FF2B5EF4-FFF2-40B4-BE49-F238E27FC236}">
                    <a16:creationId xmlns:a16="http://schemas.microsoft.com/office/drawing/2014/main" xmlns="" id="{4E3037D0-2C7D-44AE-B7B8-8EE30B6B4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572"/>
                <a:ext cx="0" cy="1428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Freeform 8">
                <a:extLst>
                  <a:ext uri="{FF2B5EF4-FFF2-40B4-BE49-F238E27FC236}">
                    <a16:creationId xmlns:a16="http://schemas.microsoft.com/office/drawing/2014/main" xmlns="" id="{10B97A9D-6B11-486D-8B2D-02FDF6E4A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" y="836"/>
                <a:ext cx="772" cy="1143"/>
              </a:xfrm>
              <a:custGeom>
                <a:avLst/>
                <a:gdLst>
                  <a:gd name="T0" fmla="*/ 0 w 564"/>
                  <a:gd name="T1" fmla="*/ 385 h 1198"/>
                  <a:gd name="T2" fmla="*/ 2335 w 564"/>
                  <a:gd name="T3" fmla="*/ 10 h 1198"/>
                  <a:gd name="T4" fmla="*/ 7779 w 564"/>
                  <a:gd name="T5" fmla="*/ 420 h 1198"/>
                  <a:gd name="T6" fmla="*/ 13260 w 564"/>
                  <a:gd name="T7" fmla="*/ 572 h 1198"/>
                  <a:gd name="T8" fmla="*/ 24415 w 564"/>
                  <a:gd name="T9" fmla="*/ 681 h 11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4" h="1198">
                    <a:moveTo>
                      <a:pt x="0" y="676"/>
                    </a:moveTo>
                    <a:cubicBezTo>
                      <a:pt x="9" y="565"/>
                      <a:pt x="24" y="0"/>
                      <a:pt x="54" y="10"/>
                    </a:cubicBezTo>
                    <a:cubicBezTo>
                      <a:pt x="83" y="3"/>
                      <a:pt x="138" y="570"/>
                      <a:pt x="180" y="736"/>
                    </a:cubicBezTo>
                    <a:cubicBezTo>
                      <a:pt x="222" y="902"/>
                      <a:pt x="242" y="929"/>
                      <a:pt x="306" y="1006"/>
                    </a:cubicBezTo>
                    <a:cubicBezTo>
                      <a:pt x="370" y="1083"/>
                      <a:pt x="510" y="1158"/>
                      <a:pt x="564" y="1198"/>
                    </a:cubicBezTo>
                  </a:path>
                </a:pathLst>
              </a:custGeom>
              <a:noFill/>
              <a:ln w="31750" cap="sq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Freeform 9">
                <a:extLst>
                  <a:ext uri="{FF2B5EF4-FFF2-40B4-BE49-F238E27FC236}">
                    <a16:creationId xmlns:a16="http://schemas.microsoft.com/office/drawing/2014/main" xmlns="" id="{860ABCBC-5246-43C3-BD10-E3D1EF077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" y="1244"/>
                <a:ext cx="1061" cy="784"/>
              </a:xfrm>
              <a:custGeom>
                <a:avLst/>
                <a:gdLst>
                  <a:gd name="T0" fmla="*/ 0 w 1008"/>
                  <a:gd name="T1" fmla="*/ 317 h 843"/>
                  <a:gd name="T2" fmla="*/ 167 w 1008"/>
                  <a:gd name="T3" fmla="*/ 271 h 843"/>
                  <a:gd name="T4" fmla="*/ 378 w 1008"/>
                  <a:gd name="T5" fmla="*/ 314 h 843"/>
                  <a:gd name="T6" fmla="*/ 786 w 1008"/>
                  <a:gd name="T7" fmla="*/ 29 h 843"/>
                  <a:gd name="T8" fmla="*/ 1088 w 1008"/>
                  <a:gd name="T9" fmla="*/ 143 h 843"/>
                  <a:gd name="T10" fmla="*/ 1407 w 1008"/>
                  <a:gd name="T11" fmla="*/ 253 h 843"/>
                  <a:gd name="T12" fmla="*/ 1866 w 1008"/>
                  <a:gd name="T13" fmla="*/ 320 h 8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08" h="843">
                    <a:moveTo>
                      <a:pt x="0" y="759"/>
                    </a:moveTo>
                    <a:cubicBezTo>
                      <a:pt x="15" y="740"/>
                      <a:pt x="56" y="647"/>
                      <a:pt x="90" y="645"/>
                    </a:cubicBezTo>
                    <a:cubicBezTo>
                      <a:pt x="186" y="651"/>
                      <a:pt x="148" y="843"/>
                      <a:pt x="204" y="747"/>
                    </a:cubicBezTo>
                    <a:cubicBezTo>
                      <a:pt x="260" y="651"/>
                      <a:pt x="362" y="136"/>
                      <a:pt x="426" y="69"/>
                    </a:cubicBezTo>
                    <a:cubicBezTo>
                      <a:pt x="523" y="0"/>
                      <a:pt x="532" y="255"/>
                      <a:pt x="588" y="345"/>
                    </a:cubicBezTo>
                    <a:cubicBezTo>
                      <a:pt x="644" y="435"/>
                      <a:pt x="692" y="539"/>
                      <a:pt x="762" y="609"/>
                    </a:cubicBezTo>
                    <a:cubicBezTo>
                      <a:pt x="832" y="679"/>
                      <a:pt x="957" y="733"/>
                      <a:pt x="1008" y="765"/>
                    </a:cubicBezTo>
                  </a:path>
                </a:pathLst>
              </a:custGeom>
              <a:noFill/>
              <a:ln w="31750" cap="sq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Freeform 10">
                <a:extLst>
                  <a:ext uri="{FF2B5EF4-FFF2-40B4-BE49-F238E27FC236}">
                    <a16:creationId xmlns:a16="http://schemas.microsoft.com/office/drawing/2014/main" xmlns="" id="{F6EB632A-39DE-4608-9B35-1FEDF8FD2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" y="1526"/>
                <a:ext cx="2124" cy="450"/>
              </a:xfrm>
              <a:custGeom>
                <a:avLst/>
                <a:gdLst>
                  <a:gd name="T0" fmla="*/ 0 w 2016"/>
                  <a:gd name="T1" fmla="*/ 191 h 484"/>
                  <a:gd name="T2" fmla="*/ 222 w 2016"/>
                  <a:gd name="T3" fmla="*/ 164 h 484"/>
                  <a:gd name="T4" fmla="*/ 415 w 2016"/>
                  <a:gd name="T5" fmla="*/ 189 h 484"/>
                  <a:gd name="T6" fmla="*/ 754 w 2016"/>
                  <a:gd name="T7" fmla="*/ 113 h 484"/>
                  <a:gd name="T8" fmla="*/ 1258 w 2016"/>
                  <a:gd name="T9" fmla="*/ 188 h 484"/>
                  <a:gd name="T10" fmla="*/ 1752 w 2016"/>
                  <a:gd name="T11" fmla="*/ 25 h 484"/>
                  <a:gd name="T12" fmla="*/ 2277 w 2016"/>
                  <a:gd name="T13" fmla="*/ 99 h 484"/>
                  <a:gd name="T14" fmla="*/ 2816 w 2016"/>
                  <a:gd name="T15" fmla="*/ 157 h 484"/>
                  <a:gd name="T16" fmla="*/ 3772 w 2016"/>
                  <a:gd name="T17" fmla="*/ 188 h 4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16" h="484">
                    <a:moveTo>
                      <a:pt x="0" y="458"/>
                    </a:moveTo>
                    <a:cubicBezTo>
                      <a:pt x="20" y="447"/>
                      <a:pt x="82" y="393"/>
                      <a:pt x="119" y="392"/>
                    </a:cubicBezTo>
                    <a:cubicBezTo>
                      <a:pt x="160" y="389"/>
                      <a:pt x="173" y="481"/>
                      <a:pt x="222" y="455"/>
                    </a:cubicBezTo>
                    <a:cubicBezTo>
                      <a:pt x="269" y="435"/>
                      <a:pt x="327" y="270"/>
                      <a:pt x="402" y="269"/>
                    </a:cubicBezTo>
                    <a:cubicBezTo>
                      <a:pt x="477" y="268"/>
                      <a:pt x="583" y="484"/>
                      <a:pt x="672" y="449"/>
                    </a:cubicBezTo>
                    <a:cubicBezTo>
                      <a:pt x="761" y="414"/>
                      <a:pt x="845" y="94"/>
                      <a:pt x="936" y="59"/>
                    </a:cubicBezTo>
                    <a:cubicBezTo>
                      <a:pt x="1111" y="0"/>
                      <a:pt x="1121" y="189"/>
                      <a:pt x="1218" y="239"/>
                    </a:cubicBezTo>
                    <a:cubicBezTo>
                      <a:pt x="1313" y="292"/>
                      <a:pt x="1373" y="342"/>
                      <a:pt x="1506" y="377"/>
                    </a:cubicBezTo>
                    <a:cubicBezTo>
                      <a:pt x="1639" y="412"/>
                      <a:pt x="1910" y="433"/>
                      <a:pt x="2016" y="448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4" name="Freeform 11">
                <a:extLst>
                  <a:ext uri="{FF2B5EF4-FFF2-40B4-BE49-F238E27FC236}">
                    <a16:creationId xmlns:a16="http://schemas.microsoft.com/office/drawing/2014/main" xmlns="" id="{A5042AD5-4F44-43B7-8B3C-DDF8E81E0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" y="1660"/>
                <a:ext cx="3078" cy="306"/>
              </a:xfrm>
              <a:custGeom>
                <a:avLst/>
                <a:gdLst>
                  <a:gd name="T0" fmla="*/ 0 w 2922"/>
                  <a:gd name="T1" fmla="*/ 137 h 328"/>
                  <a:gd name="T2" fmla="*/ 155 w 2922"/>
                  <a:gd name="T3" fmla="*/ 120 h 328"/>
                  <a:gd name="T4" fmla="*/ 348 w 2922"/>
                  <a:gd name="T5" fmla="*/ 132 h 328"/>
                  <a:gd name="T6" fmla="*/ 728 w 2922"/>
                  <a:gd name="T7" fmla="*/ 93 h 328"/>
                  <a:gd name="T8" fmla="*/ 1208 w 2922"/>
                  <a:gd name="T9" fmla="*/ 132 h 328"/>
                  <a:gd name="T10" fmla="*/ 1782 w 2922"/>
                  <a:gd name="T11" fmla="*/ 70 h 328"/>
                  <a:gd name="T12" fmla="*/ 2340 w 2922"/>
                  <a:gd name="T13" fmla="*/ 135 h 328"/>
                  <a:gd name="T14" fmla="*/ 3303 w 2922"/>
                  <a:gd name="T15" fmla="*/ 26 h 328"/>
                  <a:gd name="T16" fmla="*/ 4168 w 2922"/>
                  <a:gd name="T17" fmla="*/ 90 h 328"/>
                  <a:gd name="T18" fmla="*/ 5451 w 2922"/>
                  <a:gd name="T19" fmla="*/ 138 h 3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22" h="328">
                    <a:moveTo>
                      <a:pt x="0" y="315"/>
                    </a:moveTo>
                    <a:cubicBezTo>
                      <a:pt x="14" y="308"/>
                      <a:pt x="53" y="277"/>
                      <a:pt x="84" y="275"/>
                    </a:cubicBezTo>
                    <a:cubicBezTo>
                      <a:pt x="115" y="273"/>
                      <a:pt x="135" y="313"/>
                      <a:pt x="186" y="303"/>
                    </a:cubicBezTo>
                    <a:cubicBezTo>
                      <a:pt x="237" y="293"/>
                      <a:pt x="313" y="215"/>
                      <a:pt x="390" y="215"/>
                    </a:cubicBezTo>
                    <a:cubicBezTo>
                      <a:pt x="431" y="212"/>
                      <a:pt x="620" y="326"/>
                      <a:pt x="648" y="305"/>
                    </a:cubicBezTo>
                    <a:cubicBezTo>
                      <a:pt x="742" y="296"/>
                      <a:pt x="853" y="160"/>
                      <a:pt x="954" y="161"/>
                    </a:cubicBezTo>
                    <a:cubicBezTo>
                      <a:pt x="1055" y="162"/>
                      <a:pt x="1118" y="328"/>
                      <a:pt x="1254" y="311"/>
                    </a:cubicBezTo>
                    <a:cubicBezTo>
                      <a:pt x="1390" y="294"/>
                      <a:pt x="1607" y="76"/>
                      <a:pt x="1770" y="59"/>
                    </a:cubicBezTo>
                    <a:cubicBezTo>
                      <a:pt x="1945" y="0"/>
                      <a:pt x="2060" y="163"/>
                      <a:pt x="2232" y="209"/>
                    </a:cubicBezTo>
                    <a:cubicBezTo>
                      <a:pt x="2424" y="252"/>
                      <a:pt x="2827" y="296"/>
                      <a:pt x="2922" y="317"/>
                    </a:cubicBezTo>
                  </a:path>
                </a:pathLst>
              </a:custGeom>
              <a:noFill/>
              <a:ln w="31750" cap="flat" cmpd="sng">
                <a:solidFill>
                  <a:srgbClr val="9933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5" name="Text Box 12">
                <a:extLst>
                  <a:ext uri="{FF2B5EF4-FFF2-40B4-BE49-F238E27FC236}">
                    <a16:creationId xmlns:a16="http://schemas.microsoft.com/office/drawing/2014/main" xmlns="" id="{B632EDF4-BD25-424D-B7F0-F17B27924C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" y="1910"/>
                <a:ext cx="24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r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19486" name="Text Box 13">
                <a:extLst>
                  <a:ext uri="{FF2B5EF4-FFF2-40B4-BE49-F238E27FC236}">
                    <a16:creationId xmlns:a16="http://schemas.microsoft.com/office/drawing/2014/main" xmlns="" id="{EEE7EF74-A546-443E-AB6A-A33D0FF77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890"/>
                <a:ext cx="34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1s</a:t>
                </a:r>
              </a:p>
            </p:txBody>
          </p:sp>
          <p:sp>
            <p:nvSpPr>
              <p:cNvPr id="19487" name="Text Box 14">
                <a:extLst>
                  <a:ext uri="{FF2B5EF4-FFF2-40B4-BE49-F238E27FC236}">
                    <a16:creationId xmlns:a16="http://schemas.microsoft.com/office/drawing/2014/main" xmlns="" id="{35520434-9EF0-4351-97C7-AB51E65ED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8" y="1107"/>
                <a:ext cx="34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2s</a:t>
                </a:r>
              </a:p>
            </p:txBody>
          </p:sp>
          <p:sp>
            <p:nvSpPr>
              <p:cNvPr id="19488" name="Text Box 15">
                <a:extLst>
                  <a:ext uri="{FF2B5EF4-FFF2-40B4-BE49-F238E27FC236}">
                    <a16:creationId xmlns:a16="http://schemas.microsoft.com/office/drawing/2014/main" xmlns="" id="{CB10E17C-97CE-4F1A-ABE9-60B1ED59D5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3" y="1389"/>
                <a:ext cx="34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3s</a:t>
                </a:r>
              </a:p>
            </p:txBody>
          </p:sp>
          <p:sp>
            <p:nvSpPr>
              <p:cNvPr id="19489" name="Text Box 16">
                <a:extLst>
                  <a:ext uri="{FF2B5EF4-FFF2-40B4-BE49-F238E27FC236}">
                    <a16:creationId xmlns:a16="http://schemas.microsoft.com/office/drawing/2014/main" xmlns="" id="{AD72E510-332C-482D-81B9-02A545869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434"/>
                <a:ext cx="34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4s</a:t>
                </a:r>
              </a:p>
            </p:txBody>
          </p:sp>
          <p:sp>
            <p:nvSpPr>
              <p:cNvPr id="19490" name="Line 17">
                <a:extLst>
                  <a:ext uri="{FF2B5EF4-FFF2-40B4-BE49-F238E27FC236}">
                    <a16:creationId xmlns:a16="http://schemas.microsoft.com/office/drawing/2014/main" xmlns="" id="{2F3D701F-6EDE-4691-8F6B-86032886A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845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1" name="Text Box 18">
                <a:extLst>
                  <a:ext uri="{FF2B5EF4-FFF2-40B4-BE49-F238E27FC236}">
                    <a16:creationId xmlns:a16="http://schemas.microsoft.com/office/drawing/2014/main" xmlns="" id="{CB82A650-5B87-4122-A99F-105A9CA0D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930"/>
                <a:ext cx="4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a</a:t>
                </a:r>
                <a:r>
                  <a:rPr lang="en-US" altLang="zh-CN" sz="2800" baseline="-250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0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4017325-3AF4-4D90-AE12-1D0AA6250AB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754438"/>
            <a:ext cx="5400675" cy="2914650"/>
            <a:chOff x="1043510" y="3754292"/>
            <a:chExt cx="5400750" cy="2915158"/>
          </a:xfrm>
        </p:grpSpPr>
        <p:sp>
          <p:nvSpPr>
            <p:cNvPr id="25607" name="矩形 1">
              <a:extLst>
                <a:ext uri="{FF2B5EF4-FFF2-40B4-BE49-F238E27FC236}">
                  <a16:creationId xmlns:a16="http://schemas.microsoft.com/office/drawing/2014/main" xmlns="" id="{01DFA008-E0D3-4DED-83DF-B37EE9D6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510" y="3754292"/>
              <a:ext cx="5400750" cy="2915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19464" name="Group 61">
              <a:extLst>
                <a:ext uri="{FF2B5EF4-FFF2-40B4-BE49-F238E27FC236}">
                  <a16:creationId xmlns:a16="http://schemas.microsoft.com/office/drawing/2014/main" xmlns="" id="{1DD72C48-7D2A-485C-B9A5-8D1A43D83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888" y="3841750"/>
              <a:ext cx="5145087" cy="2774950"/>
              <a:chOff x="793" y="2420"/>
              <a:chExt cx="3241" cy="1748"/>
            </a:xfrm>
          </p:grpSpPr>
          <p:grpSp>
            <p:nvGrpSpPr>
              <p:cNvPr id="19465" name="Group 21">
                <a:extLst>
                  <a:ext uri="{FF2B5EF4-FFF2-40B4-BE49-F238E27FC236}">
                    <a16:creationId xmlns:a16="http://schemas.microsoft.com/office/drawing/2014/main" xmlns="" id="{4D18B3A2-8D64-4923-BA75-C54412E47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3" y="2420"/>
                <a:ext cx="3187" cy="1463"/>
                <a:chOff x="1248" y="1776"/>
                <a:chExt cx="3024" cy="1571"/>
              </a:xfrm>
            </p:grpSpPr>
            <p:sp>
              <p:nvSpPr>
                <p:cNvPr id="19472" name="Line 22">
                  <a:extLst>
                    <a:ext uri="{FF2B5EF4-FFF2-40B4-BE49-F238E27FC236}">
                      <a16:creationId xmlns:a16="http://schemas.microsoft.com/office/drawing/2014/main" xmlns="" id="{1F0929A9-6A7E-4E50-8FD5-A2ADF0C8D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294"/>
                  <a:ext cx="3024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3" name="Line 23">
                  <a:extLst>
                    <a:ext uri="{FF2B5EF4-FFF2-40B4-BE49-F238E27FC236}">
                      <a16:creationId xmlns:a16="http://schemas.microsoft.com/office/drawing/2014/main" xmlns="" id="{37ECF7CE-352D-4FF8-AAE9-1738CE0A5B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76"/>
                  <a:ext cx="0" cy="153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triangle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4" name="Freeform 24">
                  <a:extLst>
                    <a:ext uri="{FF2B5EF4-FFF2-40B4-BE49-F238E27FC236}">
                      <a16:creationId xmlns:a16="http://schemas.microsoft.com/office/drawing/2014/main" xmlns="" id="{E83958FA-89EF-4E2A-8D54-B7601330B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045"/>
                  <a:ext cx="1050" cy="1243"/>
                </a:xfrm>
                <a:custGeom>
                  <a:avLst/>
                  <a:gdLst>
                    <a:gd name="T0" fmla="*/ 0 w 1050"/>
                    <a:gd name="T1" fmla="*/ 1213 h 1243"/>
                    <a:gd name="T2" fmla="*/ 324 w 1050"/>
                    <a:gd name="T3" fmla="*/ 7 h 1243"/>
                    <a:gd name="T4" fmla="*/ 552 w 1050"/>
                    <a:gd name="T5" fmla="*/ 799 h 1243"/>
                    <a:gd name="T6" fmla="*/ 792 w 1050"/>
                    <a:gd name="T7" fmla="*/ 1165 h 1243"/>
                    <a:gd name="T8" fmla="*/ 1050 w 1050"/>
                    <a:gd name="T9" fmla="*/ 1243 h 1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50" h="1243">
                      <a:moveTo>
                        <a:pt x="0" y="1213"/>
                      </a:moveTo>
                      <a:cubicBezTo>
                        <a:pt x="198" y="1021"/>
                        <a:pt x="223" y="81"/>
                        <a:pt x="324" y="7"/>
                      </a:cubicBezTo>
                      <a:cubicBezTo>
                        <a:pt x="390" y="0"/>
                        <a:pt x="447" y="596"/>
                        <a:pt x="552" y="799"/>
                      </a:cubicBezTo>
                      <a:cubicBezTo>
                        <a:pt x="630" y="992"/>
                        <a:pt x="709" y="1091"/>
                        <a:pt x="792" y="1165"/>
                      </a:cubicBezTo>
                      <a:cubicBezTo>
                        <a:pt x="875" y="1239"/>
                        <a:pt x="1016" y="1231"/>
                        <a:pt x="1050" y="1243"/>
                      </a:cubicBezTo>
                    </a:path>
                  </a:pathLst>
                </a:custGeom>
                <a:noFill/>
                <a:ln w="31750" cap="sq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5" name="Freeform 25">
                  <a:extLst>
                    <a:ext uri="{FF2B5EF4-FFF2-40B4-BE49-F238E27FC236}">
                      <a16:creationId xmlns:a16="http://schemas.microsoft.com/office/drawing/2014/main" xmlns="" id="{282CACCD-D025-42C4-8DE6-8CDCE9902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505"/>
                  <a:ext cx="1836" cy="842"/>
                </a:xfrm>
                <a:custGeom>
                  <a:avLst/>
                  <a:gdLst>
                    <a:gd name="T0" fmla="*/ 0 w 1836"/>
                    <a:gd name="T1" fmla="*/ 777 h 842"/>
                    <a:gd name="T2" fmla="*/ 228 w 1836"/>
                    <a:gd name="T3" fmla="*/ 633 h 842"/>
                    <a:gd name="T4" fmla="*/ 462 w 1836"/>
                    <a:gd name="T5" fmla="*/ 747 h 842"/>
                    <a:gd name="T6" fmla="*/ 798 w 1836"/>
                    <a:gd name="T7" fmla="*/ 69 h 842"/>
                    <a:gd name="T8" fmla="*/ 1092 w 1836"/>
                    <a:gd name="T9" fmla="*/ 381 h 842"/>
                    <a:gd name="T10" fmla="*/ 1392 w 1836"/>
                    <a:gd name="T11" fmla="*/ 627 h 842"/>
                    <a:gd name="T12" fmla="*/ 1836 w 1836"/>
                    <a:gd name="T13" fmla="*/ 783 h 8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36" h="842">
                      <a:moveTo>
                        <a:pt x="0" y="777"/>
                      </a:moveTo>
                      <a:cubicBezTo>
                        <a:pt x="37" y="753"/>
                        <a:pt x="151" y="638"/>
                        <a:pt x="228" y="633"/>
                      </a:cubicBezTo>
                      <a:cubicBezTo>
                        <a:pt x="324" y="639"/>
                        <a:pt x="426" y="842"/>
                        <a:pt x="462" y="747"/>
                      </a:cubicBezTo>
                      <a:cubicBezTo>
                        <a:pt x="557" y="653"/>
                        <a:pt x="693" y="130"/>
                        <a:pt x="798" y="69"/>
                      </a:cubicBezTo>
                      <a:cubicBezTo>
                        <a:pt x="895" y="0"/>
                        <a:pt x="993" y="288"/>
                        <a:pt x="1092" y="381"/>
                      </a:cubicBezTo>
                      <a:cubicBezTo>
                        <a:pt x="1191" y="474"/>
                        <a:pt x="1268" y="560"/>
                        <a:pt x="1392" y="627"/>
                      </a:cubicBezTo>
                      <a:cubicBezTo>
                        <a:pt x="1516" y="694"/>
                        <a:pt x="1830" y="759"/>
                        <a:pt x="1836" y="783"/>
                      </a:cubicBezTo>
                    </a:path>
                  </a:pathLst>
                </a:custGeom>
                <a:noFill/>
                <a:ln w="31750" cap="sq" cmpd="sng">
                  <a:solidFill>
                    <a:srgbClr val="FF00F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76" name="Freeform 26">
                  <a:extLst>
                    <a:ext uri="{FF2B5EF4-FFF2-40B4-BE49-F238E27FC236}">
                      <a16:creationId xmlns:a16="http://schemas.microsoft.com/office/drawing/2014/main" xmlns="" id="{FBA56804-0190-44E2-8A0E-B82287A4E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4" y="2822"/>
                  <a:ext cx="2878" cy="490"/>
                </a:xfrm>
                <a:custGeom>
                  <a:avLst/>
                  <a:gdLst>
                    <a:gd name="T0" fmla="*/ 0 w 2878"/>
                    <a:gd name="T1" fmla="*/ 439 h 490"/>
                    <a:gd name="T2" fmla="*/ 202 w 2878"/>
                    <a:gd name="T3" fmla="*/ 382 h 490"/>
                    <a:gd name="T4" fmla="*/ 388 w 2878"/>
                    <a:gd name="T5" fmla="*/ 442 h 490"/>
                    <a:gd name="T6" fmla="*/ 700 w 2878"/>
                    <a:gd name="T7" fmla="*/ 232 h 490"/>
                    <a:gd name="T8" fmla="*/ 886 w 2878"/>
                    <a:gd name="T9" fmla="*/ 382 h 490"/>
                    <a:gd name="T10" fmla="*/ 1030 w 2878"/>
                    <a:gd name="T11" fmla="*/ 478 h 490"/>
                    <a:gd name="T12" fmla="*/ 1630 w 2878"/>
                    <a:gd name="T13" fmla="*/ 46 h 490"/>
                    <a:gd name="T14" fmla="*/ 1984 w 2878"/>
                    <a:gd name="T15" fmla="*/ 202 h 490"/>
                    <a:gd name="T16" fmla="*/ 2290 w 2878"/>
                    <a:gd name="T17" fmla="*/ 328 h 490"/>
                    <a:gd name="T18" fmla="*/ 2878 w 2878"/>
                    <a:gd name="T19" fmla="*/ 430 h 49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878" h="490">
                      <a:moveTo>
                        <a:pt x="0" y="439"/>
                      </a:moveTo>
                      <a:cubicBezTo>
                        <a:pt x="34" y="430"/>
                        <a:pt x="137" y="381"/>
                        <a:pt x="202" y="382"/>
                      </a:cubicBezTo>
                      <a:cubicBezTo>
                        <a:pt x="243" y="379"/>
                        <a:pt x="355" y="464"/>
                        <a:pt x="388" y="442"/>
                      </a:cubicBezTo>
                      <a:cubicBezTo>
                        <a:pt x="471" y="417"/>
                        <a:pt x="617" y="242"/>
                        <a:pt x="700" y="232"/>
                      </a:cubicBezTo>
                      <a:cubicBezTo>
                        <a:pt x="783" y="222"/>
                        <a:pt x="831" y="341"/>
                        <a:pt x="886" y="382"/>
                      </a:cubicBezTo>
                      <a:cubicBezTo>
                        <a:pt x="943" y="419"/>
                        <a:pt x="886" y="490"/>
                        <a:pt x="1030" y="478"/>
                      </a:cubicBezTo>
                      <a:cubicBezTo>
                        <a:pt x="1174" y="466"/>
                        <a:pt x="1471" y="92"/>
                        <a:pt x="1630" y="46"/>
                      </a:cubicBezTo>
                      <a:cubicBezTo>
                        <a:pt x="1789" y="0"/>
                        <a:pt x="1874" y="155"/>
                        <a:pt x="1984" y="202"/>
                      </a:cubicBezTo>
                      <a:cubicBezTo>
                        <a:pt x="2094" y="249"/>
                        <a:pt x="2141" y="290"/>
                        <a:pt x="2290" y="328"/>
                      </a:cubicBezTo>
                      <a:cubicBezTo>
                        <a:pt x="2439" y="366"/>
                        <a:pt x="2802" y="408"/>
                        <a:pt x="2878" y="430"/>
                      </a:cubicBezTo>
                    </a:path>
                  </a:pathLst>
                </a:custGeom>
                <a:noFill/>
                <a:ln w="31750" cap="flat" cmpd="sng">
                  <a:solidFill>
                    <a:srgbClr val="FF0000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66" name="Text Box 27">
                <a:extLst>
                  <a:ext uri="{FF2B5EF4-FFF2-40B4-BE49-F238E27FC236}">
                    <a16:creationId xmlns:a16="http://schemas.microsoft.com/office/drawing/2014/main" xmlns="" id="{FA8995DA-2ECD-4000-A771-7427A8B44A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793"/>
                <a:ext cx="247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r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19467" name="Text Box 28">
                <a:extLst>
                  <a:ext uri="{FF2B5EF4-FFF2-40B4-BE49-F238E27FC236}">
                    <a16:creationId xmlns:a16="http://schemas.microsoft.com/office/drawing/2014/main" xmlns="" id="{515D2D69-4A3B-47FE-A25F-C1D64FF46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4" y="2632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2p</a:t>
                </a:r>
              </a:p>
            </p:txBody>
          </p:sp>
          <p:sp>
            <p:nvSpPr>
              <p:cNvPr id="19468" name="Text Box 29">
                <a:extLst>
                  <a:ext uri="{FF2B5EF4-FFF2-40B4-BE49-F238E27FC236}">
                    <a16:creationId xmlns:a16="http://schemas.microsoft.com/office/drawing/2014/main" xmlns="" id="{CE16E697-A396-4693-B2D1-DA789BAA1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5" y="3161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3p</a:t>
                </a:r>
              </a:p>
            </p:txBody>
          </p:sp>
          <p:sp>
            <p:nvSpPr>
              <p:cNvPr id="19469" name="Text Box 30">
                <a:extLst>
                  <a:ext uri="{FF2B5EF4-FFF2-40B4-BE49-F238E27FC236}">
                    <a16:creationId xmlns:a16="http://schemas.microsoft.com/office/drawing/2014/main" xmlns="" id="{90D6C623-AC20-40C0-BA22-CF6DECA57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" y="3294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4p</a:t>
                </a:r>
              </a:p>
            </p:txBody>
          </p:sp>
          <p:sp>
            <p:nvSpPr>
              <p:cNvPr id="19470" name="Line 31">
                <a:extLst>
                  <a:ext uri="{FF2B5EF4-FFF2-40B4-BE49-F238E27FC236}">
                    <a16:creationId xmlns:a16="http://schemas.microsoft.com/office/drawing/2014/main" xmlns="" id="{D29E4720-03AB-4943-8F21-FAEC46537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9" y="2682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1" name="Rectangle 32">
                <a:extLst>
                  <a:ext uri="{FF2B5EF4-FFF2-40B4-BE49-F238E27FC236}">
                    <a16:creationId xmlns:a16="http://schemas.microsoft.com/office/drawing/2014/main" xmlns="" id="{DADD7E9E-3469-4C56-9EB0-96068B82D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838"/>
                <a:ext cx="4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4</a:t>
                </a: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a</a:t>
                </a:r>
                <a:r>
                  <a:rPr lang="en-US" altLang="zh-CN" sz="2800" baseline="-250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0</a:t>
                </a:r>
              </a:p>
            </p:txBody>
          </p:sp>
        </p:grpSp>
      </p:grpSp>
      <p:graphicFrame>
        <p:nvGraphicFramePr>
          <p:cNvPr id="165953" name="Object 65">
            <a:extLst>
              <a:ext uri="{FF2B5EF4-FFF2-40B4-BE49-F238E27FC236}">
                <a16:creationId xmlns:a16="http://schemas.microsoft.com/office/drawing/2014/main" xmlns="" id="{64C76230-2C5D-4F0F-AD89-9795082BF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15888"/>
          <a:ext cx="35290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公式" r:id="rId3" imgW="1438188" imgH="190620" progId="Equation.3">
                  <p:embed/>
                </p:oleObj>
              </mc:Choice>
              <mc:Fallback>
                <p:oleObj name="公式" r:id="rId3" imgW="1438188" imgH="1906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15888"/>
                        <a:ext cx="3529013" cy="6413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4">
            <a:extLst>
              <a:ext uri="{FF2B5EF4-FFF2-40B4-BE49-F238E27FC236}">
                <a16:creationId xmlns:a16="http://schemas.microsoft.com/office/drawing/2014/main" xmlns="" id="{3F23E535-FC3E-4FE4-9401-74D8C7F90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12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69" name="Text Box 33">
            <a:extLst>
              <a:ext uri="{FF2B5EF4-FFF2-40B4-BE49-F238E27FC236}">
                <a16:creationId xmlns:a16="http://schemas.microsoft.com/office/drawing/2014/main" xmlns="" id="{9A8F153B-28DB-4BD5-B93A-8BAD3109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14350"/>
            <a:ext cx="511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  <a:ea typeface="楷体_GB2312"/>
              </a:rPr>
              <a:t>2.  </a:t>
            </a:r>
            <a:r>
              <a:rPr lang="zh-CN" altLang="en-US" sz="2800">
                <a:solidFill>
                  <a:srgbClr val="0000CC"/>
                </a:solidFill>
                <a:latin typeface="楷体_GB2312"/>
                <a:ea typeface="楷体_GB2312"/>
              </a:rPr>
              <a:t>电子角向概率分布</a:t>
            </a:r>
          </a:p>
        </p:txBody>
      </p:sp>
      <p:graphicFrame>
        <p:nvGraphicFramePr>
          <p:cNvPr id="168003" name="Object 67">
            <a:extLst>
              <a:ext uri="{FF2B5EF4-FFF2-40B4-BE49-F238E27FC236}">
                <a16:creationId xmlns:a16="http://schemas.microsoft.com/office/drawing/2014/main" xmlns="" id="{DF2B0B26-7D81-42D6-AD4A-92193ED25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28588"/>
          <a:ext cx="37433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公式" r:id="rId3" imgW="1447913" imgH="200070" progId="Equation.3">
                  <p:embed/>
                </p:oleObj>
              </mc:Choice>
              <mc:Fallback>
                <p:oleObj name="公式" r:id="rId3" imgW="1447913" imgH="20007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28588"/>
                        <a:ext cx="3743325" cy="6985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19050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05" name="Text Box 69">
            <a:extLst>
              <a:ext uri="{FF2B5EF4-FFF2-40B4-BE49-F238E27FC236}">
                <a16:creationId xmlns:a16="http://schemas.microsoft.com/office/drawing/2014/main" xmlns="" id="{12CCAB9C-C3EB-4D2C-A7BE-B8F174C0C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7993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角向概率分布与</a:t>
            </a:r>
            <a:r>
              <a:rPr kumimoji="0" lang="zh-CN" altLang="en-US" sz="2800" i="1">
                <a:solidFill>
                  <a:schemeClr val="tx2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 </a:t>
            </a:r>
            <a:r>
              <a:rPr kumimoji="0"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无关，只与</a:t>
            </a:r>
            <a:r>
              <a:rPr kumimoji="0" lang="zh-CN" altLang="en-US" sz="2800" i="1">
                <a:solidFill>
                  <a:schemeClr val="tx2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 </a:t>
            </a:r>
            <a:r>
              <a:rPr kumimoji="0"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有关，因此下图中</a:t>
            </a:r>
            <a:r>
              <a:rPr kumimoji="0"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角向概率分布对于</a:t>
            </a:r>
            <a:r>
              <a:rPr kumimoji="0" lang="en-US" altLang="zh-CN" sz="2800" i="1">
                <a:solidFill>
                  <a:srgbClr val="FF0000"/>
                </a:solidFill>
                <a:latin typeface="楷体_GB2312"/>
                <a:ea typeface="楷体_GB2312"/>
              </a:rPr>
              <a:t>z</a:t>
            </a:r>
            <a:r>
              <a:rPr kumimoji="0"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轴为旋转对称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E4EED0-C4B5-483F-B950-1A221854F4A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492375"/>
            <a:ext cx="8066087" cy="2808288"/>
            <a:chOff x="611449" y="2492375"/>
            <a:chExt cx="8065121" cy="2808288"/>
          </a:xfrm>
        </p:grpSpPr>
        <p:sp>
          <p:nvSpPr>
            <p:cNvPr id="26631" name="矩形 43">
              <a:extLst>
                <a:ext uri="{FF2B5EF4-FFF2-40B4-BE49-F238E27FC236}">
                  <a16:creationId xmlns:a16="http://schemas.microsoft.com/office/drawing/2014/main" xmlns="" id="{FF6B0B13-FBD7-4C25-8986-7784DFA9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49" y="2501900"/>
              <a:ext cx="8065121" cy="27987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  <a:defRPr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20488" name="Group 85">
              <a:extLst>
                <a:ext uri="{FF2B5EF4-FFF2-40B4-BE49-F238E27FC236}">
                  <a16:creationId xmlns:a16="http://schemas.microsoft.com/office/drawing/2014/main" xmlns="" id="{E95DB8B3-6B75-4D85-8267-BAC053E96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088" y="2492375"/>
              <a:ext cx="7594600" cy="2760663"/>
              <a:chOff x="522" y="1298"/>
              <a:chExt cx="4784" cy="1739"/>
            </a:xfrm>
          </p:grpSpPr>
          <p:sp>
            <p:nvSpPr>
              <p:cNvPr id="20489" name="Oval 35">
                <a:extLst>
                  <a:ext uri="{FF2B5EF4-FFF2-40B4-BE49-F238E27FC236}">
                    <a16:creationId xmlns:a16="http://schemas.microsoft.com/office/drawing/2014/main" xmlns="" id="{0CD52148-CEB3-4DC6-B497-AB59E034E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1562"/>
                <a:ext cx="400" cy="705"/>
              </a:xfrm>
              <a:prstGeom prst="ellips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490" name="Oval 36">
                <a:extLst>
                  <a:ext uri="{FF2B5EF4-FFF2-40B4-BE49-F238E27FC236}">
                    <a16:creationId xmlns:a16="http://schemas.microsoft.com/office/drawing/2014/main" xmlns="" id="{9BB7EF9A-C9F8-450D-88D9-96F28E5A7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267"/>
                <a:ext cx="400" cy="706"/>
              </a:xfrm>
              <a:prstGeom prst="ellips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491" name="Line 37">
                <a:extLst>
                  <a:ext uri="{FF2B5EF4-FFF2-40B4-BE49-F238E27FC236}">
                    <a16:creationId xmlns:a16="http://schemas.microsoft.com/office/drawing/2014/main" xmlns="" id="{03E0E835-B1CD-4C4E-AA52-FEAF20290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3" y="2267"/>
                <a:ext cx="53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2" name="Line 38">
                <a:extLst>
                  <a:ext uri="{FF2B5EF4-FFF2-40B4-BE49-F238E27FC236}">
                    <a16:creationId xmlns:a16="http://schemas.microsoft.com/office/drawing/2014/main" xmlns="" id="{E829CA20-CFBD-4EAB-84A5-1E59933CE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434"/>
                <a:ext cx="0" cy="160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3" name="Line 39">
                <a:extLst>
                  <a:ext uri="{FF2B5EF4-FFF2-40B4-BE49-F238E27FC236}">
                    <a16:creationId xmlns:a16="http://schemas.microsoft.com/office/drawing/2014/main" xmlns="" id="{94F3B8FD-9F9C-4DD4-8FAB-E3A5CC146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2011"/>
                <a:ext cx="200" cy="2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4" name="Line 40">
                <a:extLst>
                  <a:ext uri="{FF2B5EF4-FFF2-40B4-BE49-F238E27FC236}">
                    <a16:creationId xmlns:a16="http://schemas.microsoft.com/office/drawing/2014/main" xmlns="" id="{9E6396C4-7EB2-49F8-B3AF-A6BE4C2B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2075"/>
                <a:ext cx="67" cy="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5" name="Text Box 41">
                <a:extLst>
                  <a:ext uri="{FF2B5EF4-FFF2-40B4-BE49-F238E27FC236}">
                    <a16:creationId xmlns:a16="http://schemas.microsoft.com/office/drawing/2014/main" xmlns="" id="{CF57326E-048A-44F7-9055-119ABABD1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1298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z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496" name="Text Box 42">
                <a:extLst>
                  <a:ext uri="{FF2B5EF4-FFF2-40B4-BE49-F238E27FC236}">
                    <a16:creationId xmlns:a16="http://schemas.microsoft.com/office/drawing/2014/main" xmlns="" id="{19458BF6-E7C9-4E9C-A970-74F4D0C6E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3" y="1818"/>
                <a:ext cx="3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  <a:sym typeface="Symbol" panose="05050102010706020507" pitchFamily="18" charset="2"/>
                  </a:rPr>
                  <a:t>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497" name="Text Box 43">
                <a:extLst>
                  <a:ext uri="{FF2B5EF4-FFF2-40B4-BE49-F238E27FC236}">
                    <a16:creationId xmlns:a16="http://schemas.microsoft.com/office/drawing/2014/main" xmlns="" id="{BB6B3D9A-579B-483D-A2EB-DF544FBF4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523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p</a:t>
                </a: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 </a:t>
                </a:r>
              </a:p>
            </p:txBody>
          </p:sp>
          <p:sp>
            <p:nvSpPr>
              <p:cNvPr id="20498" name="Line 45">
                <a:extLst>
                  <a:ext uri="{FF2B5EF4-FFF2-40B4-BE49-F238E27FC236}">
                    <a16:creationId xmlns:a16="http://schemas.microsoft.com/office/drawing/2014/main" xmlns="" id="{50284F42-6F96-4B90-A254-11E35CC01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" y="2258"/>
                <a:ext cx="93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Line 46">
                <a:extLst>
                  <a:ext uri="{FF2B5EF4-FFF2-40B4-BE49-F238E27FC236}">
                    <a16:creationId xmlns:a16="http://schemas.microsoft.com/office/drawing/2014/main" xmlns="" id="{F35BE6DA-2A16-4A9E-95CD-B3AC41C0D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9" y="1680"/>
                <a:ext cx="0" cy="1155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0" name="Oval 47">
                <a:extLst>
                  <a:ext uri="{FF2B5EF4-FFF2-40B4-BE49-F238E27FC236}">
                    <a16:creationId xmlns:a16="http://schemas.microsoft.com/office/drawing/2014/main" xmlns="" id="{BBFD0A83-26C7-4F6C-A060-64319B36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" y="1809"/>
                <a:ext cx="801" cy="834"/>
              </a:xfrm>
              <a:prstGeom prst="ellipse">
                <a:avLst/>
              </a:prstGeom>
              <a:noFill/>
              <a:ln w="31750">
                <a:solidFill>
                  <a:srgbClr val="CC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01" name="Text Box 48">
                <a:extLst>
                  <a:ext uri="{FF2B5EF4-FFF2-40B4-BE49-F238E27FC236}">
                    <a16:creationId xmlns:a16="http://schemas.microsoft.com/office/drawing/2014/main" xmlns="" id="{9187B7E8-970C-4BBD-AB1A-3AB7BD9D0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525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z</a:t>
                </a:r>
              </a:p>
            </p:txBody>
          </p:sp>
          <p:sp>
            <p:nvSpPr>
              <p:cNvPr id="20502" name="Text Box 49">
                <a:extLst>
                  <a:ext uri="{FF2B5EF4-FFF2-40B4-BE49-F238E27FC236}">
                    <a16:creationId xmlns:a16="http://schemas.microsoft.com/office/drawing/2014/main" xmlns="" id="{D864D213-438A-40F2-8BC0-0D85C1076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160"/>
                <a:ext cx="1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o</a:t>
                </a:r>
              </a:p>
            </p:txBody>
          </p:sp>
          <p:sp>
            <p:nvSpPr>
              <p:cNvPr id="20503" name="Text Box 50">
                <a:extLst>
                  <a:ext uri="{FF2B5EF4-FFF2-40B4-BE49-F238E27FC236}">
                    <a16:creationId xmlns:a16="http://schemas.microsoft.com/office/drawing/2014/main" xmlns="" id="{47C1448D-B6AB-40D8-A0DE-278C21544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568"/>
                <a:ext cx="31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s</a:t>
                </a:r>
              </a:p>
            </p:txBody>
          </p:sp>
          <p:sp>
            <p:nvSpPr>
              <p:cNvPr id="20504" name="Line 51">
                <a:extLst>
                  <a:ext uri="{FF2B5EF4-FFF2-40B4-BE49-F238E27FC236}">
                    <a16:creationId xmlns:a16="http://schemas.microsoft.com/office/drawing/2014/main" xmlns="" id="{B0E1D2C2-B1C4-4F5C-8382-213E633E9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2252"/>
                <a:ext cx="1335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5" name="Line 52">
                <a:extLst>
                  <a:ext uri="{FF2B5EF4-FFF2-40B4-BE49-F238E27FC236}">
                    <a16:creationId xmlns:a16="http://schemas.microsoft.com/office/drawing/2014/main" xmlns="" id="{BDD32E1E-D3F2-4A19-84E5-95C08EA08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8" y="1803"/>
                <a:ext cx="0" cy="89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6" name="Oval 53">
                <a:extLst>
                  <a:ext uri="{FF2B5EF4-FFF2-40B4-BE49-F238E27FC236}">
                    <a16:creationId xmlns:a16="http://schemas.microsoft.com/office/drawing/2014/main" xmlns="" id="{26BBADAC-0B7E-4B34-9262-FF0290D82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060"/>
                <a:ext cx="601" cy="385"/>
              </a:xfrm>
              <a:prstGeom prst="ellipse">
                <a:avLst/>
              </a:prstGeom>
              <a:noFill/>
              <a:ln w="3175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07" name="Oval 54">
                <a:extLst>
                  <a:ext uri="{FF2B5EF4-FFF2-40B4-BE49-F238E27FC236}">
                    <a16:creationId xmlns:a16="http://schemas.microsoft.com/office/drawing/2014/main" xmlns="" id="{E1C33E1C-DF38-47F6-8A35-49911FE9C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" y="2060"/>
                <a:ext cx="600" cy="385"/>
              </a:xfrm>
              <a:prstGeom prst="ellipse">
                <a:avLst/>
              </a:prstGeom>
              <a:noFill/>
              <a:ln w="3175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08" name="Line 55">
                <a:extLst>
                  <a:ext uri="{FF2B5EF4-FFF2-40B4-BE49-F238E27FC236}">
                    <a16:creationId xmlns:a16="http://schemas.microsoft.com/office/drawing/2014/main" xmlns="" id="{4263AD36-1497-43A0-BE6C-10C984A44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8" y="2060"/>
                <a:ext cx="333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9" name="Line 56">
                <a:extLst>
                  <a:ext uri="{FF2B5EF4-FFF2-40B4-BE49-F238E27FC236}">
                    <a16:creationId xmlns:a16="http://schemas.microsoft.com/office/drawing/2014/main" xmlns="" id="{7BF62709-4CE8-410E-9B90-A100685B5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8" y="2124"/>
                <a:ext cx="66" cy="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0" name="Text Box 57">
                <a:extLst>
                  <a:ext uri="{FF2B5EF4-FFF2-40B4-BE49-F238E27FC236}">
                    <a16:creationId xmlns:a16="http://schemas.microsoft.com/office/drawing/2014/main" xmlns="" id="{64BD3982-085C-4B49-BD74-43F2A2D1E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1" y="1868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  <a:sym typeface="Symbol" panose="05050102010706020507" pitchFamily="18" charset="2"/>
                  </a:rPr>
                  <a:t>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11" name="Text Box 58">
                <a:extLst>
                  <a:ext uri="{FF2B5EF4-FFF2-40B4-BE49-F238E27FC236}">
                    <a16:creationId xmlns:a16="http://schemas.microsoft.com/office/drawing/2014/main" xmlns="" id="{86CDC936-C83A-41C5-9384-11E816694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1570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z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12" name="Text Box 59">
                <a:extLst>
                  <a:ext uri="{FF2B5EF4-FFF2-40B4-BE49-F238E27FC236}">
                    <a16:creationId xmlns:a16="http://schemas.microsoft.com/office/drawing/2014/main" xmlns="" id="{6048073D-19C8-4621-8CC8-22B1986D4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2523"/>
                <a:ext cx="4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p</a:t>
                </a: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 </a:t>
                </a:r>
              </a:p>
            </p:txBody>
          </p:sp>
          <p:sp>
            <p:nvSpPr>
              <p:cNvPr id="20513" name="Line 70">
                <a:extLst>
                  <a:ext uri="{FF2B5EF4-FFF2-40B4-BE49-F238E27FC236}">
                    <a16:creationId xmlns:a16="http://schemas.microsoft.com/office/drawing/2014/main" xmlns="" id="{F3995C53-48E5-47ED-95CE-00174D1C8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261"/>
                <a:ext cx="1335" cy="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4" name="Line 71">
                <a:extLst>
                  <a:ext uri="{FF2B5EF4-FFF2-40B4-BE49-F238E27FC236}">
                    <a16:creationId xmlns:a16="http://schemas.microsoft.com/office/drawing/2014/main" xmlns="" id="{B86A5995-06FF-4BA3-9B55-BB7D6BD969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2" y="1812"/>
                <a:ext cx="1" cy="89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5" name="Oval 72">
                <a:extLst>
                  <a:ext uri="{FF2B5EF4-FFF2-40B4-BE49-F238E27FC236}">
                    <a16:creationId xmlns:a16="http://schemas.microsoft.com/office/drawing/2014/main" xmlns="" id="{99CB4D11-3382-47D5-A71F-8CF0BE4B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2069"/>
                <a:ext cx="601" cy="385"/>
              </a:xfrm>
              <a:prstGeom prst="ellipse">
                <a:avLst/>
              </a:prstGeom>
              <a:noFill/>
              <a:ln w="3175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16" name="Oval 73">
                <a:extLst>
                  <a:ext uri="{FF2B5EF4-FFF2-40B4-BE49-F238E27FC236}">
                    <a16:creationId xmlns:a16="http://schemas.microsoft.com/office/drawing/2014/main" xmlns="" id="{D7623ECB-1F33-4426-B3E1-320F942E8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2069"/>
                <a:ext cx="600" cy="385"/>
              </a:xfrm>
              <a:prstGeom prst="ellipse">
                <a:avLst/>
              </a:prstGeom>
              <a:noFill/>
              <a:ln w="31750">
                <a:solidFill>
                  <a:srgbClr val="A5002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17" name="Line 74">
                <a:extLst>
                  <a:ext uri="{FF2B5EF4-FFF2-40B4-BE49-F238E27FC236}">
                    <a16:creationId xmlns:a16="http://schemas.microsoft.com/office/drawing/2014/main" xmlns="" id="{8C7C8CF6-17B9-40D0-9288-1B64D930C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2" y="2069"/>
                <a:ext cx="333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8" name="Line 75">
                <a:extLst>
                  <a:ext uri="{FF2B5EF4-FFF2-40B4-BE49-F238E27FC236}">
                    <a16:creationId xmlns:a16="http://schemas.microsoft.com/office/drawing/2014/main" xmlns="" id="{FD8A351F-2FA5-426C-A539-04A168380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2" y="2133"/>
                <a:ext cx="66" cy="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19" name="Text Box 76">
                <a:extLst>
                  <a:ext uri="{FF2B5EF4-FFF2-40B4-BE49-F238E27FC236}">
                    <a16:creationId xmlns:a16="http://schemas.microsoft.com/office/drawing/2014/main" xmlns="" id="{41FDBFF4-A40A-442F-A8E4-84C6EB4F1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5" y="1877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  <a:sym typeface="Symbol" panose="05050102010706020507" pitchFamily="18" charset="2"/>
                  </a:rPr>
                  <a:t>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20" name="Text Box 77">
                <a:extLst>
                  <a:ext uri="{FF2B5EF4-FFF2-40B4-BE49-F238E27FC236}">
                    <a16:creationId xmlns:a16="http://schemas.microsoft.com/office/drawing/2014/main" xmlns="" id="{B6443737-5A0D-44B6-ABE7-E691D7F34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616"/>
                <a:ext cx="4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z</a:t>
                </a:r>
                <a:endParaRPr lang="en-US" altLang="zh-CN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0521" name="Text Box 78">
                <a:extLst>
                  <a:ext uri="{FF2B5EF4-FFF2-40B4-BE49-F238E27FC236}">
                    <a16:creationId xmlns:a16="http://schemas.microsoft.com/office/drawing/2014/main" xmlns="" id="{7D793D1C-99C1-48A1-92AD-A9A6A11A7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2523"/>
                <a:ext cx="4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p</a:t>
                </a:r>
                <a:r>
                  <a:rPr lang="en-US" altLang="zh-CN" sz="2800" i="1">
                    <a:solidFill>
                      <a:schemeClr val="tx2"/>
                    </a:solidFill>
                    <a:latin typeface="楷体_GB2312"/>
                    <a:ea typeface="楷体_GB2312"/>
                  </a:rPr>
                  <a:t> </a:t>
                </a:r>
              </a:p>
            </p:txBody>
          </p:sp>
          <p:graphicFrame>
            <p:nvGraphicFramePr>
              <p:cNvPr id="20522" name="Object 80">
                <a:extLst>
                  <a:ext uri="{FF2B5EF4-FFF2-40B4-BE49-F238E27FC236}">
                    <a16:creationId xmlns:a16="http://schemas.microsoft.com/office/drawing/2014/main" xmlns="" id="{5577BAE9-4ADF-4E9D-9E7D-FE20F53E3C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11" y="1525"/>
              <a:ext cx="422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2" name="公式" r:id="rId5" imgW="276346" imgH="190620" progId="Equation.3">
                      <p:embed/>
                    </p:oleObj>
                  </mc:Choice>
                  <mc:Fallback>
                    <p:oleObj name="公式" r:id="rId5" imgW="276346" imgH="190620" progId="Equation.3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1525"/>
                            <a:ext cx="422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3" name="Object 82">
                <a:extLst>
                  <a:ext uri="{FF2B5EF4-FFF2-40B4-BE49-F238E27FC236}">
                    <a16:creationId xmlns:a16="http://schemas.microsoft.com/office/drawing/2014/main" xmlns="" id="{A25CC1B2-121A-4BB5-8DA3-51708F4EA07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4" y="1344"/>
              <a:ext cx="421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3" name="公式" r:id="rId7" imgW="276346" imgH="190620" progId="Equation.3">
                      <p:embed/>
                    </p:oleObj>
                  </mc:Choice>
                  <mc:Fallback>
                    <p:oleObj name="公式" r:id="rId7" imgW="276346" imgH="19062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4" y="1344"/>
                            <a:ext cx="421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4" name="Object 83">
                <a:extLst>
                  <a:ext uri="{FF2B5EF4-FFF2-40B4-BE49-F238E27FC236}">
                    <a16:creationId xmlns:a16="http://schemas.microsoft.com/office/drawing/2014/main" xmlns="" id="{570052F0-A963-44C3-99D5-2B4F915C4E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26" y="1570"/>
              <a:ext cx="408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4" name="公式" r:id="rId9" imgW="266621" imgH="190620" progId="Equation.3">
                      <p:embed/>
                    </p:oleObj>
                  </mc:Choice>
                  <mc:Fallback>
                    <p:oleObj name="公式" r:id="rId9" imgW="266621" imgH="190620" progId="Equation.3">
                      <p:embed/>
                      <p:pic>
                        <p:nvPicPr>
                          <p:cNvPr id="0" name="Object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1570"/>
                            <a:ext cx="408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25" name="Object 84">
                <a:extLst>
                  <a:ext uri="{FF2B5EF4-FFF2-40B4-BE49-F238E27FC236}">
                    <a16:creationId xmlns:a16="http://schemas.microsoft.com/office/drawing/2014/main" xmlns="" id="{B70A7166-412C-4AE4-9E5D-412E1DC2C2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30" y="1616"/>
              <a:ext cx="476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5" name="公式" r:id="rId11" imgW="333344" imgH="190620" progId="Equation.3">
                      <p:embed/>
                    </p:oleObj>
                  </mc:Choice>
                  <mc:Fallback>
                    <p:oleObj name="公式" r:id="rId11" imgW="333344" imgH="19062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1616"/>
                            <a:ext cx="476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486" name="Text Box 24">
            <a:extLst>
              <a:ext uri="{FF2B5EF4-FFF2-40B4-BE49-F238E27FC236}">
                <a16:creationId xmlns:a16="http://schemas.microsoft.com/office/drawing/2014/main" xmlns="" id="{96703282-44DA-4EFE-970E-BE244EC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13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9" grpId="0" autoUpdateAnimBg="0"/>
      <p:bldP spid="1680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84D85B9-1FFB-4D92-AF32-9BDCDA84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765175"/>
            <a:ext cx="7862887" cy="1411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几率云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电子云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：对电子在空间各处出现的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几率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现象的描述，通常将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几率密度大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的区域用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浓影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表示，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几率密度小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的区域用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淡影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表示。</a:t>
            </a:r>
          </a:p>
        </p:txBody>
      </p:sp>
      <p:pic>
        <p:nvPicPr>
          <p:cNvPr id="30" name="Picture 2" descr="p14_13_1a">
            <a:extLst>
              <a:ext uri="{FF2B5EF4-FFF2-40B4-BE49-F238E27FC236}">
                <a16:creationId xmlns:a16="http://schemas.microsoft.com/office/drawing/2014/main" xmlns="" id="{38CA1840-C853-46BE-8BFB-72F28D44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11595" b="13792"/>
          <a:stretch>
            <a:fillRect/>
          </a:stretch>
        </p:blipFill>
        <p:spPr bwMode="auto">
          <a:xfrm>
            <a:off x="1428750" y="2622550"/>
            <a:ext cx="41830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78">
            <a:extLst>
              <a:ext uri="{FF2B5EF4-FFF2-40B4-BE49-F238E27FC236}">
                <a16:creationId xmlns:a16="http://schemas.microsoft.com/office/drawing/2014/main" xmlns="" id="{35F69813-0CB6-4579-8986-D0ACC9E4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14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14_13_1c">
            <a:extLst>
              <a:ext uri="{FF2B5EF4-FFF2-40B4-BE49-F238E27FC236}">
                <a16:creationId xmlns:a16="http://schemas.microsoft.com/office/drawing/2014/main" xmlns="" id="{717AD1A6-2D55-4A36-8FE0-8D0C23416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8" r="11273"/>
          <a:stretch>
            <a:fillRect/>
          </a:stretch>
        </p:blipFill>
        <p:spPr bwMode="auto">
          <a:xfrm>
            <a:off x="3071813" y="35718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14_13_1b">
            <a:extLst>
              <a:ext uri="{FF2B5EF4-FFF2-40B4-BE49-F238E27FC236}">
                <a16:creationId xmlns:a16="http://schemas.microsoft.com/office/drawing/2014/main" xmlns="" id="{0208D35C-D924-4BF5-9818-4CAD2D98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7" r="8331"/>
          <a:stretch>
            <a:fillRect/>
          </a:stretch>
        </p:blipFill>
        <p:spPr bwMode="auto">
          <a:xfrm>
            <a:off x="71438" y="357188"/>
            <a:ext cx="29289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p14_13_1d">
            <a:extLst>
              <a:ext uri="{FF2B5EF4-FFF2-40B4-BE49-F238E27FC236}">
                <a16:creationId xmlns:a16="http://schemas.microsoft.com/office/drawing/2014/main" xmlns="" id="{58E627A1-2D65-4B40-855F-88B9BACA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8" r="9795"/>
          <a:stretch>
            <a:fillRect/>
          </a:stretch>
        </p:blipFill>
        <p:spPr bwMode="auto">
          <a:xfrm>
            <a:off x="6000750" y="357188"/>
            <a:ext cx="29114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1" name="Picture 1" descr="C:\Users\Administrator\AppData\Roaming\Tencent\Users\188541213\QQ\WinTemp\RichOle\0D}TRGHCQLI2O9MPU~EW6VX.png">
            <a:extLst>
              <a:ext uri="{FF2B5EF4-FFF2-40B4-BE49-F238E27FC236}">
                <a16:creationId xmlns:a16="http://schemas.microsoft.com/office/drawing/2014/main" xmlns="" id="{6A275E0C-E64B-4EB0-91D7-B2D2F93E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3214688"/>
            <a:ext cx="2360613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2" descr="C:\Users\Administrator\AppData\Roaming\Tencent\Users\188541213\QQ\WinTemp\RichOle\CNYDBY$LJU99(O6OD7FLHIG.png">
            <a:extLst>
              <a:ext uri="{FF2B5EF4-FFF2-40B4-BE49-F238E27FC236}">
                <a16:creationId xmlns:a16="http://schemas.microsoft.com/office/drawing/2014/main" xmlns="" id="{C370F141-7A6F-47C2-BD2D-B67FAE890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786188"/>
            <a:ext cx="3130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78">
            <a:extLst>
              <a:ext uri="{FF2B5EF4-FFF2-40B4-BE49-F238E27FC236}">
                <a16:creationId xmlns:a16="http://schemas.microsoft.com/office/drawing/2014/main" xmlns="" id="{F7C40C5A-F0D1-4FD9-AFB9-10E2F3EEB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15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9QE6B]T_V4~C$L8FAY[T[JH">
            <a:extLst>
              <a:ext uri="{FF2B5EF4-FFF2-40B4-BE49-F238E27FC236}">
                <a16:creationId xmlns:a16="http://schemas.microsoft.com/office/drawing/2014/main" xmlns="" id="{503F7AF0-D2BB-4528-B089-30C7E5AA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7704138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78">
            <a:extLst>
              <a:ext uri="{FF2B5EF4-FFF2-40B4-BE49-F238E27FC236}">
                <a16:creationId xmlns:a16="http://schemas.microsoft.com/office/drawing/2014/main" xmlns="" id="{CD37B3C9-C881-44AB-8A2C-0328D9A6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16</a:t>
            </a:r>
            <a:endParaRPr lang="en-US" altLang="zh-CN" sz="2800">
              <a:solidFill>
                <a:schemeClr val="bg1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Text Box 5">
            <a:extLst>
              <a:ext uri="{FF2B5EF4-FFF2-40B4-BE49-F238E27FC236}">
                <a16:creationId xmlns:a16="http://schemas.microsoft.com/office/drawing/2014/main" xmlns="" id="{16292E9B-7112-457B-82DC-09756631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860800"/>
            <a:ext cx="6119813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解：在半径为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r+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的径向空间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内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2p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出现的几率密度为</a:t>
            </a:r>
          </a:p>
        </p:txBody>
      </p:sp>
      <p:sp>
        <p:nvSpPr>
          <p:cNvPr id="168969" name="Oval 9">
            <a:extLst>
              <a:ext uri="{FF2B5EF4-FFF2-40B4-BE49-F238E27FC236}">
                <a16:creationId xmlns:a16="http://schemas.microsoft.com/office/drawing/2014/main" xmlns="" id="{B30DB86A-AE15-4C0B-8329-0B4E2E77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151188"/>
            <a:ext cx="1828800" cy="1828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68970" name="Oval 10">
            <a:extLst>
              <a:ext uri="{FF2B5EF4-FFF2-40B4-BE49-F238E27FC236}">
                <a16:creationId xmlns:a16="http://schemas.microsoft.com/office/drawing/2014/main" xmlns="" id="{58DCB820-7FC3-45D4-B9C0-31C9316B3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429000"/>
            <a:ext cx="1223962" cy="1223963"/>
          </a:xfrm>
          <a:prstGeom prst="ellipse">
            <a:avLst/>
          </a:prstGeom>
          <a:gradFill rotWithShape="1">
            <a:gsLst>
              <a:gs pos="0">
                <a:srgbClr val="66FFCC"/>
              </a:gs>
              <a:gs pos="100000">
                <a:srgbClr val="00CC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68971" name="Line 11">
            <a:extLst>
              <a:ext uri="{FF2B5EF4-FFF2-40B4-BE49-F238E27FC236}">
                <a16:creationId xmlns:a16="http://schemas.microsoft.com/office/drawing/2014/main" xmlns="" id="{67C9DE09-1303-4E16-B891-757E03FB6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407828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2" name="Line 12">
            <a:extLst>
              <a:ext uri="{FF2B5EF4-FFF2-40B4-BE49-F238E27FC236}">
                <a16:creationId xmlns:a16="http://schemas.microsoft.com/office/drawing/2014/main" xmlns="" id="{22773977-4EA5-42E1-BC34-DDC5BB943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4078288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8973" name="Object 13">
            <a:extLst>
              <a:ext uri="{FF2B5EF4-FFF2-40B4-BE49-F238E27FC236}">
                <a16:creationId xmlns:a16="http://schemas.microsoft.com/office/drawing/2014/main" xmlns="" id="{E5FC45FD-4C30-463D-BDD4-6D7307BCA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4149725"/>
          <a:ext cx="3587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3" imgW="368140" imgH="317362" progId="Equation.DSMT4">
                  <p:embed/>
                </p:oleObj>
              </mc:Choice>
              <mc:Fallback>
                <p:oleObj name="Equation" r:id="rId3" imgW="368140" imgH="31736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149725"/>
                        <a:ext cx="3587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14">
            <a:extLst>
              <a:ext uri="{FF2B5EF4-FFF2-40B4-BE49-F238E27FC236}">
                <a16:creationId xmlns:a16="http://schemas.microsoft.com/office/drawing/2014/main" xmlns="" id="{191A73DF-314C-4744-9275-DC4D1BD92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4149725"/>
          <a:ext cx="1905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5" imgW="66723" imgH="85860" progId="Equation.3">
                  <p:embed/>
                </p:oleObj>
              </mc:Choice>
              <mc:Fallback>
                <p:oleObj name="公式" r:id="rId5" imgW="66723" imgH="858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149725"/>
                        <a:ext cx="1905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18">
            <a:extLst>
              <a:ext uri="{FF2B5EF4-FFF2-40B4-BE49-F238E27FC236}">
                <a16:creationId xmlns:a16="http://schemas.microsoft.com/office/drawing/2014/main" xmlns="" id="{C0F7780D-FACC-4A99-B728-2FD1AB755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4975225"/>
          <a:ext cx="44799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7" imgW="1676445" imgH="352350" progId="Equation.DSMT4">
                  <p:embed/>
                </p:oleObj>
              </mc:Choice>
              <mc:Fallback>
                <p:oleObj name="Equation" r:id="rId7" imgW="1676445" imgH="35235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975225"/>
                        <a:ext cx="447992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9" name="Object 19">
            <a:extLst>
              <a:ext uri="{FF2B5EF4-FFF2-40B4-BE49-F238E27FC236}">
                <a16:creationId xmlns:a16="http://schemas.microsoft.com/office/drawing/2014/main" xmlns="" id="{70ED03D5-7C35-4733-8184-636A326EC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2175" y="4984750"/>
          <a:ext cx="17684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Equation" r:id="rId9" imgW="723956" imgH="419040" progId="Equation.DSMT4">
                  <p:embed/>
                </p:oleObj>
              </mc:Choice>
              <mc:Fallback>
                <p:oleObj name="Equation" r:id="rId9" imgW="723956" imgH="419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4984750"/>
                        <a:ext cx="17684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2" name="Text Box 22">
            <a:extLst>
              <a:ext uri="{FF2B5EF4-FFF2-40B4-BE49-F238E27FC236}">
                <a16:creationId xmlns:a16="http://schemas.microsoft.com/office/drawing/2014/main" xmlns="" id="{DDC19DB0-83C0-4A02-B3A4-601F49E6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614997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——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径向几率密度</a:t>
            </a:r>
          </a:p>
        </p:txBody>
      </p:sp>
      <p:sp>
        <p:nvSpPr>
          <p:cNvPr id="24588" name="Text Box 5">
            <a:extLst>
              <a:ext uri="{FF2B5EF4-FFF2-40B4-BE49-F238E27FC236}">
                <a16:creationId xmlns:a16="http://schemas.microsoft.com/office/drawing/2014/main" xmlns="" id="{8844329C-5BDA-42B0-A5F5-7F96BAF77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88913"/>
            <a:ext cx="83216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5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证明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: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氢原子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p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和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d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态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径向几率密度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     的最大值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分别位于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距核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800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o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和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9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800" i="1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o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处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p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和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态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波函数径向部分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分别为</a:t>
            </a:r>
          </a:p>
        </p:txBody>
      </p:sp>
      <p:graphicFrame>
        <p:nvGraphicFramePr>
          <p:cNvPr id="24589" name="Object 6">
            <a:extLst>
              <a:ext uri="{FF2B5EF4-FFF2-40B4-BE49-F238E27FC236}">
                <a16:creationId xmlns:a16="http://schemas.microsoft.com/office/drawing/2014/main" xmlns="" id="{797F1FC2-C2E5-4726-8A3A-936D026A4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466850"/>
          <a:ext cx="391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11" imgW="3911600" imgH="965200" progId="Equation.DSMT4">
                  <p:embed/>
                </p:oleObj>
              </mc:Choice>
              <mc:Fallback>
                <p:oleObj name="Equation" r:id="rId11" imgW="3911600" imgH="965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466850"/>
                        <a:ext cx="391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7">
            <a:extLst>
              <a:ext uri="{FF2B5EF4-FFF2-40B4-BE49-F238E27FC236}">
                <a16:creationId xmlns:a16="http://schemas.microsoft.com/office/drawing/2014/main" xmlns="" id="{9542F115-FC34-4209-A153-5093E2FC5243}"/>
              </a:ext>
            </a:extLst>
          </p:cNvPr>
          <p:cNvGraphicFramePr>
            <a:graphicFrameLocks/>
          </p:cNvGraphicFramePr>
          <p:nvPr/>
        </p:nvGraphicFramePr>
        <p:xfrm>
          <a:off x="2306638" y="2401888"/>
          <a:ext cx="44243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Equation" r:id="rId13" imgW="4660900" imgH="939800" progId="Equation.DSMT4">
                  <p:embed/>
                </p:oleObj>
              </mc:Choice>
              <mc:Fallback>
                <p:oleObj name="Equation" r:id="rId13" imgW="4660900" imgH="9398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401888"/>
                        <a:ext cx="44243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AutoShape 8">
            <a:extLst>
              <a:ext uri="{FF2B5EF4-FFF2-40B4-BE49-F238E27FC236}">
                <a16:creationId xmlns:a16="http://schemas.microsoft.com/office/drawing/2014/main" xmlns="" id="{76CD2406-8F15-4D9F-8583-936280614191}"/>
              </a:ext>
            </a:extLst>
          </p:cNvPr>
          <p:cNvSpPr>
            <a:spLocks/>
          </p:cNvSpPr>
          <p:nvPr/>
        </p:nvSpPr>
        <p:spPr bwMode="auto">
          <a:xfrm>
            <a:off x="1916113" y="1908175"/>
            <a:ext cx="296862" cy="1058863"/>
          </a:xfrm>
          <a:prstGeom prst="leftBrace">
            <a:avLst>
              <a:gd name="adj1" fmla="val 29724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24592" name="Text Box 9">
            <a:extLst>
              <a:ext uri="{FF2B5EF4-FFF2-40B4-BE49-F238E27FC236}">
                <a16:creationId xmlns:a16="http://schemas.microsoft.com/office/drawing/2014/main" xmlns="" id="{247EFD57-E09A-45A2-BC75-6256D5E0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3260725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式中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o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为玻尔半径。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17ACAFD-D60F-4096-8931-63511938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013325"/>
            <a:ext cx="1557337" cy="1058863"/>
          </a:xfrm>
          <a:prstGeom prst="rect">
            <a:avLst/>
          </a:prstGeom>
          <a:noFill/>
          <a:ln w="254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24594" name="Text Box 24">
            <a:extLst>
              <a:ext uri="{FF2B5EF4-FFF2-40B4-BE49-F238E27FC236}">
                <a16:creationId xmlns:a16="http://schemas.microsoft.com/office/drawing/2014/main" xmlns="" id="{DA9D9AC2-62AF-40E9-BA67-776B67877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18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utoUpdateAnimBg="0"/>
      <p:bldP spid="168969" grpId="0" animBg="1"/>
      <p:bldP spid="168970" grpId="0" animBg="1"/>
      <p:bldP spid="168982" grpId="0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>
            <a:extLst>
              <a:ext uri="{FF2B5EF4-FFF2-40B4-BE49-F238E27FC236}">
                <a16:creationId xmlns:a16="http://schemas.microsoft.com/office/drawing/2014/main" xmlns="" id="{F8B556B2-C644-403D-8860-7B3769C95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69987" name="Text Box 3">
            <a:extLst>
              <a:ext uri="{FF2B5EF4-FFF2-40B4-BE49-F238E27FC236}">
                <a16:creationId xmlns:a16="http://schemas.microsoft.com/office/drawing/2014/main" xmlns="" id="{F96F1D5A-2AD8-4CB1-B68A-EBAA60F6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625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解出</a:t>
            </a:r>
          </a:p>
        </p:txBody>
      </p:sp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xmlns="" id="{2704FD2D-2C8F-472F-9D94-B88DD8CAD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5575" y="512763"/>
          <a:ext cx="1139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3" name="Equation" r:id="rId4" imgW="418976" imgH="162000" progId="Equation.DSMT4">
                  <p:embed/>
                </p:oleObj>
              </mc:Choice>
              <mc:Fallback>
                <p:oleObj name="Equation" r:id="rId4" imgW="418976" imgH="1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12763"/>
                        <a:ext cx="11398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9" name="Text Box 5">
            <a:extLst>
              <a:ext uri="{FF2B5EF4-FFF2-40B4-BE49-F238E27FC236}">
                <a16:creationId xmlns:a16="http://schemas.microsoft.com/office/drawing/2014/main" xmlns="" id="{3E649F21-8EEE-49D5-980C-B4E6FC61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748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 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 =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处为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2p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态电子几率密度最大值</a:t>
            </a:r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xmlns="" id="{B075630C-3100-4DED-B50F-FFC057E8A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4175"/>
            <a:ext cx="8029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同理可证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 9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处为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3d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态电子几率密度最大值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70001" name="Object 17">
            <a:extLst>
              <a:ext uri="{FF2B5EF4-FFF2-40B4-BE49-F238E27FC236}">
                <a16:creationId xmlns:a16="http://schemas.microsoft.com/office/drawing/2014/main" xmlns="" id="{614B6029-D7A4-492E-9F97-50519D67D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25425"/>
          <a:ext cx="18637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4" name="Equation" r:id="rId6" imgW="695322" imgH="352350" progId="Equation.DSMT4">
                  <p:embed/>
                </p:oleObj>
              </mc:Choice>
              <mc:Fallback>
                <p:oleObj name="Equation" r:id="rId6" imgW="695322" imgH="35235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25425"/>
                        <a:ext cx="18637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2" name="Object 18">
            <a:extLst>
              <a:ext uri="{FF2B5EF4-FFF2-40B4-BE49-F238E27FC236}">
                <a16:creationId xmlns:a16="http://schemas.microsoft.com/office/drawing/2014/main" xmlns="" id="{DA8D6871-B82B-4874-AF20-D2B4E4EA2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1155700"/>
          <a:ext cx="29892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8" imgW="1114298" imgH="438210" progId="Equation.DSMT4">
                  <p:embed/>
                </p:oleObj>
              </mc:Choice>
              <mc:Fallback>
                <p:oleObj name="Equation" r:id="rId8" imgW="1114298" imgH="43821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155700"/>
                        <a:ext cx="298926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28" name="Group 44">
            <a:extLst>
              <a:ext uri="{FF2B5EF4-FFF2-40B4-BE49-F238E27FC236}">
                <a16:creationId xmlns:a16="http://schemas.microsoft.com/office/drawing/2014/main" xmlns="" id="{0B6C9A49-8588-442F-B249-B2EA1B3115E0}"/>
              </a:ext>
            </a:extLst>
          </p:cNvPr>
          <p:cNvGrpSpPr>
            <a:grpSpLocks/>
          </p:cNvGrpSpPr>
          <p:nvPr/>
        </p:nvGrpSpPr>
        <p:grpSpPr bwMode="auto">
          <a:xfrm>
            <a:off x="5178425" y="852488"/>
            <a:ext cx="3568700" cy="1160462"/>
            <a:chOff x="3262" y="537"/>
            <a:chExt cx="2248" cy="731"/>
          </a:xfrm>
        </p:grpSpPr>
        <p:graphicFrame>
          <p:nvGraphicFramePr>
            <p:cNvPr id="25618" name="Object 40">
              <a:extLst>
                <a:ext uri="{FF2B5EF4-FFF2-40B4-BE49-F238E27FC236}">
                  <a16:creationId xmlns:a16="http://schemas.microsoft.com/office/drawing/2014/main" xmlns="" id="{B6C5A5D4-1E5B-4970-A4F8-401B45AD56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2" y="537"/>
            <a:ext cx="1686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86" name="公式" r:id="rId10" imgW="1114298" imgH="419040" progId="Equation.3">
                    <p:embed/>
                  </p:oleObj>
                </mc:Choice>
                <mc:Fallback>
                  <p:oleObj name="公式" r:id="rId10" imgW="1114298" imgH="4190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537"/>
                          <a:ext cx="1686" cy="731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19050">
                          <a:solidFill>
                            <a:srgbClr val="8000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619" name="Picture 43" descr="dove">
              <a:extLst>
                <a:ext uri="{FF2B5EF4-FFF2-40B4-BE49-F238E27FC236}">
                  <a16:creationId xmlns:a16="http://schemas.microsoft.com/office/drawing/2014/main" xmlns="" id="{94693310-0861-4EE1-AE45-B356372DC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76" y="618"/>
              <a:ext cx="634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70029" name="Object 45">
            <a:extLst>
              <a:ext uri="{FF2B5EF4-FFF2-40B4-BE49-F238E27FC236}">
                <a16:creationId xmlns:a16="http://schemas.microsoft.com/office/drawing/2014/main" xmlns="" id="{6B249830-3B89-4DF8-B290-86DCB0E8D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3600450"/>
          <a:ext cx="2921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13" imgW="1047846" imgH="209520" progId="Equation.DSMT4">
                  <p:embed/>
                </p:oleObj>
              </mc:Choice>
              <mc:Fallback>
                <p:oleObj name="Equation" r:id="rId13" imgW="1047846" imgH="20952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600450"/>
                        <a:ext cx="2921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30" name="Object 46">
            <a:extLst>
              <a:ext uri="{FF2B5EF4-FFF2-40B4-BE49-F238E27FC236}">
                <a16:creationId xmlns:a16="http://schemas.microsoft.com/office/drawing/2014/main" xmlns="" id="{DF7EE39E-A379-4076-BBCF-5871E9C07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0650" y="3470275"/>
          <a:ext cx="30099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15" imgW="1104844" imgH="419040" progId="Equation.DSMT4">
                  <p:embed/>
                </p:oleObj>
              </mc:Choice>
              <mc:Fallback>
                <p:oleObj name="Equation" r:id="rId15" imgW="1104844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3470275"/>
                        <a:ext cx="30099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33" name="Text Box 49">
            <a:extLst>
              <a:ext uri="{FF2B5EF4-FFF2-40B4-BE49-F238E27FC236}">
                <a16:creationId xmlns:a16="http://schemas.microsoft.com/office/drawing/2014/main" xmlns="" id="{3DD6DAB4-782E-4C71-A794-856475BA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70034" name="Text Box 50">
            <a:extLst>
              <a:ext uri="{FF2B5EF4-FFF2-40B4-BE49-F238E27FC236}">
                <a16:creationId xmlns:a16="http://schemas.microsoft.com/office/drawing/2014/main" xmlns="" id="{3C9FAF26-4D44-4257-BDF1-7E4D20854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24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解出</a:t>
            </a:r>
          </a:p>
        </p:txBody>
      </p:sp>
      <p:graphicFrame>
        <p:nvGraphicFramePr>
          <p:cNvPr id="170035" name="Object 51">
            <a:extLst>
              <a:ext uri="{FF2B5EF4-FFF2-40B4-BE49-F238E27FC236}">
                <a16:creationId xmlns:a16="http://schemas.microsoft.com/office/drawing/2014/main" xmlns="" id="{179B837A-C32E-479B-809E-F22CAAE22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3363" y="4760913"/>
          <a:ext cx="11271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9" name="Equation" r:id="rId17" imgW="400067" imgH="162000" progId="Equation.DSMT4">
                  <p:embed/>
                </p:oleObj>
              </mc:Choice>
              <mc:Fallback>
                <p:oleObj name="Equation" r:id="rId17" imgW="400067" imgH="1620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4760913"/>
                        <a:ext cx="11271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36" name="Object 52">
            <a:extLst>
              <a:ext uri="{FF2B5EF4-FFF2-40B4-BE49-F238E27FC236}">
                <a16:creationId xmlns:a16="http://schemas.microsoft.com/office/drawing/2014/main" xmlns="" id="{0FF03893-E5D9-48BF-811C-1D82CF382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4497388"/>
          <a:ext cx="18621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Equation" r:id="rId19" imgW="695322" imgH="323730" progId="Equation.DSMT4">
                  <p:embed/>
                </p:oleObj>
              </mc:Choice>
              <mc:Fallback>
                <p:oleObj name="Equation" r:id="rId19" imgW="695322" imgH="32373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4497388"/>
                        <a:ext cx="18621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38" name="Object 54">
            <a:extLst>
              <a:ext uri="{FF2B5EF4-FFF2-40B4-BE49-F238E27FC236}">
                <a16:creationId xmlns:a16="http://schemas.microsoft.com/office/drawing/2014/main" xmlns="" id="{DA0D001F-9707-49F6-B763-B779638B9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5468938"/>
          <a:ext cx="3141663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1" name="Equation" r:id="rId21" imgW="1104844" imgH="419040" progId="Equation.DSMT4">
                  <p:embed/>
                </p:oleObj>
              </mc:Choice>
              <mc:Fallback>
                <p:oleObj name="Equation" r:id="rId21" imgW="1104844" imgH="419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468938"/>
                        <a:ext cx="3141663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Text Box 24">
            <a:extLst>
              <a:ext uri="{FF2B5EF4-FFF2-40B4-BE49-F238E27FC236}">
                <a16:creationId xmlns:a16="http://schemas.microsoft.com/office/drawing/2014/main" xmlns="" id="{BADD700B-539E-461F-A310-93861624F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19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utoUpdateAnimBg="0"/>
      <p:bldP spid="169987" grpId="0" autoUpdateAnimBg="0"/>
      <p:bldP spid="169989" grpId="0" autoUpdateAnimBg="0"/>
      <p:bldP spid="169990" grpId="0" autoUpdateAnimBg="0"/>
      <p:bldP spid="170033" grpId="0" autoUpdateAnimBg="0"/>
      <p:bldP spid="17003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>
            <a:extLst>
              <a:ext uri="{FF2B5EF4-FFF2-40B4-BE49-F238E27FC236}">
                <a16:creationId xmlns:a16="http://schemas.microsoft.com/office/drawing/2014/main" xmlns="" id="{0AD05BD8-003F-431F-9AF7-D9368F39F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65532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文本框 2">
            <a:extLst>
              <a:ext uri="{FF2B5EF4-FFF2-40B4-BE49-F238E27FC236}">
                <a16:creationId xmlns:a16="http://schemas.microsoft.com/office/drawing/2014/main" xmlns="" id="{3306ACA2-0EA3-4855-882A-928FE310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0481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年真题</a:t>
            </a:r>
          </a:p>
        </p:txBody>
      </p:sp>
      <p:sp>
        <p:nvSpPr>
          <p:cNvPr id="27652" name="Text Box 24">
            <a:extLst>
              <a:ext uri="{FF2B5EF4-FFF2-40B4-BE49-F238E27FC236}">
                <a16:creationId xmlns:a16="http://schemas.microsoft.com/office/drawing/2014/main" xmlns="" id="{4DB7444A-EEF5-4AAB-ABE9-4DC3B087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20</a:t>
            </a:r>
            <a:endParaRPr lang="en-US" altLang="zh-CN" sz="2800">
              <a:solidFill>
                <a:schemeClr val="bg1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组合 26">
            <a:extLst>
              <a:ext uri="{FF2B5EF4-FFF2-40B4-BE49-F238E27FC236}">
                <a16:creationId xmlns:a16="http://schemas.microsoft.com/office/drawing/2014/main" xmlns="" id="{87A48A63-4145-410C-A5FB-B78DFD96BF26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182563"/>
            <a:ext cx="2379662" cy="1939925"/>
            <a:chOff x="6215063" y="1925254"/>
            <a:chExt cx="2574925" cy="2592771"/>
          </a:xfrm>
        </p:grpSpPr>
        <p:sp>
          <p:nvSpPr>
            <p:cNvPr id="52251" name="Line 23">
              <a:extLst>
                <a:ext uri="{FF2B5EF4-FFF2-40B4-BE49-F238E27FC236}">
                  <a16:creationId xmlns:a16="http://schemas.microsoft.com/office/drawing/2014/main" xmlns="" id="{E3BC264D-5C8D-40A8-A043-6C3D4E76F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5388" y="4164013"/>
              <a:ext cx="25146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Line 24">
              <a:extLst>
                <a:ext uri="{FF2B5EF4-FFF2-40B4-BE49-F238E27FC236}">
                  <a16:creationId xmlns:a16="http://schemas.microsoft.com/office/drawing/2014/main" xmlns="" id="{9C8724C5-3500-400A-A6A0-FC67548FC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5388" y="2944813"/>
              <a:ext cx="0" cy="1219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5">
              <a:extLst>
                <a:ext uri="{FF2B5EF4-FFF2-40B4-BE49-F238E27FC236}">
                  <a16:creationId xmlns:a16="http://schemas.microsoft.com/office/drawing/2014/main" xmlns="" id="{C2CAD9CE-F6C5-4523-9F7A-A23E43605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5388" y="1997397"/>
              <a:ext cx="0" cy="9474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26">
              <a:extLst>
                <a:ext uri="{FF2B5EF4-FFF2-40B4-BE49-F238E27FC236}">
                  <a16:creationId xmlns:a16="http://schemas.microsoft.com/office/drawing/2014/main" xmlns="" id="{3857C9AF-41E9-40F4-9EA0-2F3D84821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78750" y="2868613"/>
              <a:ext cx="0" cy="1295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27">
              <a:extLst>
                <a:ext uri="{FF2B5EF4-FFF2-40B4-BE49-F238E27FC236}">
                  <a16:creationId xmlns:a16="http://schemas.microsoft.com/office/drawing/2014/main" xmlns="" id="{E32A2906-B6FE-4BA8-8E01-5CCE5C0F8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8751" y="1997397"/>
              <a:ext cx="0" cy="8712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256" name="Object 29">
              <a:extLst>
                <a:ext uri="{FF2B5EF4-FFF2-40B4-BE49-F238E27FC236}">
                  <a16:creationId xmlns:a16="http://schemas.microsoft.com/office/drawing/2014/main" xmlns="" id="{4B183A82-C854-4918-8E76-8A5C737FA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5250" y="4214813"/>
            <a:ext cx="268288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2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50" y="4214813"/>
                          <a:ext cx="268288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7" name="Object 30">
              <a:extLst>
                <a:ext uri="{FF2B5EF4-FFF2-40B4-BE49-F238E27FC236}">
                  <a16:creationId xmlns:a16="http://schemas.microsoft.com/office/drawing/2014/main" xmlns="" id="{20E01A5E-4024-41EB-8541-B8818AA0E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59788" y="3702050"/>
            <a:ext cx="3238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3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9788" y="3702050"/>
                          <a:ext cx="32385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8" name="Object 31">
              <a:extLst>
                <a:ext uri="{FF2B5EF4-FFF2-40B4-BE49-F238E27FC236}">
                  <a16:creationId xmlns:a16="http://schemas.microsoft.com/office/drawing/2014/main" xmlns="" id="{C77ECEF0-56F0-49B7-B749-5DFEBD8B4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6512" y="1925254"/>
            <a:ext cx="576262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4" name="Equation" r:id="rId7" imgW="355292" imgH="203024" progId="Equation.DSMT4">
                    <p:embed/>
                  </p:oleObj>
                </mc:Choice>
                <mc:Fallback>
                  <p:oleObj name="Equation" r:id="rId7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6512" y="1925254"/>
                          <a:ext cx="576262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9" name="Oval 34">
              <a:extLst>
                <a:ext uri="{FF2B5EF4-FFF2-40B4-BE49-F238E27FC236}">
                  <a16:creationId xmlns:a16="http://schemas.microsoft.com/office/drawing/2014/main" xmlns="" id="{4B3258D3-F42A-42BD-A639-FD21EE62BC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954838" y="3440113"/>
              <a:ext cx="152400" cy="15240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aphicFrame>
          <p:nvGraphicFramePr>
            <p:cNvPr id="52260" name="Object 15">
              <a:extLst>
                <a:ext uri="{FF2B5EF4-FFF2-40B4-BE49-F238E27FC236}">
                  <a16:creationId xmlns:a16="http://schemas.microsoft.com/office/drawing/2014/main" xmlns="" id="{A28AC790-71A5-4C5A-BA92-9E6C0FE66D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5063" y="4143375"/>
            <a:ext cx="268287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5" name="Equation" r:id="rId9" imgW="126725" imgH="177415" progId="Equation.DSMT4">
                    <p:embed/>
                  </p:oleObj>
                </mc:Choice>
                <mc:Fallback>
                  <p:oleObj name="Equation" r:id="rId9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63" y="4143375"/>
                          <a:ext cx="268287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04" name="Object 24">
            <a:extLst>
              <a:ext uri="{FF2B5EF4-FFF2-40B4-BE49-F238E27FC236}">
                <a16:creationId xmlns:a16="http://schemas.microsoft.com/office/drawing/2014/main" xmlns="" id="{5F81715A-E041-4745-818C-213BE00FD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3" y="5837238"/>
          <a:ext cx="2809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Equation" r:id="rId11" imgW="3175000" imgH="787400" progId="Equation.DSMT4">
                  <p:embed/>
                </p:oleObj>
              </mc:Choice>
              <mc:Fallback>
                <p:oleObj name="Equation" r:id="rId11" imgW="31750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837238"/>
                        <a:ext cx="2809875" cy="682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9900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D503956-C2B7-4F61-93C7-6E1C55563DAF}"/>
              </a:ext>
            </a:extLst>
          </p:cNvPr>
          <p:cNvSpPr/>
          <p:nvPr/>
        </p:nvSpPr>
        <p:spPr>
          <a:xfrm>
            <a:off x="214313" y="115888"/>
            <a:ext cx="73580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一维无限深势阱中的粒子运动</a:t>
            </a:r>
          </a:p>
        </p:txBody>
      </p:sp>
      <p:graphicFrame>
        <p:nvGraphicFramePr>
          <p:cNvPr id="36" name="Object 7">
            <a:extLst>
              <a:ext uri="{FF2B5EF4-FFF2-40B4-BE49-F238E27FC236}">
                <a16:creationId xmlns:a16="http://schemas.microsoft.com/office/drawing/2014/main" xmlns="" id="{5C213C79-0BD8-4B70-A25A-951C65BF6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5481638"/>
          <a:ext cx="38068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MathType 6.0 Equation" r:id="rId13" imgW="3936960" imgH="799920" progId="Equation.DSMT4">
                  <p:embed/>
                </p:oleObj>
              </mc:Choice>
              <mc:Fallback>
                <p:oleObj name="MathType 6.0 Equation" r:id="rId13" imgW="39369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5481638"/>
                        <a:ext cx="38068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0">
            <a:extLst>
              <a:ext uri="{FF2B5EF4-FFF2-40B4-BE49-F238E27FC236}">
                <a16:creationId xmlns:a16="http://schemas.microsoft.com/office/drawing/2014/main" xmlns="" id="{313E267D-E996-457A-956A-CDAD50A13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3" y="620713"/>
          <a:ext cx="54483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8" name="Equation" r:id="rId15" imgW="5918200" imgH="863600" progId="Equation.DSMT4">
                  <p:embed/>
                </p:oleObj>
              </mc:Choice>
              <mc:Fallback>
                <p:oleObj name="Equation" r:id="rId15" imgW="59182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620713"/>
                        <a:ext cx="54483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9">
            <a:extLst>
              <a:ext uri="{FF2B5EF4-FFF2-40B4-BE49-F238E27FC236}">
                <a16:creationId xmlns:a16="http://schemas.microsoft.com/office/drawing/2014/main" xmlns="" id="{8272A1AC-C3D2-43BE-B3E9-886A1115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5702300"/>
            <a:ext cx="19573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定态薛定谔方程的解</a:t>
            </a:r>
          </a:p>
        </p:txBody>
      </p:sp>
      <p:sp>
        <p:nvSpPr>
          <p:cNvPr id="55" name="Text Box 21">
            <a:extLst>
              <a:ext uri="{FF2B5EF4-FFF2-40B4-BE49-F238E27FC236}">
                <a16:creationId xmlns:a16="http://schemas.microsoft.com/office/drawing/2014/main" xmlns="" id="{A5D56064-9E1D-4D37-AC36-F4DC16242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57325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通解：</a:t>
            </a:r>
            <a:endParaRPr lang="zh-CN" altLang="en-US" b="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56" name="Object 22">
            <a:extLst>
              <a:ext uri="{FF2B5EF4-FFF2-40B4-BE49-F238E27FC236}">
                <a16:creationId xmlns:a16="http://schemas.microsoft.com/office/drawing/2014/main" xmlns="" id="{0B430D99-D8A4-4043-9705-6380CBF34A97}"/>
              </a:ext>
            </a:extLst>
          </p:cNvPr>
          <p:cNvGraphicFramePr>
            <a:graphicFrameLocks/>
          </p:cNvGraphicFramePr>
          <p:nvPr/>
        </p:nvGraphicFramePr>
        <p:xfrm>
          <a:off x="1427163" y="1504950"/>
          <a:ext cx="3800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9" name="Equation" r:id="rId17" imgW="1651000" imgH="203200" progId="Equation.DSMT4">
                  <p:embed/>
                </p:oleObj>
              </mc:Choice>
              <mc:Fallback>
                <p:oleObj name="Equation" r:id="rId17" imgW="1651000" imgH="203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1504950"/>
                        <a:ext cx="3800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">
            <a:extLst>
              <a:ext uri="{FF2B5EF4-FFF2-40B4-BE49-F238E27FC236}">
                <a16:creationId xmlns:a16="http://schemas.microsoft.com/office/drawing/2014/main" xmlns="" id="{BD2B71C6-E595-4E95-8EE7-4406AF75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2303463"/>
            <a:ext cx="2846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边界条件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:</a:t>
            </a:r>
            <a:endParaRPr lang="en-US" altLang="zh-CN" b="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8" name="AutoShape 5">
            <a:extLst>
              <a:ext uri="{FF2B5EF4-FFF2-40B4-BE49-F238E27FC236}">
                <a16:creationId xmlns:a16="http://schemas.microsoft.com/office/drawing/2014/main" xmlns="" id="{6EC1CE3C-B4FD-4B63-AD86-B3AEF3E0461A}"/>
              </a:ext>
            </a:extLst>
          </p:cNvPr>
          <p:cNvSpPr>
            <a:spLocks/>
          </p:cNvSpPr>
          <p:nvPr/>
        </p:nvSpPr>
        <p:spPr bwMode="auto">
          <a:xfrm>
            <a:off x="1998663" y="2247900"/>
            <a:ext cx="228600" cy="668338"/>
          </a:xfrm>
          <a:prstGeom prst="leftBrace">
            <a:avLst>
              <a:gd name="adj1" fmla="val 27788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59" name="Object 7">
            <a:extLst>
              <a:ext uri="{FF2B5EF4-FFF2-40B4-BE49-F238E27FC236}">
                <a16:creationId xmlns:a16="http://schemas.microsoft.com/office/drawing/2014/main" xmlns="" id="{8A9011EE-C31A-4938-AE15-844AB22E3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2636838"/>
          <a:ext cx="4556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0" name="Equation" r:id="rId19" imgW="4787900" imgH="393700" progId="Equation.DSMT4">
                  <p:embed/>
                </p:oleObj>
              </mc:Choice>
              <mc:Fallback>
                <p:oleObj name="Equation" r:id="rId19" imgW="4787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636838"/>
                        <a:ext cx="45561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1">
            <a:extLst>
              <a:ext uri="{FF2B5EF4-FFF2-40B4-BE49-F238E27FC236}">
                <a16:creationId xmlns:a16="http://schemas.microsoft.com/office/drawing/2014/main" xmlns="" id="{271558E6-895C-4C41-B646-17F194026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6463" y="2122488"/>
          <a:ext cx="44386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21" imgW="4406900" imgH="393700" progId="Equation.DSMT4">
                  <p:embed/>
                </p:oleObj>
              </mc:Choice>
              <mc:Fallback>
                <p:oleObj name="Equation" r:id="rId21" imgW="4406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122488"/>
                        <a:ext cx="44386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46">
            <a:extLst>
              <a:ext uri="{FF2B5EF4-FFF2-40B4-BE49-F238E27FC236}">
                <a16:creationId xmlns:a16="http://schemas.microsoft.com/office/drawing/2014/main" xmlns="" id="{BF2C1CC9-3FDA-42B1-B42C-501D3DC30A09}"/>
              </a:ext>
            </a:extLst>
          </p:cNvPr>
          <p:cNvGraphicFramePr>
            <a:graphicFrameLocks/>
          </p:cNvGraphicFramePr>
          <p:nvPr/>
        </p:nvGraphicFramePr>
        <p:xfrm>
          <a:off x="2284413" y="2105025"/>
          <a:ext cx="1009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23" imgW="558558" imgH="203112" progId="Equation.DSMT4">
                  <p:embed/>
                </p:oleObj>
              </mc:Choice>
              <mc:Fallback>
                <p:oleObj name="Equation" r:id="rId23" imgW="558558" imgH="20311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105025"/>
                        <a:ext cx="10096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>
            <a:extLst>
              <a:ext uri="{FF2B5EF4-FFF2-40B4-BE49-F238E27FC236}">
                <a16:creationId xmlns:a16="http://schemas.microsoft.com/office/drawing/2014/main" xmlns="" id="{DCF900D6-82A3-41F0-8CE6-39F04BBC9F4F}"/>
              </a:ext>
            </a:extLst>
          </p:cNvPr>
          <p:cNvGraphicFramePr>
            <a:graphicFrameLocks/>
          </p:cNvGraphicFramePr>
          <p:nvPr/>
        </p:nvGraphicFramePr>
        <p:xfrm>
          <a:off x="2274888" y="2636838"/>
          <a:ext cx="1009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Equation" r:id="rId25" imgW="558558" imgH="203112" progId="Equation.DSMT4">
                  <p:embed/>
                </p:oleObj>
              </mc:Choice>
              <mc:Fallback>
                <p:oleObj name="Equation" r:id="rId25" imgW="558558" imgH="20311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2636838"/>
                        <a:ext cx="10096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6">
            <a:extLst>
              <a:ext uri="{FF2B5EF4-FFF2-40B4-BE49-F238E27FC236}">
                <a16:creationId xmlns:a16="http://schemas.microsoft.com/office/drawing/2014/main" xmlns="" id="{E2B15D86-9979-4A7F-ACB0-D19A3C9C7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136900"/>
          <a:ext cx="13700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4" name="MathType 6.0 Equation" r:id="rId27" imgW="1244520" imgH="723600" progId="Equation.DSMT4">
                  <p:embed/>
                </p:oleObj>
              </mc:Choice>
              <mc:Fallback>
                <p:oleObj name="MathType 6.0 Equation" r:id="rId27" imgW="12445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136900"/>
                        <a:ext cx="13700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1">
            <a:extLst>
              <a:ext uri="{FF2B5EF4-FFF2-40B4-BE49-F238E27FC236}">
                <a16:creationId xmlns:a16="http://schemas.microsoft.com/office/drawing/2014/main" xmlns="" id="{03A601FA-8029-49B9-8B03-C296656B1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788" y="4171950"/>
          <a:ext cx="2108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5" name="Equation" r:id="rId29" imgW="2145369" imgH="393529" progId="Equation.DSMT4">
                  <p:embed/>
                </p:oleObj>
              </mc:Choice>
              <mc:Fallback>
                <p:oleObj name="Equation" r:id="rId29" imgW="214536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4171950"/>
                        <a:ext cx="21082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42">
            <a:extLst>
              <a:ext uri="{FF2B5EF4-FFF2-40B4-BE49-F238E27FC236}">
                <a16:creationId xmlns:a16="http://schemas.microsoft.com/office/drawing/2014/main" xmlns="" id="{3A43CF58-54B9-4D52-B2C4-9BCFDBF9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4075113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方程的解：</a:t>
            </a:r>
            <a:endParaRPr lang="zh-CN" altLang="en-US" b="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8" name="Object 52">
            <a:extLst>
              <a:ext uri="{FF2B5EF4-FFF2-40B4-BE49-F238E27FC236}">
                <a16:creationId xmlns:a16="http://schemas.microsoft.com/office/drawing/2014/main" xmlns="" id="{CDCAB9B4-A13B-4B98-B582-DBF09EE0B3BB}"/>
              </a:ext>
            </a:extLst>
          </p:cNvPr>
          <p:cNvGraphicFramePr>
            <a:graphicFrameLocks/>
          </p:cNvGraphicFramePr>
          <p:nvPr/>
        </p:nvGraphicFramePr>
        <p:xfrm>
          <a:off x="2112963" y="3835400"/>
          <a:ext cx="22209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6" name="Equation" r:id="rId31" imgW="1155199" imgH="406224" progId="Equation.DSMT4">
                  <p:embed/>
                </p:oleObj>
              </mc:Choice>
              <mc:Fallback>
                <p:oleObj name="Equation" r:id="rId31" imgW="1155199" imgH="40622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835400"/>
                        <a:ext cx="222091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15">
            <a:extLst>
              <a:ext uri="{FF2B5EF4-FFF2-40B4-BE49-F238E27FC236}">
                <a16:creationId xmlns:a16="http://schemas.microsoft.com/office/drawing/2014/main" xmlns="" id="{FE6F1C1E-8E97-48D8-B490-DA7866E12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622141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</a:rPr>
              <a:t>—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能量本征值</a:t>
            </a:r>
            <a:r>
              <a:rPr lang="zh-CN" altLang="en-US" sz="2000">
                <a:solidFill>
                  <a:srgbClr val="FF0000"/>
                </a:solidFill>
                <a:latin typeface="楷体_GB2312"/>
                <a:ea typeface="楷体_GB2312"/>
              </a:rPr>
              <a:t>      </a:t>
            </a:r>
          </a:p>
        </p:txBody>
      </p:sp>
      <p:graphicFrame>
        <p:nvGraphicFramePr>
          <p:cNvPr id="71" name="Object 36">
            <a:extLst>
              <a:ext uri="{FF2B5EF4-FFF2-40B4-BE49-F238E27FC236}">
                <a16:creationId xmlns:a16="http://schemas.microsoft.com/office/drawing/2014/main" xmlns="" id="{7E61FD22-CD21-4D87-B1C3-2440F8A4A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2813" y="3128963"/>
          <a:ext cx="38814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MathType 6.0 Equation" r:id="rId33" imgW="3441600" imgH="799920" progId="Equation.DSMT4">
                  <p:embed/>
                </p:oleObj>
              </mc:Choice>
              <mc:Fallback>
                <p:oleObj name="MathType 6.0 Equation" r:id="rId33" imgW="34416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3128963"/>
                        <a:ext cx="38814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1">
            <a:extLst>
              <a:ext uri="{FF2B5EF4-FFF2-40B4-BE49-F238E27FC236}">
                <a16:creationId xmlns:a16="http://schemas.microsoft.com/office/drawing/2014/main" xmlns="" id="{D9F85BD3-848E-4EF6-BE27-8D6923876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3197225"/>
          <a:ext cx="15779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MathType 6.0 Equation" r:id="rId35" imgW="1562100" imgH="762000" progId="Equation.DSMT4">
                  <p:embed/>
                </p:oleObj>
              </mc:Choice>
              <mc:Fallback>
                <p:oleObj name="MathType 6.0 Equation" r:id="rId35" imgW="1562100" imgH="762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197225"/>
                        <a:ext cx="15779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右箭头 35">
            <a:extLst>
              <a:ext uri="{FF2B5EF4-FFF2-40B4-BE49-F238E27FC236}">
                <a16:creationId xmlns:a16="http://schemas.microsoft.com/office/drawing/2014/main" xmlns="" id="{F3FBE992-8A31-4ED6-ADE7-57BC53C51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3409950"/>
            <a:ext cx="447675" cy="306388"/>
          </a:xfrm>
          <a:prstGeom prst="rightArrow">
            <a:avLst>
              <a:gd name="adj1" fmla="val 50000"/>
              <a:gd name="adj2" fmla="val 502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74" name="Text Box 9">
            <a:extLst>
              <a:ext uri="{FF2B5EF4-FFF2-40B4-BE49-F238E27FC236}">
                <a16:creationId xmlns:a16="http://schemas.microsoft.com/office/drawing/2014/main" xmlns="" id="{E15F32A9-452D-4256-ADF0-62AF4FE31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913313"/>
            <a:ext cx="235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归一化条件：</a:t>
            </a:r>
            <a:endParaRPr lang="zh-CN" altLang="en-US" b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75" name="Object 10">
            <a:extLst>
              <a:ext uri="{FF2B5EF4-FFF2-40B4-BE49-F238E27FC236}">
                <a16:creationId xmlns:a16="http://schemas.microsoft.com/office/drawing/2014/main" xmlns="" id="{7D619BDF-11C1-4560-8373-311CB480F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4722813"/>
          <a:ext cx="25971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37" imgW="2247900" imgH="927100" progId="Equation.DSMT4">
                  <p:embed/>
                </p:oleObj>
              </mc:Choice>
              <mc:Fallback>
                <p:oleObj name="Equation" r:id="rId37" imgW="22479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722813"/>
                        <a:ext cx="259715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4">
            <a:extLst>
              <a:ext uri="{FF2B5EF4-FFF2-40B4-BE49-F238E27FC236}">
                <a16:creationId xmlns:a16="http://schemas.microsoft.com/office/drawing/2014/main" xmlns="" id="{5EA1D838-78EF-4F1D-A6C0-FD9043C32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197225"/>
            <a:ext cx="506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得</a:t>
            </a:r>
            <a:endParaRPr lang="en-US" altLang="zh-CN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5186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 autoUpdateAnimBg="0"/>
      <p:bldP spid="57" grpId="0" autoUpdateAnimBg="0"/>
      <p:bldP spid="58" grpId="0" animBg="1"/>
      <p:bldP spid="66" grpId="0" autoUpdateAnimBg="0"/>
      <p:bldP spid="70" grpId="0" autoUpdateAnimBg="0"/>
      <p:bldP spid="73" grpId="0" animBg="1"/>
      <p:bldP spid="74" grpId="0" autoUpdateAnimBg="0"/>
      <p:bldP spid="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2" name="Rectangle 40">
            <a:extLst>
              <a:ext uri="{FF2B5EF4-FFF2-40B4-BE49-F238E27FC236}">
                <a16:creationId xmlns:a16="http://schemas.microsoft.com/office/drawing/2014/main" xmlns="" id="{BBEBCBF4-1C57-4072-B017-2B73CEEB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776413"/>
            <a:ext cx="5400675" cy="2016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xmlns="" id="{9339C99A-7C8A-4C9E-ACC1-5EF798BD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19697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史特恩－盖拉赫实验（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1921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Group 62">
            <a:extLst>
              <a:ext uri="{FF2B5EF4-FFF2-40B4-BE49-F238E27FC236}">
                <a16:creationId xmlns:a16="http://schemas.microsoft.com/office/drawing/2014/main" xmlns="" id="{9D9FF153-FD7F-4DC6-AF26-3BA6B65639AE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2352675"/>
            <a:ext cx="4572000" cy="1166813"/>
            <a:chOff x="1366" y="1344"/>
            <a:chExt cx="2880" cy="735"/>
          </a:xfrm>
        </p:grpSpPr>
        <p:sp>
          <p:nvSpPr>
            <p:cNvPr id="28693" name="Line 16">
              <a:extLst>
                <a:ext uri="{FF2B5EF4-FFF2-40B4-BE49-F238E27FC236}">
                  <a16:creationId xmlns:a16="http://schemas.microsoft.com/office/drawing/2014/main" xmlns="" id="{BD17ADA2-BFB0-428E-AC61-4A224091D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5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17">
              <a:extLst>
                <a:ext uri="{FF2B5EF4-FFF2-40B4-BE49-F238E27FC236}">
                  <a16:creationId xmlns:a16="http://schemas.microsoft.com/office/drawing/2014/main" xmlns="" id="{1F16965D-E4F3-4552-97B9-A8392FCF6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5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Line 18">
              <a:extLst>
                <a:ext uri="{FF2B5EF4-FFF2-40B4-BE49-F238E27FC236}">
                  <a16:creationId xmlns:a16="http://schemas.microsoft.com/office/drawing/2014/main" xmlns="" id="{4B4FA8C3-C38D-4012-B716-76FF4E2C5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8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19">
              <a:extLst>
                <a:ext uri="{FF2B5EF4-FFF2-40B4-BE49-F238E27FC236}">
                  <a16:creationId xmlns:a16="http://schemas.microsoft.com/office/drawing/2014/main" xmlns="" id="{2DF33073-5E8B-425E-A2F7-447562CB0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" y="1588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Line 20">
              <a:extLst>
                <a:ext uri="{FF2B5EF4-FFF2-40B4-BE49-F238E27FC236}">
                  <a16:creationId xmlns:a16="http://schemas.microsoft.com/office/drawing/2014/main" xmlns="" id="{83256410-4655-4EA3-8C90-C4CACCB66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8" y="1748"/>
              <a:ext cx="0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1">
              <a:extLst>
                <a:ext uri="{FF2B5EF4-FFF2-40B4-BE49-F238E27FC236}">
                  <a16:creationId xmlns:a16="http://schemas.microsoft.com/office/drawing/2014/main" xmlns="" id="{0EAEDED8-19D7-4488-ADE3-6E51AB507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0" y="1708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22">
              <a:extLst>
                <a:ext uri="{FF2B5EF4-FFF2-40B4-BE49-F238E27FC236}">
                  <a16:creationId xmlns:a16="http://schemas.microsoft.com/office/drawing/2014/main" xmlns="" id="{9E16BD89-60BB-4796-81F5-203A99AB2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" y="1388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23">
              <a:extLst>
                <a:ext uri="{FF2B5EF4-FFF2-40B4-BE49-F238E27FC236}">
                  <a16:creationId xmlns:a16="http://schemas.microsoft.com/office/drawing/2014/main" xmlns="" id="{D41CB040-0082-4B9C-9F68-F02F061DC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4" y="1748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24">
              <a:extLst>
                <a:ext uri="{FF2B5EF4-FFF2-40B4-BE49-F238E27FC236}">
                  <a16:creationId xmlns:a16="http://schemas.microsoft.com/office/drawing/2014/main" xmlns="" id="{FCAAA891-B937-4C7B-A009-AE3036599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388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25">
              <a:extLst>
                <a:ext uri="{FF2B5EF4-FFF2-40B4-BE49-F238E27FC236}">
                  <a16:creationId xmlns:a16="http://schemas.microsoft.com/office/drawing/2014/main" xmlns="" id="{2F4A05E8-B052-4874-9FD1-1C676EFF1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1748"/>
              <a:ext cx="0" cy="2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3" name="Text Box 26">
              <a:extLst>
                <a:ext uri="{FF2B5EF4-FFF2-40B4-BE49-F238E27FC236}">
                  <a16:creationId xmlns:a16="http://schemas.microsoft.com/office/drawing/2014/main" xmlns="" id="{5EB43283-2CD9-4FD0-B65E-1DA53A5A8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418"/>
              <a:ext cx="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D</a:t>
              </a:r>
              <a:r>
                <a:rPr lang="en-US" altLang="zh-CN" sz="2400" baseline="-25000">
                  <a:solidFill>
                    <a:schemeClr val="tx2"/>
                  </a:solidFill>
                  <a:latin typeface="楷体_GB2312"/>
                  <a:ea typeface="楷体_GB2312"/>
                </a:rPr>
                <a:t>1</a:t>
              </a:r>
              <a:endParaRPr lang="en-US" altLang="zh-CN" sz="24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8704" name="Text Box 27">
              <a:extLst>
                <a:ext uri="{FF2B5EF4-FFF2-40B4-BE49-F238E27FC236}">
                  <a16:creationId xmlns:a16="http://schemas.microsoft.com/office/drawing/2014/main" xmlns="" id="{A7A0C1F5-1C0F-4F98-95A4-C43FFAE68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41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D</a:t>
              </a:r>
              <a:r>
                <a:rPr kumimoji="0" lang="en-US" altLang="zh-CN" sz="2400" baseline="-25000">
                  <a:solidFill>
                    <a:schemeClr val="tx2"/>
                  </a:solidFill>
                  <a:latin typeface="楷体_GB2312"/>
                  <a:ea typeface="楷体_GB2312"/>
                </a:rPr>
                <a:t>2</a:t>
              </a:r>
              <a:endParaRPr lang="en-US" altLang="zh-CN" sz="24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8705" name="Rectangle 28">
              <a:extLst>
                <a:ext uri="{FF2B5EF4-FFF2-40B4-BE49-F238E27FC236}">
                  <a16:creationId xmlns:a16="http://schemas.microsoft.com/office/drawing/2014/main" xmlns="" id="{2A12D13D-7405-4D7C-801B-80403BA7E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388"/>
              <a:ext cx="67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8706" name="Rectangle 29">
              <a:extLst>
                <a:ext uri="{FF2B5EF4-FFF2-40B4-BE49-F238E27FC236}">
                  <a16:creationId xmlns:a16="http://schemas.microsoft.com/office/drawing/2014/main" xmlns="" id="{958CA378-6A2D-427C-9575-BE2591DA9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1788"/>
              <a:ext cx="672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8707" name="Line 30">
              <a:extLst>
                <a:ext uri="{FF2B5EF4-FFF2-40B4-BE49-F238E27FC236}">
                  <a16:creationId xmlns:a16="http://schemas.microsoft.com/office/drawing/2014/main" xmlns="" id="{45337027-CB26-4F1A-AD54-DABA15B33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1388"/>
              <a:ext cx="0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8" name="Line 31">
              <a:extLst>
                <a:ext uri="{FF2B5EF4-FFF2-40B4-BE49-F238E27FC236}">
                  <a16:creationId xmlns:a16="http://schemas.microsoft.com/office/drawing/2014/main" xmlns="" id="{291D9EC7-D16C-4CD2-BE32-3AC58EB1A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8" y="1628"/>
              <a:ext cx="432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Line 32">
              <a:extLst>
                <a:ext uri="{FF2B5EF4-FFF2-40B4-BE49-F238E27FC236}">
                  <a16:creationId xmlns:a16="http://schemas.microsoft.com/office/drawing/2014/main" xmlns="" id="{97621572-B941-40DC-9AD6-6EE71435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1708"/>
              <a:ext cx="384" cy="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0" name="Text Box 33">
              <a:extLst>
                <a:ext uri="{FF2B5EF4-FFF2-40B4-BE49-F238E27FC236}">
                  <a16:creationId xmlns:a16="http://schemas.microsoft.com/office/drawing/2014/main" xmlns="" id="{B077A355-7904-4914-8C62-2B6B3644E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344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楷体_GB2312"/>
                </a:rPr>
                <a:t>S</a:t>
              </a:r>
              <a:endParaRPr lang="en-US" altLang="zh-CN" sz="2800" b="0">
                <a:solidFill>
                  <a:schemeClr val="tx2"/>
                </a:solidFill>
                <a:ea typeface="楷体_GB2312"/>
              </a:endParaRPr>
            </a:p>
          </p:txBody>
        </p:sp>
        <p:sp>
          <p:nvSpPr>
            <p:cNvPr id="28711" name="Text Box 34">
              <a:extLst>
                <a:ext uri="{FF2B5EF4-FFF2-40B4-BE49-F238E27FC236}">
                  <a16:creationId xmlns:a16="http://schemas.microsoft.com/office/drawing/2014/main" xmlns="" id="{994A6A7B-1715-4A67-9262-4EEA5DBD2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75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楷体_GB2312"/>
                </a:rPr>
                <a:t>N</a:t>
              </a:r>
              <a:endParaRPr lang="en-US" altLang="zh-CN" sz="2800" b="0">
                <a:solidFill>
                  <a:schemeClr val="tx2"/>
                </a:solidFill>
                <a:ea typeface="楷体_GB2312"/>
              </a:endParaRPr>
            </a:p>
          </p:txBody>
        </p:sp>
        <p:sp>
          <p:nvSpPr>
            <p:cNvPr id="28712" name="Text Box 35">
              <a:extLst>
                <a:ext uri="{FF2B5EF4-FFF2-40B4-BE49-F238E27FC236}">
                  <a16:creationId xmlns:a16="http://schemas.microsoft.com/office/drawing/2014/main" xmlns="" id="{99ACF252-4679-4D3E-82B4-7F881305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134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P</a:t>
              </a:r>
            </a:p>
          </p:txBody>
        </p:sp>
      </p:grpSp>
      <p:sp>
        <p:nvSpPr>
          <p:cNvPr id="175141" name="AutoShape 37">
            <a:extLst>
              <a:ext uri="{FF2B5EF4-FFF2-40B4-BE49-F238E27FC236}">
                <a16:creationId xmlns:a16="http://schemas.microsoft.com/office/drawing/2014/main" xmlns="" id="{CA201C72-83CA-4444-8E6B-308E5042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704975"/>
            <a:ext cx="2403475" cy="612775"/>
          </a:xfrm>
          <a:prstGeom prst="wedgeEllipseCallout">
            <a:avLst>
              <a:gd name="adj1" fmla="val -56801"/>
              <a:gd name="adj2" fmla="val 140671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态的银原子</a:t>
            </a:r>
          </a:p>
        </p:txBody>
      </p:sp>
      <p:sp>
        <p:nvSpPr>
          <p:cNvPr id="175142" name="AutoShape 38">
            <a:extLst>
              <a:ext uri="{FF2B5EF4-FFF2-40B4-BE49-F238E27FC236}">
                <a16:creationId xmlns:a16="http://schemas.microsoft.com/office/drawing/2014/main" xmlns="" id="{8667BB15-008D-48C6-9639-611C5D87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489075"/>
            <a:ext cx="2057400" cy="762000"/>
          </a:xfrm>
          <a:prstGeom prst="wedgeEllipseCallout">
            <a:avLst>
              <a:gd name="adj1" fmla="val -43134"/>
              <a:gd name="adj2" fmla="val 10791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非均匀磁场</a:t>
            </a:r>
          </a:p>
        </p:txBody>
      </p:sp>
      <p:sp>
        <p:nvSpPr>
          <p:cNvPr id="175143" name="Text Box 39">
            <a:extLst>
              <a:ext uri="{FF2B5EF4-FFF2-40B4-BE49-F238E27FC236}">
                <a16:creationId xmlns:a16="http://schemas.microsoft.com/office/drawing/2014/main" xmlns="" id="{D7A8F5CF-E768-40D0-8004-61CA993E5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498975"/>
            <a:ext cx="63357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在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没有外磁场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时，在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P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板上，银原子射线集结为与缝平行的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一条直线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。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xmlns="" id="{96266D3A-5021-4B6B-AB74-1B19E18D8AE7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4152900"/>
            <a:ext cx="1150938" cy="1009650"/>
            <a:chOff x="4740" y="1842"/>
            <a:chExt cx="725" cy="636"/>
          </a:xfrm>
        </p:grpSpPr>
        <p:sp>
          <p:nvSpPr>
            <p:cNvPr id="28691" name="Rectangle 40">
              <a:extLst>
                <a:ext uri="{FF2B5EF4-FFF2-40B4-BE49-F238E27FC236}">
                  <a16:creationId xmlns:a16="http://schemas.microsoft.com/office/drawing/2014/main" xmlns="" id="{E81A3BA0-1939-4F7D-A098-E68B7C10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842"/>
              <a:ext cx="725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28692" name="Line 41">
              <a:extLst>
                <a:ext uri="{FF2B5EF4-FFF2-40B4-BE49-F238E27FC236}">
                  <a16:creationId xmlns:a16="http://schemas.microsoft.com/office/drawing/2014/main" xmlns="" id="{EF672D90-CFE7-4FA6-A03C-AE592EFAD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160"/>
              <a:ext cx="454" cy="0"/>
            </a:xfrm>
            <a:prstGeom prst="line">
              <a:avLst/>
            </a:prstGeom>
            <a:noFill/>
            <a:ln w="5715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0">
            <a:extLst>
              <a:ext uri="{FF2B5EF4-FFF2-40B4-BE49-F238E27FC236}">
                <a16:creationId xmlns:a16="http://schemas.microsoft.com/office/drawing/2014/main" xmlns="" id="{C9149233-50C7-4E7B-A7EA-420F205967B1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5649913"/>
            <a:ext cx="1223963" cy="1008062"/>
            <a:chOff x="4785" y="2750"/>
            <a:chExt cx="771" cy="635"/>
          </a:xfrm>
        </p:grpSpPr>
        <p:sp>
          <p:nvSpPr>
            <p:cNvPr id="28686" name="Rectangle 42">
              <a:extLst>
                <a:ext uri="{FF2B5EF4-FFF2-40B4-BE49-F238E27FC236}">
                  <a16:creationId xmlns:a16="http://schemas.microsoft.com/office/drawing/2014/main" xmlns="" id="{565F21CF-0642-452B-A19B-D5E242B0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750"/>
              <a:ext cx="771" cy="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pSp>
          <p:nvGrpSpPr>
            <p:cNvPr id="28687" name="Group 47">
              <a:extLst>
                <a:ext uri="{FF2B5EF4-FFF2-40B4-BE49-F238E27FC236}">
                  <a16:creationId xmlns:a16="http://schemas.microsoft.com/office/drawing/2014/main" xmlns="" id="{6E5BE8A2-DB1A-47A6-A0DD-0950EB639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" y="3022"/>
              <a:ext cx="581" cy="92"/>
              <a:chOff x="4903" y="3067"/>
              <a:chExt cx="581" cy="92"/>
            </a:xfrm>
          </p:grpSpPr>
          <p:sp>
            <p:nvSpPr>
              <p:cNvPr id="28688" name="Oval 44">
                <a:extLst>
                  <a:ext uri="{FF2B5EF4-FFF2-40B4-BE49-F238E27FC236}">
                    <a16:creationId xmlns:a16="http://schemas.microsoft.com/office/drawing/2014/main" xmlns="" id="{52AB5269-E515-47CB-A225-7FDA39CC3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" y="3067"/>
                <a:ext cx="454" cy="92"/>
              </a:xfrm>
              <a:prstGeom prst="ellipse">
                <a:avLst/>
              </a:prstGeom>
              <a:noFill/>
              <a:ln w="38100" algn="ctr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8689" name="Line 45">
                <a:extLst>
                  <a:ext uri="{FF2B5EF4-FFF2-40B4-BE49-F238E27FC236}">
                    <a16:creationId xmlns:a16="http://schemas.microsoft.com/office/drawing/2014/main" xmlns="" id="{DB76C61F-7243-4989-821D-75446DD2B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3113"/>
                <a:ext cx="91" cy="0"/>
              </a:xfrm>
              <a:prstGeom prst="line">
                <a:avLst/>
              </a:prstGeom>
              <a:noFill/>
              <a:ln w="571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0" name="Line 46">
                <a:extLst>
                  <a:ext uri="{FF2B5EF4-FFF2-40B4-BE49-F238E27FC236}">
                    <a16:creationId xmlns:a16="http://schemas.microsoft.com/office/drawing/2014/main" xmlns="" id="{44C34DBD-3F2D-4A9E-9383-B084E6FD3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3" y="3113"/>
                <a:ext cx="91" cy="0"/>
              </a:xfrm>
              <a:prstGeom prst="line">
                <a:avLst/>
              </a:prstGeom>
              <a:noFill/>
              <a:ln w="571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5152" name="Text Box 48">
            <a:extLst>
              <a:ext uri="{FF2B5EF4-FFF2-40B4-BE49-F238E27FC236}">
                <a16:creationId xmlns:a16="http://schemas.microsoft.com/office/drawing/2014/main" xmlns="" id="{FCFA9FCB-377A-4771-B0A7-5C97961E9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61025"/>
            <a:ext cx="56880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在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非均匀的外磁场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中，银原子射线分为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两束对称线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。</a:t>
            </a:r>
          </a:p>
        </p:txBody>
      </p:sp>
      <p:sp>
        <p:nvSpPr>
          <p:cNvPr id="175163" name="Text Box 59">
            <a:extLst>
              <a:ext uri="{FF2B5EF4-FFF2-40B4-BE49-F238E27FC236}">
                <a16:creationId xmlns:a16="http://schemas.microsoft.com/office/drawing/2014/main" xmlns="" id="{43B9E261-EC45-4C75-BDC1-35A49E71E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79863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1.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实验结果</a:t>
            </a:r>
          </a:p>
        </p:txBody>
      </p:sp>
      <p:sp>
        <p:nvSpPr>
          <p:cNvPr id="28684" name="Text Box 63">
            <a:extLst>
              <a:ext uri="{FF2B5EF4-FFF2-40B4-BE49-F238E27FC236}">
                <a16:creationId xmlns:a16="http://schemas.microsoft.com/office/drawing/2014/main" xmlns="" id="{ACFE4D18-DF04-4113-9DBB-AEA21F3BA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21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40" name="Text Box 55">
            <a:extLst>
              <a:ext uri="{FF2B5EF4-FFF2-40B4-BE49-F238E27FC236}">
                <a16:creationId xmlns:a16="http://schemas.microsoft.com/office/drawing/2014/main" xmlns="" id="{DE2E6363-69AA-4BC2-BE23-45E7BFD95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88913"/>
            <a:ext cx="72151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9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节 电子的自旋 四个量子数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200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Electron Spin the Four Quantum Numbers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17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5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2" grpId="0" animBg="1"/>
      <p:bldP spid="175108" grpId="0"/>
      <p:bldP spid="175141" grpId="0" animBg="1" autoUpdateAnimBg="0"/>
      <p:bldP spid="175142" grpId="0" animBg="1" autoUpdateAnimBg="0"/>
      <p:bldP spid="175143" grpId="0" autoUpdateAnimBg="0"/>
      <p:bldP spid="175152" grpId="0" autoUpdateAnimBg="0"/>
      <p:bldP spid="17516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Text Box 4">
            <a:extLst>
              <a:ext uri="{FF2B5EF4-FFF2-40B4-BE49-F238E27FC236}">
                <a16:creationId xmlns:a16="http://schemas.microsoft.com/office/drawing/2014/main" xmlns="" id="{3C7BFE29-4F27-46BB-A67F-EBEFA1A6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88938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2.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结果分析</a:t>
            </a:r>
            <a:endParaRPr lang="zh-CN" altLang="en-US" sz="2800">
              <a:solidFill>
                <a:srgbClr val="0000CC"/>
              </a:solidFill>
              <a:latin typeface="楷体_GB2312"/>
              <a:ea typeface="楷体_GB2312"/>
            </a:endParaRPr>
          </a:p>
        </p:txBody>
      </p:sp>
      <p:sp>
        <p:nvSpPr>
          <p:cNvPr id="176136" name="Text Box 8">
            <a:extLst>
              <a:ext uri="{FF2B5EF4-FFF2-40B4-BE49-F238E27FC236}">
                <a16:creationId xmlns:a16="http://schemas.microsoft.com/office/drawing/2014/main" xmlns="" id="{13AABA02-AA43-4BA9-901A-E64BBD5C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928688"/>
            <a:ext cx="7315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斯特恩用银原子束，基态银原子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zh-CN" altLang="en-US" sz="2800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，电子的轨道角动量</a:t>
            </a:r>
            <a:r>
              <a:rPr lang="en-US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L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=0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，轨道运动产生的磁矩</a:t>
            </a:r>
            <a:r>
              <a:rPr lang="el-GR" altLang="zh-CN" sz="2800" i="1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μ</a:t>
            </a:r>
            <a:r>
              <a:rPr lang="en-US" altLang="zh-CN" sz="2800" i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l</a:t>
            </a:r>
            <a:r>
              <a:rPr lang="en-US" altLang="zh-CN" sz="2800">
                <a:solidFill>
                  <a:srgbClr val="0033CC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=0</a:t>
            </a:r>
            <a:endParaRPr lang="zh-CN" altLang="en-US" sz="2800">
              <a:solidFill>
                <a:srgbClr val="0033CC"/>
              </a:solidFill>
              <a:latin typeface="Times New Roman" panose="02020603050405020304" pitchFamily="18" charset="0"/>
              <a:ea typeface="楷体_GB2312"/>
              <a:sym typeface="Symbol" panose="05050102010706020507" pitchFamily="18" charset="2"/>
            </a:endParaRPr>
          </a:p>
        </p:txBody>
      </p:sp>
      <p:sp>
        <p:nvSpPr>
          <p:cNvPr id="176137" name="Text Box 9">
            <a:extLst>
              <a:ext uri="{FF2B5EF4-FFF2-40B4-BE49-F238E27FC236}">
                <a16:creationId xmlns:a16="http://schemas.microsoft.com/office/drawing/2014/main" xmlns="" id="{C227FD7D-919F-416A-95E3-7A623376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3544888"/>
            <a:ext cx="792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射线的偏转表明电子还应具有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  <a:ea typeface="楷体_GB2312"/>
              </a:rPr>
              <a:t>自旋角动量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!</a:t>
            </a:r>
          </a:p>
        </p:txBody>
      </p:sp>
      <p:graphicFrame>
        <p:nvGraphicFramePr>
          <p:cNvPr id="176145" name="Object 17">
            <a:extLst>
              <a:ext uri="{FF2B5EF4-FFF2-40B4-BE49-F238E27FC236}">
                <a16:creationId xmlns:a16="http://schemas.microsoft.com/office/drawing/2014/main" xmlns="" id="{B96E69E7-CFDE-4A11-A331-428F5821A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4294188"/>
          <a:ext cx="3124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3314700" imgH="698500" progId="Equation.DSMT4">
                  <p:embed/>
                </p:oleObj>
              </mc:Choice>
              <mc:Fallback>
                <p:oleObj name="Equation" r:id="rId3" imgW="3314700" imgH="698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294188"/>
                        <a:ext cx="3124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19">
            <a:extLst>
              <a:ext uri="{FF2B5EF4-FFF2-40B4-BE49-F238E27FC236}">
                <a16:creationId xmlns:a16="http://schemas.microsoft.com/office/drawing/2014/main" xmlns="" id="{0844902D-E3B0-4968-8386-6A405C94B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22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BFB7743-F51B-4633-B73A-DD1F619D3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2779713"/>
            <a:ext cx="4572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zh-CN" altLang="zh-CN" sz="2800">
                <a:solidFill>
                  <a:schemeClr val="tx2"/>
                </a:solidFill>
                <a:latin typeface="楷体_GB2312"/>
                <a:ea typeface="楷体_GB2312"/>
                <a:sym typeface="Symbol" panose="05050102010706020507" pitchFamily="18" charset="2"/>
              </a:rPr>
              <a:t>应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无偏转（只有一条射线）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E39D811-4395-4EAC-98E3-452B0AF6F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057400"/>
            <a:ext cx="50530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磁矩为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0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，银原子不受磁力作用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BAA0BB18-A15D-4506-80FC-B75450C82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8125" y="2990850"/>
            <a:ext cx="576263" cy="0"/>
          </a:xfrm>
          <a:prstGeom prst="straightConnector1">
            <a:avLst/>
          </a:prstGeom>
          <a:noFill/>
          <a:ln w="60325" algn="ctr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2">
            <a:extLst>
              <a:ext uri="{FF2B5EF4-FFF2-40B4-BE49-F238E27FC236}">
                <a16:creationId xmlns:a16="http://schemas.microsoft.com/office/drawing/2014/main" xmlns="" id="{E1AB719C-16AB-4432-BD5D-73A64F300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300663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s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——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自旋量子数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utoUpdateAnimBg="0"/>
      <p:bldP spid="176136" grpId="0" autoUpdateAnimBg="0"/>
      <p:bldP spid="176137" grpId="0" autoUpdateAnimBg="0"/>
      <p:bldP spid="2" grpId="0"/>
      <p:bldP spid="3" grpId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xmlns="" id="{E8E7E8C7-ABF8-470D-9686-634347AE4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80772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为了解释施特恩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盖拉赫实验，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1925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年美籍荷兰物理学家乌仑贝克和古兹密特提出了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电子自旋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的概念 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xmlns="" id="{3802E694-CA8A-4EB2-8DEB-75F5AA54A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1708150"/>
            <a:ext cx="8229600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） 电子除空间运动外，还有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自旋运动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，与之相联系的有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自旋角动量和自旋磁矩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。</a:t>
            </a: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xmlns="" id="{80A37C27-27DA-487D-B108-4E200519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760663"/>
            <a:ext cx="827246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） 自旋角动量</a:t>
            </a:r>
            <a:r>
              <a:rPr lang="en-US" altLang="zh-CN" sz="2800" i="1">
                <a:solidFill>
                  <a:schemeClr val="tx2"/>
                </a:solidFill>
                <a:latin typeface="楷体_GB2312"/>
                <a:ea typeface="楷体_GB2312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楷体_GB2312"/>
                <a:ea typeface="楷体_GB2312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和轨道角动量一样，均服从角动量的普遍法则，</a:t>
            </a:r>
            <a:r>
              <a:rPr lang="en-US" altLang="zh-CN" sz="2800" i="1">
                <a:solidFill>
                  <a:schemeClr val="tx2"/>
                </a:solidFill>
                <a:latin typeface="楷体_GB2312"/>
                <a:ea typeface="楷体_GB2312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楷体_GB2312"/>
                <a:ea typeface="楷体_GB2312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的大小是量子化的</a:t>
            </a:r>
          </a:p>
        </p:txBody>
      </p:sp>
      <p:grpSp>
        <p:nvGrpSpPr>
          <p:cNvPr id="34821" name="组合 1">
            <a:extLst>
              <a:ext uri="{FF2B5EF4-FFF2-40B4-BE49-F238E27FC236}">
                <a16:creationId xmlns:a16="http://schemas.microsoft.com/office/drawing/2014/main" xmlns="" id="{2DB75EF3-0B1B-4A1D-9AC0-5CF4C495BDC8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3779838"/>
            <a:ext cx="3467100" cy="523875"/>
            <a:chOff x="6126875" y="3782513"/>
            <a:chExt cx="3467833" cy="523220"/>
          </a:xfrm>
        </p:grpSpPr>
        <p:sp>
          <p:nvSpPr>
            <p:cNvPr id="30743" name="WordArt 7">
              <a:extLst>
                <a:ext uri="{FF2B5EF4-FFF2-40B4-BE49-F238E27FC236}">
                  <a16:creationId xmlns:a16="http://schemas.microsoft.com/office/drawing/2014/main" xmlns="" id="{426E46CD-2196-4C58-B2B2-3E2A1F2F639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126875" y="3980657"/>
              <a:ext cx="168740" cy="1873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333399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 panose="02050604050505020204" pitchFamily="18" charset="0"/>
                </a:rPr>
                <a:t>s</a:t>
              </a:r>
              <a:endParaRPr lang="zh-CN" altLang="en-US" sz="3600" i="1" kern="10">
                <a:ln w="9525">
                  <a:solidFill>
                    <a:srgbClr val="333399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0744" name="Text Box 8">
              <a:extLst>
                <a:ext uri="{FF2B5EF4-FFF2-40B4-BE49-F238E27FC236}">
                  <a16:creationId xmlns:a16="http://schemas.microsoft.com/office/drawing/2014/main" xmlns="" id="{431C8732-3CD0-46B0-85BA-FA63A6EF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615" y="3782513"/>
              <a:ext cx="32990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</a:rPr>
                <a:t>称为自旋量子数</a:t>
              </a:r>
              <a:endParaRPr lang="en-US" altLang="zh-CN" sz="280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</p:grpSp>
      <p:graphicFrame>
        <p:nvGraphicFramePr>
          <p:cNvPr id="117780" name="Object 20">
            <a:extLst>
              <a:ext uri="{FF2B5EF4-FFF2-40B4-BE49-F238E27FC236}">
                <a16:creationId xmlns:a16="http://schemas.microsoft.com/office/drawing/2014/main" xmlns="" id="{35A7E849-9DB7-4C20-B6B1-F92B48CE42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3694113"/>
          <a:ext cx="26844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3" imgW="895221" imgH="190620" progId="Equation.DSMT4">
                  <p:embed/>
                </p:oleObj>
              </mc:Choice>
              <mc:Fallback>
                <p:oleObj name="Equation" r:id="rId3" imgW="895221" imgH="1906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3694113"/>
                        <a:ext cx="26844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12" name="Group 52">
            <a:extLst>
              <a:ext uri="{FF2B5EF4-FFF2-40B4-BE49-F238E27FC236}">
                <a16:creationId xmlns:a16="http://schemas.microsoft.com/office/drawing/2014/main" xmlns="" id="{B4F3966C-AC24-4CCF-8AAE-1433072D59B0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4292600"/>
            <a:ext cx="1663700" cy="876300"/>
            <a:chOff x="4715" y="2758"/>
            <a:chExt cx="1048" cy="552"/>
          </a:xfrm>
        </p:grpSpPr>
        <p:sp>
          <p:nvSpPr>
            <p:cNvPr id="30741" name="Text Box 19">
              <a:extLst>
                <a:ext uri="{FF2B5EF4-FFF2-40B4-BE49-F238E27FC236}">
                  <a16:creationId xmlns:a16="http://schemas.microsoft.com/office/drawing/2014/main" xmlns="" id="{EF69340D-14A9-4828-B055-03B07D8E5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2849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故</a:t>
              </a:r>
            </a:p>
          </p:txBody>
        </p:sp>
        <p:graphicFrame>
          <p:nvGraphicFramePr>
            <p:cNvPr id="30742" name="Object 21">
              <a:extLst>
                <a:ext uri="{FF2B5EF4-FFF2-40B4-BE49-F238E27FC236}">
                  <a16:creationId xmlns:a16="http://schemas.microsoft.com/office/drawing/2014/main" xmlns="" id="{AEAD1684-730B-4CA4-8800-B86252CF25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5" y="2758"/>
            <a:ext cx="7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8" name="Equation" r:id="rId5" imgW="590511" imgH="362070" progId="Equation.DSMT4">
                    <p:embed/>
                  </p:oleObj>
                </mc:Choice>
                <mc:Fallback>
                  <p:oleObj name="Equation" r:id="rId5" imgW="590511" imgH="36207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2758"/>
                          <a:ext cx="7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66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1" name="Text Box 26">
            <a:extLst>
              <a:ext uri="{FF2B5EF4-FFF2-40B4-BE49-F238E27FC236}">
                <a16:creationId xmlns:a16="http://schemas.microsoft.com/office/drawing/2014/main" xmlns="" id="{B8171901-0BA1-49F8-BBE2-E654CF76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5538788"/>
            <a:ext cx="3954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称为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自旋磁量子数</a:t>
            </a:r>
          </a:p>
        </p:txBody>
      </p:sp>
      <p:sp>
        <p:nvSpPr>
          <p:cNvPr id="34837" name="Text Box 30">
            <a:extLst>
              <a:ext uri="{FF2B5EF4-FFF2-40B4-BE49-F238E27FC236}">
                <a16:creationId xmlns:a16="http://schemas.microsoft.com/office/drawing/2014/main" xmlns="" id="{C55C0573-66F5-4B92-8AEF-AF9E7AC1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6124575"/>
            <a:ext cx="3165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只能取两个值：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xmlns="" id="{DA0173F8-4CBD-41C2-9A5D-559B0249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065713"/>
            <a:ext cx="8023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）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轴（外磁场）方向上的投影</a:t>
            </a:r>
          </a:p>
        </p:txBody>
      </p:sp>
      <p:graphicFrame>
        <p:nvGraphicFramePr>
          <p:cNvPr id="117806" name="Object 46">
            <a:extLst>
              <a:ext uri="{FF2B5EF4-FFF2-40B4-BE49-F238E27FC236}">
                <a16:creationId xmlns:a16="http://schemas.microsoft.com/office/drawing/2014/main" xmlns="" id="{1730BA47-9197-4AE0-99E0-6E2E3F23D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5510213"/>
          <a:ext cx="1446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7" imgW="542967" imgH="162000" progId="Equation.DSMT4">
                  <p:embed/>
                </p:oleObj>
              </mc:Choice>
              <mc:Fallback>
                <p:oleObj name="Equation" r:id="rId7" imgW="542967" imgH="16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510213"/>
                        <a:ext cx="1446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17" name="Group 57">
            <a:extLst>
              <a:ext uri="{FF2B5EF4-FFF2-40B4-BE49-F238E27FC236}">
                <a16:creationId xmlns:a16="http://schemas.microsoft.com/office/drawing/2014/main" xmlns="" id="{BBDE4028-C1CF-4B46-AE38-148B6243174A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5989638"/>
            <a:ext cx="1509713" cy="817562"/>
            <a:chOff x="3923" y="3735"/>
            <a:chExt cx="951" cy="515"/>
          </a:xfrm>
        </p:grpSpPr>
        <p:sp>
          <p:nvSpPr>
            <p:cNvPr id="30739" name="Text Box 45">
              <a:extLst>
                <a:ext uri="{FF2B5EF4-FFF2-40B4-BE49-F238E27FC236}">
                  <a16:creationId xmlns:a16="http://schemas.microsoft.com/office/drawing/2014/main" xmlns="" id="{B3D7C8E5-2C7B-4D43-9C43-F8733373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793"/>
              <a:ext cx="3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故</a:t>
              </a:r>
            </a:p>
          </p:txBody>
        </p:sp>
        <p:graphicFrame>
          <p:nvGraphicFramePr>
            <p:cNvPr id="30740" name="Object 47">
              <a:extLst>
                <a:ext uri="{FF2B5EF4-FFF2-40B4-BE49-F238E27FC236}">
                  <a16:creationId xmlns:a16="http://schemas.microsoft.com/office/drawing/2014/main" xmlns="" id="{83AAC95B-5CE9-47BA-9676-62C334BBC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8" y="3735"/>
            <a:ext cx="67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0" name="Equation" r:id="rId9" imgW="514333" imgH="323730" progId="Equation.DSMT4">
                    <p:embed/>
                  </p:oleObj>
                </mc:Choice>
                <mc:Fallback>
                  <p:oleObj name="Equation" r:id="rId9" imgW="514333" imgH="32373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3735"/>
                          <a:ext cx="67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66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3" name="Text Box 49">
            <a:extLst>
              <a:ext uri="{FF2B5EF4-FFF2-40B4-BE49-F238E27FC236}">
                <a16:creationId xmlns:a16="http://schemas.microsoft.com/office/drawing/2014/main" xmlns="" id="{371C0F84-6EF6-4E31-A995-7952A263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88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9.2 </a:t>
            </a: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电子自旋</a:t>
            </a:r>
            <a:r>
              <a:rPr lang="en-US" altLang="zh-CN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—</a:t>
            </a: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自旋量子数</a:t>
            </a:r>
            <a:r>
              <a:rPr lang="en-US" altLang="zh-CN" sz="2800" i="1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s</a:t>
            </a:r>
          </a:p>
        </p:txBody>
      </p:sp>
      <p:graphicFrame>
        <p:nvGraphicFramePr>
          <p:cNvPr id="34830" name="Object 47">
            <a:extLst>
              <a:ext uri="{FF2B5EF4-FFF2-40B4-BE49-F238E27FC236}">
                <a16:creationId xmlns:a16="http://schemas.microsoft.com/office/drawing/2014/main" xmlns="" id="{3D5D090B-A744-46DD-B4BF-C3C938F8E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5989638"/>
          <a:ext cx="11398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11" imgW="552422" imgH="323730" progId="Equation.DSMT4">
                  <p:embed/>
                </p:oleObj>
              </mc:Choice>
              <mc:Fallback>
                <p:oleObj name="Equation" r:id="rId11" imgW="552422" imgH="32373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5989638"/>
                        <a:ext cx="11398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1" name="组合 5">
            <a:extLst>
              <a:ext uri="{FF2B5EF4-FFF2-40B4-BE49-F238E27FC236}">
                <a16:creationId xmlns:a16="http://schemas.microsoft.com/office/drawing/2014/main" xmlns="" id="{8B08099C-2155-46E7-A212-971FB500806E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4278313"/>
            <a:ext cx="5573713" cy="863600"/>
            <a:chOff x="561393" y="4278683"/>
            <a:chExt cx="5573923" cy="863534"/>
          </a:xfrm>
        </p:grpSpPr>
        <p:sp>
          <p:nvSpPr>
            <p:cNvPr id="30737" name="Text Box 10">
              <a:extLst>
                <a:ext uri="{FF2B5EF4-FFF2-40B4-BE49-F238E27FC236}">
                  <a16:creationId xmlns:a16="http://schemas.microsoft.com/office/drawing/2014/main" xmlns="" id="{7626DBD2-7C75-4115-808F-B4F0F6012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393" y="4383237"/>
              <a:ext cx="50239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楷体_GB2312"/>
                  <a:ea typeface="楷体_GB2312"/>
                </a:rPr>
                <a:t>s</a:t>
              </a: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仅有一个值，而且是半整数：</a:t>
              </a:r>
              <a:endParaRPr lang="en-US" altLang="zh-CN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aphicFrame>
          <p:nvGraphicFramePr>
            <p:cNvPr id="30738" name="Object 47">
              <a:extLst>
                <a:ext uri="{FF2B5EF4-FFF2-40B4-BE49-F238E27FC236}">
                  <a16:creationId xmlns:a16="http://schemas.microsoft.com/office/drawing/2014/main" xmlns="" id="{74DF7463-F83C-4DE1-B60A-CCA186921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1372" y="4278683"/>
            <a:ext cx="823944" cy="863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Equation" r:id="rId13" imgW="352523" imgH="323730" progId="Equation.DSMT4">
                    <p:embed/>
                  </p:oleObj>
                </mc:Choice>
                <mc:Fallback>
                  <p:oleObj name="Equation" r:id="rId13" imgW="352523" imgH="32373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1372" y="4278683"/>
                          <a:ext cx="823944" cy="863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6" name="Text Box 24">
            <a:extLst>
              <a:ext uri="{FF2B5EF4-FFF2-40B4-BE49-F238E27FC236}">
                <a16:creationId xmlns:a16="http://schemas.microsoft.com/office/drawing/2014/main" xmlns="" id="{5782A319-B26C-4107-B1FF-BD01DCC1E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23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autoUpdateAnimBg="0"/>
      <p:bldP spid="117766" grpId="0"/>
      <p:bldP spid="34841" grpId="0"/>
      <p:bldP spid="34837" grpId="0"/>
      <p:bldP spid="1178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xmlns="" id="{000FA1D9-A7B8-408B-AECB-B5D612ECA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355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电子自旋角动量</a:t>
            </a:r>
          </a:p>
        </p:txBody>
      </p:sp>
      <p:sp>
        <p:nvSpPr>
          <p:cNvPr id="35843" name="Text Box 54">
            <a:extLst>
              <a:ext uri="{FF2B5EF4-FFF2-40B4-BE49-F238E27FC236}">
                <a16:creationId xmlns:a16="http://schemas.microsoft.com/office/drawing/2014/main" xmlns="" id="{3AC73448-14A4-465E-93FF-87BC2285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电子自旋量子数</a:t>
            </a:r>
          </a:p>
        </p:txBody>
      </p:sp>
      <p:sp>
        <p:nvSpPr>
          <p:cNvPr id="35844" name="Text Box 56">
            <a:extLst>
              <a:ext uri="{FF2B5EF4-FFF2-40B4-BE49-F238E27FC236}">
                <a16:creationId xmlns:a16="http://schemas.microsoft.com/office/drawing/2014/main" xmlns="" id="{6C0E6CDA-9B5E-48D2-A23C-244CAB9D3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33825"/>
            <a:ext cx="325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电子</a:t>
            </a:r>
            <a:r>
              <a:rPr lang="zh-CN" altLang="en-US" sz="2800">
                <a:solidFill>
                  <a:srgbClr val="0033CC"/>
                </a:solidFill>
                <a:latin typeface="楷体_GB2312"/>
                <a:ea typeface="楷体_GB2312"/>
              </a:rPr>
              <a:t>自旋磁量子数</a:t>
            </a:r>
          </a:p>
        </p:txBody>
      </p:sp>
      <p:grpSp>
        <p:nvGrpSpPr>
          <p:cNvPr id="118877" name="Group 93">
            <a:extLst>
              <a:ext uri="{FF2B5EF4-FFF2-40B4-BE49-F238E27FC236}">
                <a16:creationId xmlns:a16="http://schemas.microsoft.com/office/drawing/2014/main" xmlns="" id="{CA32D7C4-91EE-43E7-94F8-F419FD17B6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438400"/>
            <a:ext cx="3827463" cy="1350963"/>
            <a:chOff x="288" y="1536"/>
            <a:chExt cx="2411" cy="851"/>
          </a:xfrm>
        </p:grpSpPr>
        <p:sp>
          <p:nvSpPr>
            <p:cNvPr id="31771" name="Text Box 72">
              <a:extLst>
                <a:ext uri="{FF2B5EF4-FFF2-40B4-BE49-F238E27FC236}">
                  <a16:creationId xmlns:a16="http://schemas.microsoft.com/office/drawing/2014/main" xmlns="" id="{352B1FFB-0756-49BE-B6B9-59260F25F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536"/>
              <a:ext cx="2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电子自旋角动量大小</a:t>
              </a:r>
            </a:p>
          </p:txBody>
        </p:sp>
        <p:graphicFrame>
          <p:nvGraphicFramePr>
            <p:cNvPr id="31772" name="Object 73">
              <a:extLst>
                <a:ext uri="{FF2B5EF4-FFF2-40B4-BE49-F238E27FC236}">
                  <a16:creationId xmlns:a16="http://schemas.microsoft.com/office/drawing/2014/main" xmlns="" id="{85E865E3-F909-4DD0-9811-EDED0E784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5" y="1885"/>
            <a:ext cx="1831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2" name="Equation" r:id="rId3" imgW="895221" imgH="190620" progId="Equation.DSMT4">
                    <p:embed/>
                  </p:oleObj>
                </mc:Choice>
                <mc:Fallback>
                  <p:oleObj name="Equation" r:id="rId3" imgW="895221" imgH="19062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" y="1885"/>
                          <a:ext cx="1831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72" name="Text Box 88">
            <a:extLst>
              <a:ext uri="{FF2B5EF4-FFF2-40B4-BE49-F238E27FC236}">
                <a16:creationId xmlns:a16="http://schemas.microsoft.com/office/drawing/2014/main" xmlns="" id="{1AB8A2C2-FD11-4F85-8C3D-A5C14C0B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849813"/>
            <a:ext cx="5759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 </a:t>
            </a:r>
            <a:r>
              <a:rPr lang="en-US" altLang="zh-CN" sz="2800" i="1">
                <a:solidFill>
                  <a:schemeClr val="tx2"/>
                </a:solidFill>
                <a:latin typeface="楷体_GB2312"/>
                <a:ea typeface="楷体_GB2312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楷体_GB2312"/>
                <a:ea typeface="楷体_GB2312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在</a:t>
            </a:r>
            <a:r>
              <a:rPr lang="en-US" altLang="zh-CN" sz="2800" i="1">
                <a:solidFill>
                  <a:schemeClr val="tx2"/>
                </a:solidFill>
                <a:latin typeface="楷体_GB2312"/>
                <a:ea typeface="楷体_GB2312"/>
              </a:rPr>
              <a:t>z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轴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外磁场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方向上的投影</a:t>
            </a:r>
          </a:p>
        </p:txBody>
      </p:sp>
      <p:graphicFrame>
        <p:nvGraphicFramePr>
          <p:cNvPr id="35847" name="Object 89">
            <a:extLst>
              <a:ext uri="{FF2B5EF4-FFF2-40B4-BE49-F238E27FC236}">
                <a16:creationId xmlns:a16="http://schemas.microsoft.com/office/drawing/2014/main" xmlns="" id="{119E31D2-01C4-42AC-B2FB-154BE02AE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438" y="5413375"/>
          <a:ext cx="1397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5" imgW="514333" imgH="323730" progId="Equation.DSMT4">
                  <p:embed/>
                </p:oleObj>
              </mc:Choice>
              <mc:Fallback>
                <p:oleObj name="Equation" r:id="rId5" imgW="514333" imgH="32373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5413375"/>
                        <a:ext cx="13970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2" name="组合 2">
            <a:extLst>
              <a:ext uri="{FF2B5EF4-FFF2-40B4-BE49-F238E27FC236}">
                <a16:creationId xmlns:a16="http://schemas.microsoft.com/office/drawing/2014/main" xmlns="" id="{D85BC391-B277-4FAF-AD23-ECD448BD3A6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628775"/>
            <a:ext cx="3097212" cy="4105275"/>
            <a:chOff x="6012200" y="1628775"/>
            <a:chExt cx="3096430" cy="410454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7A24649D-8E87-4EBB-B728-68364DBE4F9B}"/>
                </a:ext>
              </a:extLst>
            </p:cNvPr>
            <p:cNvSpPr/>
            <p:nvPr/>
          </p:nvSpPr>
          <p:spPr bwMode="auto">
            <a:xfrm>
              <a:off x="6012200" y="1628775"/>
              <a:ext cx="3096430" cy="4104545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31757" name="Group 103">
              <a:extLst>
                <a:ext uri="{FF2B5EF4-FFF2-40B4-BE49-F238E27FC236}">
                  <a16:creationId xmlns:a16="http://schemas.microsoft.com/office/drawing/2014/main" xmlns="" id="{BEA87010-EE7D-44E3-9B88-656399661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8595" y="1844675"/>
              <a:ext cx="2663825" cy="3683000"/>
              <a:chOff x="3606" y="960"/>
              <a:chExt cx="1678" cy="2320"/>
            </a:xfrm>
          </p:grpSpPr>
          <p:sp>
            <p:nvSpPr>
              <p:cNvPr id="31758" name="Line 4">
                <a:extLst>
                  <a:ext uri="{FF2B5EF4-FFF2-40B4-BE49-F238E27FC236}">
                    <a16:creationId xmlns:a16="http://schemas.microsoft.com/office/drawing/2014/main" xmlns="" id="{CEC2C1F9-3B15-4B67-A700-52FE8AE6C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960"/>
                <a:ext cx="0" cy="2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9" name="Arc 5">
                <a:extLst>
                  <a:ext uri="{FF2B5EF4-FFF2-40B4-BE49-F238E27FC236}">
                    <a16:creationId xmlns:a16="http://schemas.microsoft.com/office/drawing/2014/main" xmlns="" id="{FBBA2368-4342-4AB5-828B-A93B2F21B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1456"/>
                <a:ext cx="750" cy="1516"/>
              </a:xfrm>
              <a:custGeom>
                <a:avLst/>
                <a:gdLst>
                  <a:gd name="T0" fmla="*/ 0 w 21925"/>
                  <a:gd name="T1" fmla="*/ 0 h 43200"/>
                  <a:gd name="T2" fmla="*/ 0 w 21925"/>
                  <a:gd name="T3" fmla="*/ 0 h 43200"/>
                  <a:gd name="T4" fmla="*/ 0 w 2192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25" h="43200" fill="none" extrusionOk="0">
                    <a:moveTo>
                      <a:pt x="0" y="2"/>
                    </a:moveTo>
                    <a:cubicBezTo>
                      <a:pt x="108" y="0"/>
                      <a:pt x="216" y="0"/>
                      <a:pt x="325" y="0"/>
                    </a:cubicBezTo>
                    <a:cubicBezTo>
                      <a:pt x="12254" y="0"/>
                      <a:pt x="21925" y="9670"/>
                      <a:pt x="21925" y="21600"/>
                    </a:cubicBezTo>
                    <a:cubicBezTo>
                      <a:pt x="21925" y="33529"/>
                      <a:pt x="12254" y="43200"/>
                      <a:pt x="325" y="43200"/>
                    </a:cubicBezTo>
                    <a:cubicBezTo>
                      <a:pt x="289" y="43200"/>
                      <a:pt x="254" y="43199"/>
                      <a:pt x="219" y="43199"/>
                    </a:cubicBezTo>
                  </a:path>
                  <a:path w="21925" h="43200" stroke="0" extrusionOk="0">
                    <a:moveTo>
                      <a:pt x="0" y="2"/>
                    </a:moveTo>
                    <a:cubicBezTo>
                      <a:pt x="108" y="0"/>
                      <a:pt x="216" y="0"/>
                      <a:pt x="325" y="0"/>
                    </a:cubicBezTo>
                    <a:cubicBezTo>
                      <a:pt x="12254" y="0"/>
                      <a:pt x="21925" y="9670"/>
                      <a:pt x="21925" y="21600"/>
                    </a:cubicBezTo>
                    <a:cubicBezTo>
                      <a:pt x="21925" y="33529"/>
                      <a:pt x="12254" y="43200"/>
                      <a:pt x="325" y="43200"/>
                    </a:cubicBezTo>
                    <a:cubicBezTo>
                      <a:pt x="289" y="43200"/>
                      <a:pt x="254" y="43199"/>
                      <a:pt x="219" y="43199"/>
                    </a:cubicBezTo>
                    <a:lnTo>
                      <a:pt x="325" y="21600"/>
                    </a:lnTo>
                    <a:lnTo>
                      <a:pt x="0" y="2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0" name="Line 6">
                <a:extLst>
                  <a:ext uri="{FF2B5EF4-FFF2-40B4-BE49-F238E27FC236}">
                    <a16:creationId xmlns:a16="http://schemas.microsoft.com/office/drawing/2014/main" xmlns="" id="{4E85EEEF-BC31-4D30-BC36-1C0A6FBFE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0" y="1681"/>
                <a:ext cx="528" cy="5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1" name="Line 7">
                <a:extLst>
                  <a:ext uri="{FF2B5EF4-FFF2-40B4-BE49-F238E27FC236}">
                    <a16:creationId xmlns:a16="http://schemas.microsoft.com/office/drawing/2014/main" xmlns="" id="{EDB3EDEE-FA37-4CC2-BE17-B104447BC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" y="2201"/>
                <a:ext cx="528" cy="52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2" name="WordArt 8">
                <a:extLst>
                  <a:ext uri="{FF2B5EF4-FFF2-40B4-BE49-F238E27FC236}">
                    <a16:creationId xmlns:a16="http://schemas.microsoft.com/office/drawing/2014/main" xmlns="" id="{9D273C7B-FC0A-40D4-8827-3854A88BE6C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860" y="1026"/>
                <a:ext cx="130" cy="1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</a:rPr>
                  <a:t>z</a:t>
                </a:r>
                <a:endParaRPr lang="zh-CN" altLang="en-US" sz="3600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</a:endParaRPr>
              </a:p>
            </p:txBody>
          </p:sp>
          <p:sp>
            <p:nvSpPr>
              <p:cNvPr id="31763" name="Line 23">
                <a:extLst>
                  <a:ext uri="{FF2B5EF4-FFF2-40B4-BE49-F238E27FC236}">
                    <a16:creationId xmlns:a16="http://schemas.microsoft.com/office/drawing/2014/main" xmlns="" id="{8CBD9816-F4FE-4984-814A-18B53BF7F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5" y="1678"/>
                <a:ext cx="5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4" name="Line 24">
                <a:extLst>
                  <a:ext uri="{FF2B5EF4-FFF2-40B4-BE49-F238E27FC236}">
                    <a16:creationId xmlns:a16="http://schemas.microsoft.com/office/drawing/2014/main" xmlns="" id="{39FBC791-7658-4348-A2EF-C2231685A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3" y="2729"/>
                <a:ext cx="5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65" name="WordArt 25">
                <a:extLst>
                  <a:ext uri="{FF2B5EF4-FFF2-40B4-BE49-F238E27FC236}">
                    <a16:creationId xmlns:a16="http://schemas.microsoft.com/office/drawing/2014/main" xmlns="" id="{12A92AA3-DF58-4A1F-AFA3-9BC936D64C4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925" y="2155"/>
                <a:ext cx="83" cy="14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1199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sz="3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1766" name="Oval 43">
                <a:extLst>
                  <a:ext uri="{FF2B5EF4-FFF2-40B4-BE49-F238E27FC236}">
                    <a16:creationId xmlns:a16="http://schemas.microsoft.com/office/drawing/2014/main" xmlns="" id="{9450AB88-92AE-4D4C-A610-D9FE5F766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1662"/>
                <a:ext cx="30" cy="3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31767" name="Oval 44">
                <a:extLst>
                  <a:ext uri="{FF2B5EF4-FFF2-40B4-BE49-F238E27FC236}">
                    <a16:creationId xmlns:a16="http://schemas.microsoft.com/office/drawing/2014/main" xmlns="" id="{DBAD6575-708A-4DE8-BC8C-D9B31DFFB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3" y="2712"/>
                <a:ext cx="30" cy="3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graphicFrame>
            <p:nvGraphicFramePr>
              <p:cNvPr id="31768" name="Object 100">
                <a:extLst>
                  <a:ext uri="{FF2B5EF4-FFF2-40B4-BE49-F238E27FC236}">
                    <a16:creationId xmlns:a16="http://schemas.microsoft.com/office/drawing/2014/main" xmlns="" id="{0F76D8E0-9F3A-427F-8223-EFEF93A24D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49" y="1389"/>
              <a:ext cx="635" cy="4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4" name="公式" r:id="rId7" imgW="561877" imgH="314280" progId="Equation.3">
                      <p:embed/>
                    </p:oleObj>
                  </mc:Choice>
                  <mc:Fallback>
                    <p:oleObj name="公式" r:id="rId7" imgW="561877" imgH="31428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9" y="1389"/>
                            <a:ext cx="635" cy="4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66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9" name="Object 101">
                <a:extLst>
                  <a:ext uri="{FF2B5EF4-FFF2-40B4-BE49-F238E27FC236}">
                    <a16:creationId xmlns:a16="http://schemas.microsoft.com/office/drawing/2014/main" xmlns="" id="{E3428A25-072E-49D3-A800-26C9EA711D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2" y="1434"/>
              <a:ext cx="272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5" name="公式" r:id="rId9" imgW="123721" imgH="295380" progId="Equation.3">
                      <p:embed/>
                    </p:oleObj>
                  </mc:Choice>
                  <mc:Fallback>
                    <p:oleObj name="公式" r:id="rId9" imgW="123721" imgH="29538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434"/>
                            <a:ext cx="272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66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0" name="Object 102">
                <a:extLst>
                  <a:ext uri="{FF2B5EF4-FFF2-40B4-BE49-F238E27FC236}">
                    <a16:creationId xmlns:a16="http://schemas.microsoft.com/office/drawing/2014/main" xmlns="" id="{BF114A02-2FE9-4257-90C2-323CEE94887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2478"/>
              <a:ext cx="401" cy="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6" name="公式" r:id="rId11" imgW="238257" imgH="295380" progId="Equation.3">
                      <p:embed/>
                    </p:oleObj>
                  </mc:Choice>
                  <mc:Fallback>
                    <p:oleObj name="公式" r:id="rId11" imgW="238257" imgH="295380" progId="Equation.3">
                      <p:embed/>
                      <p:pic>
                        <p:nvPicPr>
                          <p:cNvPr id="0" name="Object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78"/>
                            <a:ext cx="401" cy="4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66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849" name="Object 47">
            <a:extLst>
              <a:ext uri="{FF2B5EF4-FFF2-40B4-BE49-F238E27FC236}">
                <a16:creationId xmlns:a16="http://schemas.microsoft.com/office/drawing/2014/main" xmlns="" id="{788935F9-07E1-483F-BD69-81D50FB1D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1403350"/>
          <a:ext cx="9318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Equation" r:id="rId13" imgW="352523" imgH="323730" progId="Equation.DSMT4">
                  <p:embed/>
                </p:oleObj>
              </mc:Choice>
              <mc:Fallback>
                <p:oleObj name="Equation" r:id="rId13" imgW="352523" imgH="32373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1403350"/>
                        <a:ext cx="9318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47">
            <a:extLst>
              <a:ext uri="{FF2B5EF4-FFF2-40B4-BE49-F238E27FC236}">
                <a16:creationId xmlns:a16="http://schemas.microsoft.com/office/drawing/2014/main" xmlns="" id="{7F627D85-480B-4274-935A-757E7F5AE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8" y="3741738"/>
          <a:ext cx="12779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15" imgW="552422" imgH="323730" progId="Equation.DSMT4">
                  <p:embed/>
                </p:oleObj>
              </mc:Choice>
              <mc:Fallback>
                <p:oleObj name="Equation" r:id="rId15" imgW="552422" imgH="32373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741738"/>
                        <a:ext cx="1277937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24">
            <a:extLst>
              <a:ext uri="{FF2B5EF4-FFF2-40B4-BE49-F238E27FC236}">
                <a16:creationId xmlns:a16="http://schemas.microsoft.com/office/drawing/2014/main" xmlns="" id="{214A732D-F6B9-41DA-945C-955589B3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24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1188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xmlns="" id="{A010A354-C887-4E0F-B9BF-A1050232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8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电子自旋磁矩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xmlns="" id="{71CC4324-71A7-4E94-BFDA-28598D5B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786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华文中宋" panose="02010600040101010101" pitchFamily="2" charset="-122"/>
                <a:ea typeface="楷体_GB2312"/>
              </a:rPr>
              <a:t>研究表明，与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电子自旋角动量相联系的自旋磁矩</a:t>
            </a:r>
          </a:p>
        </p:txBody>
      </p:sp>
      <p:sp>
        <p:nvSpPr>
          <p:cNvPr id="119812" name="Text Box 4">
            <a:extLst>
              <a:ext uri="{FF2B5EF4-FFF2-40B4-BE49-F238E27FC236}">
                <a16:creationId xmlns:a16="http://schemas.microsoft.com/office/drawing/2014/main" xmlns="" id="{39FA54F0-B663-442C-B71F-282CD988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2149475"/>
            <a:ext cx="5275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自旋磁矩在外磁场方向上的投影</a:t>
            </a: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xmlns="" id="{C29FE8BC-E9E4-4BE9-9FC1-5FB5A9F8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673475"/>
            <a:ext cx="8802687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继施特恩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盖拉赫的基态银原子实验之后，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1927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年费蒲斯和泰勒用</a:t>
            </a:r>
            <a:r>
              <a:rPr lang="zh-CN" altLang="en-US" sz="2800">
                <a:solidFill>
                  <a:srgbClr val="0033CC"/>
                </a:solidFill>
                <a:latin typeface="楷体_GB2312"/>
                <a:ea typeface="楷体_GB2312"/>
              </a:rPr>
              <a:t>基态的氢原子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做了同类实验，结果也是分成两束，电子的自旋及自旋磁矩的存在进一步被证实。</a:t>
            </a:r>
          </a:p>
        </p:txBody>
      </p:sp>
      <p:graphicFrame>
        <p:nvGraphicFramePr>
          <p:cNvPr id="119814" name="Object 6">
            <a:extLst>
              <a:ext uri="{FF2B5EF4-FFF2-40B4-BE49-F238E27FC236}">
                <a16:creationId xmlns:a16="http://schemas.microsoft.com/office/drawing/2014/main" xmlns="" id="{61E2C9BF-FE1C-48FB-8B78-2D444EE2D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1168400"/>
          <a:ext cx="18113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3" imgW="571601" imgH="323730" progId="Equation.DSMT4">
                  <p:embed/>
                </p:oleObj>
              </mc:Choice>
              <mc:Fallback>
                <p:oleObj name="Equation" r:id="rId3" imgW="571601" imgH="32373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168400"/>
                        <a:ext cx="18113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7">
            <a:extLst>
              <a:ext uri="{FF2B5EF4-FFF2-40B4-BE49-F238E27FC236}">
                <a16:creationId xmlns:a16="http://schemas.microsoft.com/office/drawing/2014/main" xmlns="" id="{72253E3B-35C0-4D4E-A842-FF8DAA327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682875"/>
          <a:ext cx="16922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5" imgW="628599" imgH="323730" progId="Equation.DSMT4">
                  <p:embed/>
                </p:oleObj>
              </mc:Choice>
              <mc:Fallback>
                <p:oleObj name="Equation" r:id="rId5" imgW="628599" imgH="32373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682875"/>
                        <a:ext cx="169227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xmlns="" id="{C9428307-FEE6-4CCD-A0E4-978C45BFA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518552"/>
              </p:ext>
            </p:extLst>
          </p:nvPr>
        </p:nvGraphicFramePr>
        <p:xfrm>
          <a:off x="2457450" y="1093788"/>
          <a:ext cx="26908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7" imgW="952200" imgH="393480" progId="Equation.DSMT4">
                  <p:embed/>
                </p:oleObj>
              </mc:Choice>
              <mc:Fallback>
                <p:oleObj name="Equation" r:id="rId7" imgW="952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093788"/>
                        <a:ext cx="269081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xmlns="" id="{0F40D904-3117-413C-8A57-C24102B09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6570"/>
              </p:ext>
            </p:extLst>
          </p:nvPr>
        </p:nvGraphicFramePr>
        <p:xfrm>
          <a:off x="2397125" y="2578100"/>
          <a:ext cx="2028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9" imgW="787320" imgH="393480" progId="Equation.DSMT4">
                  <p:embed/>
                </p:oleObj>
              </mc:Choice>
              <mc:Fallback>
                <p:oleObj name="Equation" r:id="rId9" imgW="78732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2578100"/>
                        <a:ext cx="2028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>
            <a:extLst>
              <a:ext uri="{FF2B5EF4-FFF2-40B4-BE49-F238E27FC236}">
                <a16:creationId xmlns:a16="http://schemas.microsoft.com/office/drawing/2014/main" xmlns="" id="{17BB9675-51D3-4D81-9306-EE11B1D1D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52523"/>
              </p:ext>
            </p:extLst>
          </p:nvPr>
        </p:nvGraphicFramePr>
        <p:xfrm>
          <a:off x="4506913" y="2578100"/>
          <a:ext cx="136366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11" imgW="495000" imgH="393480" progId="Equation.DSMT4">
                  <p:embed/>
                </p:oleObj>
              </mc:Choice>
              <mc:Fallback>
                <p:oleObj name="Equation" r:id="rId11" imgW="49500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2578100"/>
                        <a:ext cx="1363662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2">
            <a:extLst>
              <a:ext uri="{FF2B5EF4-FFF2-40B4-BE49-F238E27FC236}">
                <a16:creationId xmlns:a16="http://schemas.microsoft.com/office/drawing/2014/main" xmlns="" id="{37A97CF8-5F7A-4D33-A0EB-B6F5BDD91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25" y="2873375"/>
          <a:ext cx="28352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13" imgW="1124023" imgH="162000" progId="Equation.DSMT4">
                  <p:embed/>
                </p:oleObj>
              </mc:Choice>
              <mc:Fallback>
                <p:oleObj name="Equation" r:id="rId13" imgW="1124023" imgH="162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2873375"/>
                        <a:ext cx="28352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1" name="Text Box 13">
            <a:extLst>
              <a:ext uri="{FF2B5EF4-FFF2-40B4-BE49-F238E27FC236}">
                <a16:creationId xmlns:a16="http://schemas.microsoft.com/office/drawing/2014/main" xmlns="" id="{768E6BB6-67A0-4A2D-98EA-E5E3EC19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5167313"/>
            <a:ext cx="88582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楷体_GB2312"/>
                <a:ea typeface="楷体_GB2312"/>
              </a:rPr>
              <a:t>电子自旋是电子的固有性质</a:t>
            </a:r>
            <a:r>
              <a:rPr lang="zh-CN" altLang="en-US" sz="2800" dirty="0">
                <a:solidFill>
                  <a:schemeClr val="tx2"/>
                </a:solidFill>
                <a:latin typeface="楷体_GB2312"/>
                <a:ea typeface="楷体_GB2312"/>
              </a:rPr>
              <a:t>，任何经典机械运动图像都不可能确切描述这种特性。</a:t>
            </a:r>
            <a:r>
              <a:rPr lang="zh-CN" altLang="en-US" sz="2800" dirty="0">
                <a:solidFill>
                  <a:srgbClr val="0000CC"/>
                </a:solidFill>
                <a:latin typeface="楷体_GB2312"/>
                <a:ea typeface="楷体_GB2312"/>
              </a:rPr>
              <a:t>其它基本粒子也有自旋特性</a:t>
            </a:r>
            <a:r>
              <a:rPr lang="zh-CN" altLang="en-US" sz="2800" dirty="0">
                <a:solidFill>
                  <a:schemeClr val="tx2"/>
                </a:solidFill>
                <a:latin typeface="楷体_GB2312"/>
                <a:ea typeface="楷体_GB2312"/>
              </a:rPr>
              <a:t>。其中，质子和中子的自旋量子数 </a:t>
            </a:r>
            <a:r>
              <a:rPr lang="en-US" altLang="zh-CN" sz="2800" i="1" dirty="0">
                <a:solidFill>
                  <a:schemeClr val="tx2"/>
                </a:solidFill>
                <a:latin typeface="楷体_GB2312"/>
                <a:ea typeface="楷体_GB2312"/>
              </a:rPr>
              <a:t>s </a:t>
            </a:r>
            <a:r>
              <a:rPr lang="zh-CN" altLang="en-US" sz="2800" dirty="0">
                <a:solidFill>
                  <a:schemeClr val="tx2"/>
                </a:solidFill>
                <a:latin typeface="楷体_GB2312"/>
                <a:ea typeface="楷体_GB2312"/>
              </a:rPr>
              <a:t>也是</a:t>
            </a:r>
            <a:r>
              <a:rPr lang="en-US" altLang="zh-CN" sz="2800" dirty="0">
                <a:solidFill>
                  <a:schemeClr val="tx2"/>
                </a:solidFill>
                <a:latin typeface="楷体_GB2312"/>
                <a:ea typeface="楷体_GB2312"/>
              </a:rPr>
              <a:t>1/2</a:t>
            </a:r>
            <a:r>
              <a:rPr lang="zh-CN" altLang="en-US" sz="2800" dirty="0">
                <a:solidFill>
                  <a:schemeClr val="tx2"/>
                </a:solidFill>
                <a:latin typeface="楷体_GB2312"/>
                <a:ea typeface="楷体_GB2312"/>
              </a:rPr>
              <a:t>。</a:t>
            </a:r>
          </a:p>
        </p:txBody>
      </p:sp>
      <p:sp>
        <p:nvSpPr>
          <p:cNvPr id="32782" name="Text Box 24">
            <a:extLst>
              <a:ext uri="{FF2B5EF4-FFF2-40B4-BE49-F238E27FC236}">
                <a16:creationId xmlns:a16="http://schemas.microsoft.com/office/drawing/2014/main" xmlns="" id="{1E994258-B767-44AF-B242-81D251CF4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25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3" grpId="0" autoUpdateAnimBg="0"/>
      <p:bldP spid="1198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xmlns="" id="{E5B4AF8B-2CCE-4F09-ADBF-07ACE4E90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6225"/>
            <a:ext cx="84978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6  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在钠光谱中，主线系第一条谱线（钠黄线）是由        之间的跃迁所产生的，它其实由两条谱线组成。波长是                                                       ，试用电子自旋 解释双线产生的原因。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xmlns="" id="{DDCE2D5F-FBD7-4596-B7AB-0D5C5ACB7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757238"/>
          <a:ext cx="1193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3" imgW="495424" imgH="133380" progId="Equation.DSMT4">
                  <p:embed/>
                </p:oleObj>
              </mc:Choice>
              <mc:Fallback>
                <p:oleObj name="Equation" r:id="rId3" imgW="495424" imgH="1333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757238"/>
                        <a:ext cx="1193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xmlns="" id="{629831F9-C820-4578-9AC8-8C6EFA928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8" y="1150938"/>
          <a:ext cx="50609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5" imgW="2286135" imgH="162000" progId="Equation.DSMT4">
                  <p:embed/>
                </p:oleObj>
              </mc:Choice>
              <mc:Fallback>
                <p:oleObj name="Equation" r:id="rId5" imgW="2286135" imgH="1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150938"/>
                        <a:ext cx="50609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Line 5">
            <a:extLst>
              <a:ext uri="{FF2B5EF4-FFF2-40B4-BE49-F238E27FC236}">
                <a16:creationId xmlns:a16="http://schemas.microsoft.com/office/drawing/2014/main" xmlns="" id="{6A2B581C-3E18-49CD-8FE9-D996E553A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70175"/>
            <a:ext cx="254476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273" name="Group 33">
            <a:extLst>
              <a:ext uri="{FF2B5EF4-FFF2-40B4-BE49-F238E27FC236}">
                <a16:creationId xmlns:a16="http://schemas.microsoft.com/office/drawing/2014/main" xmlns="" id="{CD068295-3EAE-458C-B219-37A4667424DE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2454275"/>
            <a:ext cx="433387" cy="431800"/>
            <a:chOff x="2381" y="1434"/>
            <a:chExt cx="273" cy="272"/>
          </a:xfrm>
        </p:grpSpPr>
        <p:sp>
          <p:nvSpPr>
            <p:cNvPr id="33817" name="Line 8">
              <a:extLst>
                <a:ext uri="{FF2B5EF4-FFF2-40B4-BE49-F238E27FC236}">
                  <a16:creationId xmlns:a16="http://schemas.microsoft.com/office/drawing/2014/main" xmlns="" id="{5F4A8BD8-7EC7-4C63-81AC-81A8EABC7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434"/>
              <a:ext cx="273" cy="12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9">
              <a:extLst>
                <a:ext uri="{FF2B5EF4-FFF2-40B4-BE49-F238E27FC236}">
                  <a16:creationId xmlns:a16="http://schemas.microsoft.com/office/drawing/2014/main" xmlns="" id="{138FF51B-60E5-40B6-90B7-C3601121EE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44" y="1497"/>
              <a:ext cx="146" cy="2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274" name="Group 34">
            <a:extLst>
              <a:ext uri="{FF2B5EF4-FFF2-40B4-BE49-F238E27FC236}">
                <a16:creationId xmlns:a16="http://schemas.microsoft.com/office/drawing/2014/main" xmlns="" id="{2D710A68-F63D-4817-B803-701693D6A178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2454275"/>
            <a:ext cx="2290762" cy="431800"/>
            <a:chOff x="2653" y="1434"/>
            <a:chExt cx="1443" cy="272"/>
          </a:xfrm>
        </p:grpSpPr>
        <p:sp>
          <p:nvSpPr>
            <p:cNvPr id="33815" name="Line 11">
              <a:extLst>
                <a:ext uri="{FF2B5EF4-FFF2-40B4-BE49-F238E27FC236}">
                  <a16:creationId xmlns:a16="http://schemas.microsoft.com/office/drawing/2014/main" xmlns="" id="{468A1B65-7119-4AA4-B717-46C2A611E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434"/>
              <a:ext cx="1440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12">
              <a:extLst>
                <a:ext uri="{FF2B5EF4-FFF2-40B4-BE49-F238E27FC236}">
                  <a16:creationId xmlns:a16="http://schemas.microsoft.com/office/drawing/2014/main" xmlns="" id="{802FB440-A976-4BCA-AFA4-69DCC9146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706"/>
              <a:ext cx="144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8253" name="Object 13">
            <a:extLst>
              <a:ext uri="{FF2B5EF4-FFF2-40B4-BE49-F238E27FC236}">
                <a16:creationId xmlns:a16="http://schemas.microsoft.com/office/drawing/2014/main" xmlns="" id="{E2454E92-852D-4FFF-B0C1-B59B13FC7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" y="2382838"/>
          <a:ext cx="565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7" imgW="133446" imgH="133380" progId="Equation.DSMT4">
                  <p:embed/>
                </p:oleObj>
              </mc:Choice>
              <mc:Fallback>
                <p:oleObj name="Equation" r:id="rId7" imgW="133446" imgH="1333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382838"/>
                        <a:ext cx="5651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>
            <a:extLst>
              <a:ext uri="{FF2B5EF4-FFF2-40B4-BE49-F238E27FC236}">
                <a16:creationId xmlns:a16="http://schemas.microsoft.com/office/drawing/2014/main" xmlns="" id="{B163269F-A83B-45E9-B5C6-09CD363C1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4000500"/>
          <a:ext cx="5921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9" imgW="123721" imgH="114210" progId="Equation.DSMT4">
                  <p:embed/>
                </p:oleObj>
              </mc:Choice>
              <mc:Fallback>
                <p:oleObj name="Equation" r:id="rId9" imgW="123721" imgH="11421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000500"/>
                        <a:ext cx="5921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>
            <a:extLst>
              <a:ext uri="{FF2B5EF4-FFF2-40B4-BE49-F238E27FC236}">
                <a16:creationId xmlns:a16="http://schemas.microsoft.com/office/drawing/2014/main" xmlns="" id="{10672236-F710-4F36-A59B-CF09935B0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2278063"/>
          <a:ext cx="7223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11" imgW="247712" imgH="114210" progId="Equation.DSMT4">
                  <p:embed/>
                </p:oleObj>
              </mc:Choice>
              <mc:Fallback>
                <p:oleObj name="Equation" r:id="rId11" imgW="247712" imgH="11421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278063"/>
                        <a:ext cx="7223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>
            <a:extLst>
              <a:ext uri="{FF2B5EF4-FFF2-40B4-BE49-F238E27FC236}">
                <a16:creationId xmlns:a16="http://schemas.microsoft.com/office/drawing/2014/main" xmlns="" id="{661C1910-51EB-4E54-AB84-B8A825F31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3859213"/>
          <a:ext cx="781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13" imgW="266621" imgH="114210" progId="Equation.DSMT4">
                  <p:embed/>
                </p:oleObj>
              </mc:Choice>
              <mc:Fallback>
                <p:oleObj name="Equation" r:id="rId13" imgW="266621" imgH="11421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859213"/>
                        <a:ext cx="7810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>
            <a:extLst>
              <a:ext uri="{FF2B5EF4-FFF2-40B4-BE49-F238E27FC236}">
                <a16:creationId xmlns:a16="http://schemas.microsoft.com/office/drawing/2014/main" xmlns="" id="{B9393389-6E6F-4697-A5AA-EEDA12538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5" y="2166938"/>
          <a:ext cx="5270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公式" r:id="rId15" imgW="142900" imgH="104760" progId="Equation.3">
                  <p:embed/>
                </p:oleObj>
              </mc:Choice>
              <mc:Fallback>
                <p:oleObj name="公式" r:id="rId15" imgW="142900" imgH="1047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166938"/>
                        <a:ext cx="5270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>
            <a:extLst>
              <a:ext uri="{FF2B5EF4-FFF2-40B4-BE49-F238E27FC236}">
                <a16:creationId xmlns:a16="http://schemas.microsoft.com/office/drawing/2014/main" xmlns="" id="{F538984F-84EB-42A5-BA4D-596F81B98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670175"/>
          <a:ext cx="5762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公式" r:id="rId17" imgW="152355" imgH="104760" progId="Equation.3">
                  <p:embed/>
                </p:oleObj>
              </mc:Choice>
              <mc:Fallback>
                <p:oleObj name="公式" r:id="rId17" imgW="152355" imgH="1047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670175"/>
                        <a:ext cx="5762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0" name="Line 20">
            <a:extLst>
              <a:ext uri="{FF2B5EF4-FFF2-40B4-BE49-F238E27FC236}">
                <a16:creationId xmlns:a16="http://schemas.microsoft.com/office/drawing/2014/main" xmlns="" id="{2E3319FD-283C-4B0C-80E5-4987606F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86075"/>
            <a:ext cx="0" cy="1431925"/>
          </a:xfrm>
          <a:prstGeom prst="line">
            <a:avLst/>
          </a:prstGeom>
          <a:noFill/>
          <a:ln w="38100">
            <a:solidFill>
              <a:srgbClr val="FFC1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61" name="Object 21">
            <a:extLst>
              <a:ext uri="{FF2B5EF4-FFF2-40B4-BE49-F238E27FC236}">
                <a16:creationId xmlns:a16="http://schemas.microsoft.com/office/drawing/2014/main" xmlns="" id="{019D24A7-6EDB-40A0-A2AD-06A89CB7E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6650" y="3378200"/>
          <a:ext cx="401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9" imgW="57268" imgH="123930" progId="Equation.DSMT4">
                  <p:embed/>
                </p:oleObj>
              </mc:Choice>
              <mc:Fallback>
                <p:oleObj name="Equation" r:id="rId19" imgW="57268" imgH="12393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3378200"/>
                        <a:ext cx="4016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>
            <a:extLst>
              <a:ext uri="{FF2B5EF4-FFF2-40B4-BE49-F238E27FC236}">
                <a16:creationId xmlns:a16="http://schemas.microsoft.com/office/drawing/2014/main" xmlns="" id="{C41C06E3-B44B-4D5C-A389-478F054BA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378200"/>
          <a:ext cx="433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21" imgW="76177" imgH="123930" progId="Equation.DSMT4">
                  <p:embed/>
                </p:oleObj>
              </mc:Choice>
              <mc:Fallback>
                <p:oleObj name="Equation" r:id="rId21" imgW="76177" imgH="12393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78200"/>
                        <a:ext cx="433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3" name="Text Box 23">
            <a:extLst>
              <a:ext uri="{FF2B5EF4-FFF2-40B4-BE49-F238E27FC236}">
                <a16:creationId xmlns:a16="http://schemas.microsoft.com/office/drawing/2014/main" xmlns="" id="{8BF0F743-08B8-4615-882A-829F516B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093913"/>
            <a:ext cx="1673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自旋向上</a:t>
            </a:r>
          </a:p>
        </p:txBody>
      </p:sp>
      <p:sp>
        <p:nvSpPr>
          <p:cNvPr id="138264" name="Text Box 24">
            <a:extLst>
              <a:ext uri="{FF2B5EF4-FFF2-40B4-BE49-F238E27FC236}">
                <a16:creationId xmlns:a16="http://schemas.microsoft.com/office/drawing/2014/main" xmlns="" id="{096E6DC7-C6A7-42B5-AED3-E1AC08589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2670175"/>
            <a:ext cx="167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自旋向下</a:t>
            </a:r>
          </a:p>
        </p:txBody>
      </p:sp>
      <p:sp>
        <p:nvSpPr>
          <p:cNvPr id="138265" name="Text Box 25">
            <a:extLst>
              <a:ext uri="{FF2B5EF4-FFF2-40B4-BE49-F238E27FC236}">
                <a16:creationId xmlns:a16="http://schemas.microsoft.com/office/drawing/2014/main" xmlns="" id="{647CCD43-0D4C-4241-8125-972752372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8863"/>
            <a:ext cx="7921625" cy="954087"/>
          </a:xfrm>
          <a:prstGeom prst="rect">
            <a:avLst/>
          </a:prstGeom>
          <a:solidFill>
            <a:srgbClr val="FFFFCC"/>
          </a:solidFill>
          <a:ln w="19050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总结前面的讨论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原子中电子的状态应由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四个量子数</a:t>
            </a:r>
            <a:r>
              <a:rPr lang="en-US" altLang="zh-CN" sz="2800">
                <a:solidFill>
                  <a:srgbClr val="FF0000"/>
                </a:solidFill>
                <a:latin typeface="楷体_GB2312"/>
                <a:ea typeface="楷体_GB2312"/>
              </a:rPr>
              <a:t>(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来决定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.</a:t>
            </a: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38270" name="Line 30">
            <a:extLst>
              <a:ext uri="{FF2B5EF4-FFF2-40B4-BE49-F238E27FC236}">
                <a16:creationId xmlns:a16="http://schemas.microsoft.com/office/drawing/2014/main" xmlns="" id="{F7F3492A-16B8-4F28-9229-32E5DB5B9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454275"/>
            <a:ext cx="0" cy="1873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1" name="Line 31">
            <a:extLst>
              <a:ext uri="{FF2B5EF4-FFF2-40B4-BE49-F238E27FC236}">
                <a16:creationId xmlns:a16="http://schemas.microsoft.com/office/drawing/2014/main" xmlns="" id="{7D3963FD-67E5-48CF-BC2C-8F8991459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27525"/>
            <a:ext cx="525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Text Box 24">
            <a:extLst>
              <a:ext uri="{FF2B5EF4-FFF2-40B4-BE49-F238E27FC236}">
                <a16:creationId xmlns:a16="http://schemas.microsoft.com/office/drawing/2014/main" xmlns="" id="{25FB5945-76C1-4E75-ABB3-C5424BFF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26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3" grpId="0" autoUpdateAnimBg="0"/>
      <p:bldP spid="138264" grpId="0" autoUpdateAnimBg="0"/>
      <p:bldP spid="1382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70" name="Object 6">
            <a:extLst>
              <a:ext uri="{FF2B5EF4-FFF2-40B4-BE49-F238E27FC236}">
                <a16:creationId xmlns:a16="http://schemas.microsoft.com/office/drawing/2014/main" xmlns="" id="{A69A1116-261E-4D3B-BAA2-E61B2A3E701A}"/>
              </a:ext>
            </a:extLst>
          </p:cNvPr>
          <p:cNvGraphicFramePr>
            <a:graphicFrameLocks/>
          </p:cNvGraphicFramePr>
          <p:nvPr/>
        </p:nvGraphicFramePr>
        <p:xfrm>
          <a:off x="2051050" y="4581525"/>
          <a:ext cx="29257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Equation" r:id="rId3" imgW="3022600" imgH="419100" progId="Equation.DSMT4">
                  <p:embed/>
                </p:oleObj>
              </mc:Choice>
              <mc:Fallback>
                <p:oleObj name="Equation" r:id="rId3" imgW="3022600" imgH="4191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1525"/>
                        <a:ext cx="29257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2" name="Text Box 8">
            <a:extLst>
              <a:ext uri="{FF2B5EF4-FFF2-40B4-BE49-F238E27FC236}">
                <a16:creationId xmlns:a16="http://schemas.microsoft.com/office/drawing/2014/main" xmlns="" id="{41755FCC-CF0F-4827-AB0E-4E9B7700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1300"/>
            <a:ext cx="619283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2. 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角量子数：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           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l =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0, 1, 2, 3,…,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-1</a:t>
            </a:r>
          </a:p>
        </p:txBody>
      </p:sp>
      <p:sp>
        <p:nvSpPr>
          <p:cNvPr id="164874" name="Text Box 10">
            <a:extLst>
              <a:ext uri="{FF2B5EF4-FFF2-40B4-BE49-F238E27FC236}">
                <a16:creationId xmlns:a16="http://schemas.microsoft.com/office/drawing/2014/main" xmlns="" id="{946CBE2E-1206-4541-83D1-D66E861D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005263"/>
            <a:ext cx="38512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3.  </a:t>
            </a:r>
            <a:r>
              <a:rPr lang="zh-CN" altLang="en-US" sz="2800">
                <a:solidFill>
                  <a:srgbClr val="0000CC"/>
                </a:solidFill>
                <a:ea typeface="楷体_GB2312"/>
              </a:rPr>
              <a:t>轨道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磁量子数：</a:t>
            </a:r>
          </a:p>
        </p:txBody>
      </p:sp>
      <p:sp>
        <p:nvSpPr>
          <p:cNvPr id="164877" name="Rectangle 13">
            <a:extLst>
              <a:ext uri="{FF2B5EF4-FFF2-40B4-BE49-F238E27FC236}">
                <a16:creationId xmlns:a16="http://schemas.microsoft.com/office/drawing/2014/main" xmlns="" id="{E99E6B0D-3A90-444C-9C99-FC3C0723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85750"/>
            <a:ext cx="371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9.3 </a:t>
            </a: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四个量子数</a:t>
            </a:r>
          </a:p>
        </p:txBody>
      </p:sp>
      <p:sp>
        <p:nvSpPr>
          <p:cNvPr id="164878" name="Rectangle 14">
            <a:extLst>
              <a:ext uri="{FF2B5EF4-FFF2-40B4-BE49-F238E27FC236}">
                <a16:creationId xmlns:a16="http://schemas.microsoft.com/office/drawing/2014/main" xmlns="" id="{FBDF603A-8A06-4782-B7B5-BECED9AE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928688"/>
            <a:ext cx="6264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ea typeface="楷体_GB2312"/>
              </a:rPr>
              <a:t>电子的运动状态由四个量子数决定</a:t>
            </a:r>
          </a:p>
        </p:txBody>
      </p:sp>
      <p:sp>
        <p:nvSpPr>
          <p:cNvPr id="164879" name="Rectangle 15">
            <a:extLst>
              <a:ext uri="{FF2B5EF4-FFF2-40B4-BE49-F238E27FC236}">
                <a16:creationId xmlns:a16="http://schemas.microsoft.com/office/drawing/2014/main" xmlns="" id="{4731A6A5-9E20-44F1-BB90-7D30D909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30388"/>
            <a:ext cx="4108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1.</a:t>
            </a:r>
            <a:r>
              <a:rPr kumimoji="0" lang="en-US" altLang="zh-CN" sz="2800">
                <a:solidFill>
                  <a:schemeClr val="tx2"/>
                </a:solidFill>
                <a:ea typeface="楷体_GB2312"/>
              </a:rPr>
              <a:t> </a:t>
            </a:r>
            <a:r>
              <a:rPr kumimoji="0" lang="zh-CN" altLang="en-US" sz="2800">
                <a:solidFill>
                  <a:srgbClr val="0000CC"/>
                </a:solidFill>
                <a:ea typeface="楷体_GB2312"/>
              </a:rPr>
              <a:t>主量子数：</a:t>
            </a:r>
            <a:r>
              <a:rPr kumimoji="0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n=</a:t>
            </a:r>
            <a:r>
              <a:rPr kumimoji="0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1, 2, 3,</a:t>
            </a:r>
            <a:r>
              <a:rPr kumimoji="0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…</a:t>
            </a:r>
          </a:p>
        </p:txBody>
      </p:sp>
      <p:graphicFrame>
        <p:nvGraphicFramePr>
          <p:cNvPr id="164880" name="Object 16">
            <a:extLst>
              <a:ext uri="{FF2B5EF4-FFF2-40B4-BE49-F238E27FC236}">
                <a16:creationId xmlns:a16="http://schemas.microsoft.com/office/drawing/2014/main" xmlns="" id="{823756F4-F3E3-4F8D-BB5D-AFA4E5EBA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050" y="1681163"/>
          <a:ext cx="2589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5" imgW="2590800" imgH="889000" progId="Equation.DSMT4">
                  <p:embed/>
                </p:oleObj>
              </mc:Choice>
              <mc:Fallback>
                <p:oleObj name="Equation" r:id="rId5" imgW="2590800" imgH="889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1681163"/>
                        <a:ext cx="2589213" cy="889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1" name="Object 17">
            <a:extLst>
              <a:ext uri="{FF2B5EF4-FFF2-40B4-BE49-F238E27FC236}">
                <a16:creationId xmlns:a16="http://schemas.microsoft.com/office/drawing/2014/main" xmlns="" id="{C07CF6DB-B482-4739-AAC5-B1EEF1F93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284538"/>
          <a:ext cx="20097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7" imgW="1866090" imgH="495085" progId="Equation.DSMT4">
                  <p:embed/>
                </p:oleObj>
              </mc:Choice>
              <mc:Fallback>
                <p:oleObj name="Equation" r:id="rId7" imgW="1866090" imgH="49508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284538"/>
                        <a:ext cx="2009775" cy="53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2" name="Object 18">
            <a:extLst>
              <a:ext uri="{FF2B5EF4-FFF2-40B4-BE49-F238E27FC236}">
                <a16:creationId xmlns:a16="http://schemas.microsoft.com/office/drawing/2014/main" xmlns="" id="{01D11B71-B0FF-4247-B1F8-48AB454B5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8513" y="4554538"/>
          <a:ext cx="120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Equation" r:id="rId9" imgW="1104900" imgH="419100" progId="Equation.DSMT4">
                  <p:embed/>
                </p:oleObj>
              </mc:Choice>
              <mc:Fallback>
                <p:oleObj name="Equation" r:id="rId9" imgW="11049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4554538"/>
                        <a:ext cx="12065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3" name="Object 19">
            <a:extLst>
              <a:ext uri="{FF2B5EF4-FFF2-40B4-BE49-F238E27FC236}">
                <a16:creationId xmlns:a16="http://schemas.microsoft.com/office/drawing/2014/main" xmlns="" id="{EE455898-32C9-4ECB-911D-8C3732E79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25" y="5734050"/>
          <a:ext cx="14017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11" imgW="1308100" imgH="419100" progId="Equation.DSMT4">
                  <p:embed/>
                </p:oleObj>
              </mc:Choice>
              <mc:Fallback>
                <p:oleObj name="Equation" r:id="rId11" imgW="1308100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734050"/>
                        <a:ext cx="1401763" cy="466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5" name="Object 21">
            <a:extLst>
              <a:ext uri="{FF2B5EF4-FFF2-40B4-BE49-F238E27FC236}">
                <a16:creationId xmlns:a16="http://schemas.microsoft.com/office/drawing/2014/main" xmlns="" id="{CD67D1B5-FC05-47C1-9B81-92040680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8775" y="5538788"/>
          <a:ext cx="15970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name="Equation" r:id="rId13" imgW="1152657" imgH="628560" progId="Equation.DSMT4">
                  <p:embed/>
                </p:oleObj>
              </mc:Choice>
              <mc:Fallback>
                <p:oleObj name="Equation" r:id="rId13" imgW="1152657" imgH="6285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538788"/>
                        <a:ext cx="15970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7" name="Rectangle 23">
            <a:extLst>
              <a:ext uri="{FF2B5EF4-FFF2-40B4-BE49-F238E27FC236}">
                <a16:creationId xmlns:a16="http://schemas.microsoft.com/office/drawing/2014/main" xmlns="" id="{437129CE-443F-49B2-B8C5-870F7137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57788"/>
            <a:ext cx="3743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4.</a:t>
            </a:r>
            <a:r>
              <a:rPr lang="en-US" altLang="zh-CN" sz="2800">
                <a:solidFill>
                  <a:schemeClr val="tx2"/>
                </a:solidFill>
                <a:ea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ea typeface="楷体_GB2312"/>
              </a:rPr>
              <a:t>自旋磁量子数</a:t>
            </a:r>
          </a:p>
        </p:txBody>
      </p:sp>
      <p:sp>
        <p:nvSpPr>
          <p:cNvPr id="34830" name="Text Box 24">
            <a:extLst>
              <a:ext uri="{FF2B5EF4-FFF2-40B4-BE49-F238E27FC236}">
                <a16:creationId xmlns:a16="http://schemas.microsoft.com/office/drawing/2014/main" xmlns="" id="{8AED9286-9B78-4B96-91C5-C5A58AB1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27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38927" name="矩形 1">
            <a:extLst>
              <a:ext uri="{FF2B5EF4-FFF2-40B4-BE49-F238E27FC236}">
                <a16:creationId xmlns:a16="http://schemas.microsoft.com/office/drawing/2014/main" xmlns="" id="{65AB1484-0235-4CB4-B48C-AC83FA04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1863725"/>
            <a:ext cx="90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能量</a:t>
            </a:r>
          </a:p>
        </p:txBody>
      </p:sp>
      <p:sp>
        <p:nvSpPr>
          <p:cNvPr id="38928" name="矩形 2">
            <a:extLst>
              <a:ext uri="{FF2B5EF4-FFF2-40B4-BE49-F238E27FC236}">
                <a16:creationId xmlns:a16="http://schemas.microsoft.com/office/drawing/2014/main" xmlns="" id="{9D1FA1BB-823E-4817-BF08-F318BA18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3073400"/>
            <a:ext cx="1317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角动量量子化</a:t>
            </a:r>
          </a:p>
        </p:txBody>
      </p:sp>
      <p:sp>
        <p:nvSpPr>
          <p:cNvPr id="38929" name="矩形 3">
            <a:extLst>
              <a:ext uri="{FF2B5EF4-FFF2-40B4-BE49-F238E27FC236}">
                <a16:creationId xmlns:a16="http://schemas.microsoft.com/office/drawing/2014/main" xmlns="" id="{3689C061-D95B-4CDD-874C-B8B15C61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319588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角动量空间量子化</a:t>
            </a:r>
          </a:p>
        </p:txBody>
      </p:sp>
      <p:sp>
        <p:nvSpPr>
          <p:cNvPr id="38930" name="矩形 17">
            <a:extLst>
              <a:ext uri="{FF2B5EF4-FFF2-40B4-BE49-F238E27FC236}">
                <a16:creationId xmlns:a16="http://schemas.microsoft.com/office/drawing/2014/main" xmlns="" id="{2074C32A-5B2A-4BC9-8179-725A5B4DE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5661025"/>
            <a:ext cx="1196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</a:rPr>
              <a:t>自旋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/>
      <p:bldP spid="164874" grpId="0"/>
      <p:bldP spid="164877" grpId="0"/>
      <p:bldP spid="164878" grpId="0"/>
      <p:bldP spid="164879" grpId="0"/>
      <p:bldP spid="164887" grpId="0"/>
      <p:bldP spid="38927" grpId="0"/>
      <p:bldP spid="38928" grpId="0"/>
      <p:bldP spid="38929" grpId="0"/>
      <p:bldP spid="389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>
            <a:extLst>
              <a:ext uri="{FF2B5EF4-FFF2-40B4-BE49-F238E27FC236}">
                <a16:creationId xmlns:a16="http://schemas.microsoft.com/office/drawing/2014/main" xmlns="" id="{E087B794-94D5-4919-A34F-FD4E7A00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285750"/>
            <a:ext cx="71294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节 多电子原子 壳层结构</a:t>
            </a:r>
          </a:p>
          <a:p>
            <a:pPr algn="ctr"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Arial" charset="0"/>
                <a:ea typeface="宋体" pitchFamily="2" charset="-122"/>
                <a:cs typeface="+mn-cs"/>
              </a:rPr>
              <a:t>         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Many-Electron Atoms Shells   </a:t>
            </a:r>
          </a:p>
        </p:txBody>
      </p:sp>
      <p:sp>
        <p:nvSpPr>
          <p:cNvPr id="166917" name="Rectangle 5">
            <a:extLst>
              <a:ext uri="{FF2B5EF4-FFF2-40B4-BE49-F238E27FC236}">
                <a16:creationId xmlns:a16="http://schemas.microsoft.com/office/drawing/2014/main" xmlns="" id="{AD5E769E-0A68-441E-B282-1820BC73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1989138"/>
            <a:ext cx="83677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在含有多个电子的原子中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每个电子在受到核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的作用的同时还受到其他电子的作用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复杂运动）。</a:t>
            </a:r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xmlns="" id="{9927B58A-99CD-4112-887C-F020C44C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77771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电子的状态仍由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四个量子数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决定，但电子能量不仅与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有关，还与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有关。</a:t>
            </a:r>
          </a:p>
        </p:txBody>
      </p:sp>
      <p:sp>
        <p:nvSpPr>
          <p:cNvPr id="166919" name="Text Box 7">
            <a:extLst>
              <a:ext uri="{FF2B5EF4-FFF2-40B4-BE49-F238E27FC236}">
                <a16:creationId xmlns:a16="http://schemas.microsoft.com/office/drawing/2014/main" xmlns="" id="{7665A8B6-6FB4-480F-A0A6-DEC58CB15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338263"/>
            <a:ext cx="4859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10.1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电子状态如何描述</a:t>
            </a:r>
          </a:p>
        </p:txBody>
      </p:sp>
      <p:sp>
        <p:nvSpPr>
          <p:cNvPr id="166920" name="Text Box 8">
            <a:extLst>
              <a:ext uri="{FF2B5EF4-FFF2-40B4-BE49-F238E27FC236}">
                <a16:creationId xmlns:a16="http://schemas.microsoft.com/office/drawing/2014/main" xmlns="" id="{CBF06135-FB8C-4B7B-AEBD-6E6BB02A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629150"/>
            <a:ext cx="77565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主壳层：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主量子数相同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的电子分布在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               同一壳层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主壳层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上。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2475370B-9662-4D84-89E2-A8FEAF0305CE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5581650"/>
            <a:ext cx="6169025" cy="1160463"/>
            <a:chOff x="1519" y="3425"/>
            <a:chExt cx="3886" cy="731"/>
          </a:xfrm>
        </p:grpSpPr>
        <p:sp>
          <p:nvSpPr>
            <p:cNvPr id="35850" name="Text Box 9">
              <a:extLst>
                <a:ext uri="{FF2B5EF4-FFF2-40B4-BE49-F238E27FC236}">
                  <a16:creationId xmlns:a16="http://schemas.microsoft.com/office/drawing/2014/main" xmlns="" id="{89E84833-5FEA-4B30-9B7A-305C865BF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3425"/>
              <a:ext cx="3840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    n 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        1     2     3     4     5    ···</a:t>
              </a: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主壳层   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K    L    M    N    O   ···</a:t>
              </a:r>
            </a:p>
          </p:txBody>
        </p:sp>
        <p:sp>
          <p:nvSpPr>
            <p:cNvPr id="35851" name="Line 10">
              <a:extLst>
                <a:ext uri="{FF2B5EF4-FFF2-40B4-BE49-F238E27FC236}">
                  <a16:creationId xmlns:a16="http://schemas.microsoft.com/office/drawing/2014/main" xmlns="" id="{FBCEC740-C75F-44FD-9B05-388E53208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93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6923" name="Rectangle 11">
            <a:extLst>
              <a:ext uri="{FF2B5EF4-FFF2-40B4-BE49-F238E27FC236}">
                <a16:creationId xmlns:a16="http://schemas.microsoft.com/office/drawing/2014/main" xmlns="" id="{2AC8608B-40F9-4868-8360-FF490D29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4071938"/>
            <a:ext cx="4751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原子的壳层结构</a:t>
            </a:r>
          </a:p>
        </p:txBody>
      </p:sp>
      <p:sp>
        <p:nvSpPr>
          <p:cNvPr id="35849" name="Text Box 13">
            <a:extLst>
              <a:ext uri="{FF2B5EF4-FFF2-40B4-BE49-F238E27FC236}">
                <a16:creationId xmlns:a16="http://schemas.microsoft.com/office/drawing/2014/main" xmlns="" id="{D4D9C983-D27C-45C8-9614-9F510A83B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28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10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7" grpId="0" autoUpdateAnimBg="0"/>
      <p:bldP spid="166918" grpId="0" autoUpdateAnimBg="0"/>
      <p:bldP spid="166919" grpId="0"/>
      <p:bldP spid="166920" grpId="0"/>
      <p:bldP spid="1669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>
            <a:extLst>
              <a:ext uri="{FF2B5EF4-FFF2-40B4-BE49-F238E27FC236}">
                <a16:creationId xmlns:a16="http://schemas.microsoft.com/office/drawing/2014/main" xmlns="" id="{5931D8EB-DB1A-4DF7-B72A-24462C9DC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6400"/>
            <a:ext cx="78486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2.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支壳层：主量子数相同而</a:t>
            </a: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副量子数不同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的电子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             分布在同一主壳层的</a:t>
            </a:r>
            <a:r>
              <a:rPr kumimoji="0"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不同支壳层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上。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xmlns="" id="{BEDEA440-6F13-4377-953F-E1B6D88CD1CA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628775"/>
            <a:ext cx="7315200" cy="1160463"/>
            <a:chOff x="857" y="1157"/>
            <a:chExt cx="4608" cy="731"/>
          </a:xfrm>
        </p:grpSpPr>
        <p:sp>
          <p:nvSpPr>
            <p:cNvPr id="36872" name="Text Box 5">
              <a:extLst>
                <a:ext uri="{FF2B5EF4-FFF2-40B4-BE49-F238E27FC236}">
                  <a16:creationId xmlns:a16="http://schemas.microsoft.com/office/drawing/2014/main" xmlns="" id="{1BB86559-9DC8-4478-ADAC-FB9A673D2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1157"/>
              <a:ext cx="4608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     l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         0     1     2     3    4   ···     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n-1</a:t>
              </a:r>
              <a:endPara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分壳层   </a:t>
              </a: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s      p    d     f     g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   ···     </a:t>
              </a:r>
            </a:p>
          </p:txBody>
        </p:sp>
        <p:sp>
          <p:nvSpPr>
            <p:cNvPr id="36873" name="Line 6">
              <a:extLst>
                <a:ext uri="{FF2B5EF4-FFF2-40B4-BE49-F238E27FC236}">
                  <a16:creationId xmlns:a16="http://schemas.microsoft.com/office/drawing/2014/main" xmlns="" id="{7889F644-5812-409B-BF3F-7513DA8DB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7" y="1520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7943" name="Text Box 7">
            <a:extLst>
              <a:ext uri="{FF2B5EF4-FFF2-40B4-BE49-F238E27FC236}">
                <a16:creationId xmlns:a16="http://schemas.microsoft.com/office/drawing/2014/main" xmlns="" id="{FC874627-6A56-4B7C-B192-6F0028C97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071813"/>
            <a:ext cx="4859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10.3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电子的分布准则及规律</a:t>
            </a:r>
          </a:p>
        </p:txBody>
      </p:sp>
      <p:sp>
        <p:nvSpPr>
          <p:cNvPr id="167944" name="Text Box 8">
            <a:extLst>
              <a:ext uri="{FF2B5EF4-FFF2-40B4-BE49-F238E27FC236}">
                <a16:creationId xmlns:a16="http://schemas.microsoft.com/office/drawing/2014/main" xmlns="" id="{1EFD7637-8920-4661-A5F0-806B0A5BD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3860800"/>
            <a:ext cx="7799387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1.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泡利不相容原理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: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    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在原子系统内不可能有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  <a:ea typeface="楷体_GB2312"/>
              </a:rPr>
              <a:t>两个或两个以上的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  <a:ea typeface="楷体_GB2312"/>
              </a:rPr>
              <a:t>电子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具有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  <a:ea typeface="楷体_GB2312"/>
              </a:rPr>
              <a:t>相同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的状态</a:t>
            </a:r>
          </a:p>
        </p:txBody>
      </p:sp>
      <p:sp>
        <p:nvSpPr>
          <p:cNvPr id="167945" name="Text Box 9">
            <a:extLst>
              <a:ext uri="{FF2B5EF4-FFF2-40B4-BE49-F238E27FC236}">
                <a16:creationId xmlns:a16="http://schemas.microsoft.com/office/drawing/2014/main" xmlns="" id="{A5B86EB5-7F5F-47B3-AA32-30B4ACAF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51656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电子不可能有相同的四个量子数</a:t>
            </a:r>
          </a:p>
        </p:txBody>
      </p:sp>
      <p:sp>
        <p:nvSpPr>
          <p:cNvPr id="36871" name="Text Box 12">
            <a:extLst>
              <a:ext uri="{FF2B5EF4-FFF2-40B4-BE49-F238E27FC236}">
                <a16:creationId xmlns:a16="http://schemas.microsoft.com/office/drawing/2014/main" xmlns="" id="{74C03936-880B-4F07-A404-DE84DA59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29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3" grpId="0"/>
      <p:bldP spid="167944" grpId="0"/>
      <p:bldP spid="1679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xmlns="" id="{37584866-F58A-45DB-A1D8-A2CF72D0C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1246188"/>
          <a:ext cx="2130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3" imgW="895221" imgH="162000" progId="Equation.DSMT4">
                  <p:embed/>
                </p:oleObj>
              </mc:Choice>
              <mc:Fallback>
                <p:oleObj name="Equation" r:id="rId3" imgW="895221" imgH="1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246188"/>
                        <a:ext cx="21304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>
            <a:extLst>
              <a:ext uri="{FF2B5EF4-FFF2-40B4-BE49-F238E27FC236}">
                <a16:creationId xmlns:a16="http://schemas.microsoft.com/office/drawing/2014/main" xmlns="" id="{51D27836-F931-4892-931C-74EF945B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19697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个值</a:t>
            </a: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xmlns="" id="{87B4C4DC-848E-44F3-B59B-5DE2EA7583CE}"/>
              </a:ext>
            </a:extLst>
          </p:cNvPr>
          <p:cNvSpPr>
            <a:spLocks/>
          </p:cNvSpPr>
          <p:nvPr/>
        </p:nvSpPr>
        <p:spPr bwMode="auto">
          <a:xfrm>
            <a:off x="2484438" y="1773238"/>
            <a:ext cx="228600" cy="795337"/>
          </a:xfrm>
          <a:prstGeom prst="leftBrace">
            <a:avLst>
              <a:gd name="adj1" fmla="val 33278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xmlns="" id="{F816C4EA-69D9-49D0-ABEE-87AB5B671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1760538"/>
          <a:ext cx="361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3" name="Equation" r:id="rId5" imgW="133446" imgH="552420" progId="Equation.DSMT4">
                  <p:embed/>
                </p:oleObj>
              </mc:Choice>
              <mc:Fallback>
                <p:oleObj name="Equation" r:id="rId5" imgW="133446" imgH="5524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760538"/>
                        <a:ext cx="361950" cy="892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>
            <a:extLst>
              <a:ext uri="{FF2B5EF4-FFF2-40B4-BE49-F238E27FC236}">
                <a16:creationId xmlns:a16="http://schemas.microsoft.com/office/drawing/2014/main" xmlns="" id="{D2AEC902-4B3B-4CFD-A6C1-322C67C60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9891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个值</a:t>
            </a:r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xmlns="" id="{BD75EAB3-4105-46E3-8BBD-76DD293ACE18}"/>
              </a:ext>
            </a:extLst>
          </p:cNvPr>
          <p:cNvSpPr>
            <a:spLocks/>
          </p:cNvSpPr>
          <p:nvPr/>
        </p:nvSpPr>
        <p:spPr bwMode="auto">
          <a:xfrm>
            <a:off x="2484438" y="2836863"/>
            <a:ext cx="228600" cy="1384300"/>
          </a:xfrm>
          <a:prstGeom prst="leftBrace">
            <a:avLst>
              <a:gd name="adj1" fmla="val 55565"/>
              <a:gd name="adj2" fmla="val 47134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xmlns="" id="{23E8DA18-7671-4A47-84EF-7B99D763F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32845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个值</a:t>
            </a:r>
          </a:p>
        </p:txBody>
      </p:sp>
      <p:grpSp>
        <p:nvGrpSpPr>
          <p:cNvPr id="9" name="Group 57">
            <a:extLst>
              <a:ext uri="{FF2B5EF4-FFF2-40B4-BE49-F238E27FC236}">
                <a16:creationId xmlns:a16="http://schemas.microsoft.com/office/drawing/2014/main" xmlns="" id="{87F54CD4-96EF-4348-9080-9866EC2A3D27}"/>
              </a:ext>
            </a:extLst>
          </p:cNvPr>
          <p:cNvGrpSpPr>
            <a:grpSpLocks/>
          </p:cNvGrpSpPr>
          <p:nvPr/>
        </p:nvGrpSpPr>
        <p:grpSpPr bwMode="auto">
          <a:xfrm>
            <a:off x="388938" y="1268413"/>
            <a:ext cx="911225" cy="4144962"/>
            <a:chOff x="245" y="1106"/>
            <a:chExt cx="574" cy="2611"/>
          </a:xfrm>
        </p:grpSpPr>
        <p:graphicFrame>
          <p:nvGraphicFramePr>
            <p:cNvPr id="37921" name="Object 22">
              <a:extLst>
                <a:ext uri="{FF2B5EF4-FFF2-40B4-BE49-F238E27FC236}">
                  <a16:creationId xmlns:a16="http://schemas.microsoft.com/office/drawing/2014/main" xmlns="" id="{2C37CC32-FDC9-464C-B20E-0B3775A3F2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" y="1106"/>
            <a:ext cx="52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4" name="Equation" r:id="rId7" imgW="266621" imgH="114210" progId="Equation.DSMT4">
                    <p:embed/>
                  </p:oleObj>
                </mc:Choice>
                <mc:Fallback>
                  <p:oleObj name="Equation" r:id="rId7" imgW="266621" imgH="11421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1106"/>
                          <a:ext cx="52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2" name="Object 23">
              <a:extLst>
                <a:ext uri="{FF2B5EF4-FFF2-40B4-BE49-F238E27FC236}">
                  <a16:creationId xmlns:a16="http://schemas.microsoft.com/office/drawing/2014/main" xmlns="" id="{A34418AB-5140-4CCD-B595-0FE64811C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" y="1535"/>
            <a:ext cx="53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5" name="Equation" r:id="rId9" imgW="247712" imgH="114210" progId="Equation.DSMT4">
                    <p:embed/>
                  </p:oleObj>
                </mc:Choice>
                <mc:Fallback>
                  <p:oleObj name="Equation" r:id="rId9" imgW="247712" imgH="11421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" y="1535"/>
                          <a:ext cx="53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3" name="Object 24">
              <a:extLst>
                <a:ext uri="{FF2B5EF4-FFF2-40B4-BE49-F238E27FC236}">
                  <a16:creationId xmlns:a16="http://schemas.microsoft.com/office/drawing/2014/main" xmlns="" id="{B4837523-DE11-498F-BDDC-44207D1702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" y="2329"/>
            <a:ext cx="52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6" name="Equation" r:id="rId11" imgW="266621" imgH="114210" progId="Equation.DSMT4">
                    <p:embed/>
                  </p:oleObj>
                </mc:Choice>
                <mc:Fallback>
                  <p:oleObj name="Equation" r:id="rId11" imgW="266621" imgH="11421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" y="2329"/>
                          <a:ext cx="52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4" name="Object 25">
              <a:extLst>
                <a:ext uri="{FF2B5EF4-FFF2-40B4-BE49-F238E27FC236}">
                  <a16:creationId xmlns:a16="http://schemas.microsoft.com/office/drawing/2014/main" xmlns="" id="{2C7B4BF6-5E80-4EAB-B093-11F8268E1A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" y="2870"/>
            <a:ext cx="38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Equation" r:id="rId13" imgW="114266" imgH="38070" progId="Equation.DSMT4">
                    <p:embed/>
                  </p:oleObj>
                </mc:Choice>
                <mc:Fallback>
                  <p:oleObj name="Equation" r:id="rId13" imgW="114266" imgH="3807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2870"/>
                          <a:ext cx="38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26">
              <a:extLst>
                <a:ext uri="{FF2B5EF4-FFF2-40B4-BE49-F238E27FC236}">
                  <a16:creationId xmlns:a16="http://schemas.microsoft.com/office/drawing/2014/main" xmlns="" id="{1CB8AEE2-BF3D-4728-947C-D2FAC4E19F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" y="3464"/>
            <a:ext cx="57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8" name="Equation" r:id="rId15" imgW="466790" imgH="114210" progId="Equation.DSMT4">
                    <p:embed/>
                  </p:oleObj>
                </mc:Choice>
                <mc:Fallback>
                  <p:oleObj name="Equation" r:id="rId15" imgW="466790" imgH="11421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" y="3464"/>
                          <a:ext cx="57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AutoShape 28">
            <a:extLst>
              <a:ext uri="{FF2B5EF4-FFF2-40B4-BE49-F238E27FC236}">
                <a16:creationId xmlns:a16="http://schemas.microsoft.com/office/drawing/2014/main" xmlns="" id="{6E3D36D4-4797-4B05-B189-FB08FD147BA4}"/>
              </a:ext>
            </a:extLst>
          </p:cNvPr>
          <p:cNvSpPr>
            <a:spLocks/>
          </p:cNvSpPr>
          <p:nvPr/>
        </p:nvSpPr>
        <p:spPr bwMode="auto">
          <a:xfrm>
            <a:off x="2484438" y="4508500"/>
            <a:ext cx="215900" cy="1549400"/>
          </a:xfrm>
          <a:prstGeom prst="leftBrace">
            <a:avLst>
              <a:gd name="adj1" fmla="val 66715"/>
              <a:gd name="adj2" fmla="val 47134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" name="Text Box 34">
            <a:extLst>
              <a:ext uri="{FF2B5EF4-FFF2-40B4-BE49-F238E27FC236}">
                <a16:creationId xmlns:a16="http://schemas.microsoft.com/office/drawing/2014/main" xmlns="" id="{6A6473C5-F5DC-4561-AF23-BE113304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652963"/>
            <a:ext cx="1081088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个值</a:t>
            </a: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xmlns="" id="{E6A86698-15AC-4145-B015-154CCA27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7786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给定时</a:t>
            </a:r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xmlns="" id="{4B7AE35E-1F0B-46FE-8721-CF56D2AC2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1125538"/>
            <a:ext cx="0" cy="516255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7">
            <a:extLst>
              <a:ext uri="{FF2B5EF4-FFF2-40B4-BE49-F238E27FC236}">
                <a16:creationId xmlns:a16="http://schemas.microsoft.com/office/drawing/2014/main" xmlns="" id="{5C84D919-F541-4A1C-982C-6EFEA04F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52513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原子中 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相同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的电子数目最多为</a:t>
            </a:r>
          </a:p>
        </p:txBody>
      </p:sp>
      <p:graphicFrame>
        <p:nvGraphicFramePr>
          <p:cNvPr id="20" name="Object 38">
            <a:extLst>
              <a:ext uri="{FF2B5EF4-FFF2-40B4-BE49-F238E27FC236}">
                <a16:creationId xmlns:a16="http://schemas.microsoft.com/office/drawing/2014/main" xmlns="" id="{D02F2094-0E53-4437-AE92-EAD3317B1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1890713"/>
          <a:ext cx="37560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Equation" r:id="rId17" imgW="1028666" imgH="362070" progId="Equation.DSMT4">
                  <p:embed/>
                </p:oleObj>
              </mc:Choice>
              <mc:Fallback>
                <p:oleObj name="Equation" r:id="rId17" imgW="1028666" imgH="36207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890713"/>
                        <a:ext cx="37560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39">
            <a:extLst>
              <a:ext uri="{FF2B5EF4-FFF2-40B4-BE49-F238E27FC236}">
                <a16:creationId xmlns:a16="http://schemas.microsoft.com/office/drawing/2014/main" xmlns="" id="{59ED8527-CA32-47A1-994C-C3F1EA92B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2636838"/>
            <a:ext cx="360362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40">
            <a:extLst>
              <a:ext uri="{FF2B5EF4-FFF2-40B4-BE49-F238E27FC236}">
                <a16:creationId xmlns:a16="http://schemas.microsoft.com/office/drawing/2014/main" xmlns="" id="{7FF7EED7-D4FE-4CF5-965B-272402D3505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82706" y="2699544"/>
            <a:ext cx="503238" cy="431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41">
            <a:extLst>
              <a:ext uri="{FF2B5EF4-FFF2-40B4-BE49-F238E27FC236}">
                <a16:creationId xmlns:a16="http://schemas.microsoft.com/office/drawing/2014/main" xmlns="" id="{094830CF-B776-47B4-BEC9-1C68B0646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25" y="2757488"/>
          <a:ext cx="7572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Equation" r:id="rId19" imgW="266621" imgH="114210" progId="Equation.DSMT4">
                  <p:embed/>
                </p:oleObj>
              </mc:Choice>
              <mc:Fallback>
                <p:oleObj name="Equation" r:id="rId19" imgW="266621" imgH="11421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25" y="2757488"/>
                        <a:ext cx="7572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>
            <a:extLst>
              <a:ext uri="{FF2B5EF4-FFF2-40B4-BE49-F238E27FC236}">
                <a16:creationId xmlns:a16="http://schemas.microsoft.com/office/drawing/2014/main" xmlns="" id="{60E53C9E-DD86-45C7-8B49-A79F7DC21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6838" y="2840038"/>
          <a:ext cx="26066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21" imgW="1142932" imgH="362070" progId="Equation.DSMT4">
                  <p:embed/>
                </p:oleObj>
              </mc:Choice>
              <mc:Fallback>
                <p:oleObj name="Equation" r:id="rId21" imgW="1142932" imgH="36207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840038"/>
                        <a:ext cx="26066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3">
            <a:extLst>
              <a:ext uri="{FF2B5EF4-FFF2-40B4-BE49-F238E27FC236}">
                <a16:creationId xmlns:a16="http://schemas.microsoft.com/office/drawing/2014/main" xmlns="" id="{3B45BDE8-B9D4-4FE3-B131-F0F305BB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21200"/>
            <a:ext cx="42672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的电子，最多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=2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的电子，最多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8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的电子，最多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18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</a:t>
            </a:r>
          </a:p>
        </p:txBody>
      </p:sp>
      <p:graphicFrame>
        <p:nvGraphicFramePr>
          <p:cNvPr id="26" name="Object 44">
            <a:extLst>
              <a:ext uri="{FF2B5EF4-FFF2-40B4-BE49-F238E27FC236}">
                <a16:creationId xmlns:a16="http://schemas.microsoft.com/office/drawing/2014/main" xmlns="" id="{59E13514-9741-4FC5-842F-E2503FB1D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0463" y="5918200"/>
          <a:ext cx="6302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23" imgW="114266" imgH="38070" progId="Equation.DSMT4">
                  <p:embed/>
                </p:oleObj>
              </mc:Choice>
              <mc:Fallback>
                <p:oleObj name="Equation" r:id="rId23" imgW="114266" imgH="3807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5918200"/>
                        <a:ext cx="6302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5">
            <a:extLst>
              <a:ext uri="{FF2B5EF4-FFF2-40B4-BE49-F238E27FC236}">
                <a16:creationId xmlns:a16="http://schemas.microsoft.com/office/drawing/2014/main" xmlns="" id="{EFD9C526-7DDB-4D02-9CFF-F3BA0A92E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1930400"/>
          <a:ext cx="1173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3" name="Equation" r:id="rId25" imgW="428701" imgH="162000" progId="Equation.DSMT4">
                  <p:embed/>
                </p:oleObj>
              </mc:Choice>
              <mc:Fallback>
                <p:oleObj name="Equation" r:id="rId25" imgW="428701" imgH="1620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930400"/>
                        <a:ext cx="11731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6">
            <a:extLst>
              <a:ext uri="{FF2B5EF4-FFF2-40B4-BE49-F238E27FC236}">
                <a16:creationId xmlns:a16="http://schemas.microsoft.com/office/drawing/2014/main" xmlns="" id="{AA578395-59B5-4B01-8263-A73DC268FA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3227388"/>
          <a:ext cx="11731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4" name="Equation" r:id="rId27" imgW="428701" imgH="162000" progId="Equation.DSMT4">
                  <p:embed/>
                </p:oleObj>
              </mc:Choice>
              <mc:Fallback>
                <p:oleObj name="Equation" r:id="rId27" imgW="428701" imgH="16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227388"/>
                        <a:ext cx="11731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7">
            <a:extLst>
              <a:ext uri="{FF2B5EF4-FFF2-40B4-BE49-F238E27FC236}">
                <a16:creationId xmlns:a16="http://schemas.microsoft.com/office/drawing/2014/main" xmlns="" id="{33C4515F-514E-4344-BEA5-16557EC7E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4953000"/>
          <a:ext cx="12398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5" name="Equation" r:id="rId29" imgW="428701" imgH="162000" progId="Equation.DSMT4">
                  <p:embed/>
                </p:oleObj>
              </mc:Choice>
              <mc:Fallback>
                <p:oleObj name="Equation" r:id="rId29" imgW="428701" imgH="1620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4953000"/>
                        <a:ext cx="12398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8">
            <a:extLst>
              <a:ext uri="{FF2B5EF4-FFF2-40B4-BE49-F238E27FC236}">
                <a16:creationId xmlns:a16="http://schemas.microsoft.com/office/drawing/2014/main" xmlns="" id="{6E61A510-158B-4BF2-AAAC-F467547E3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0175" y="3903663"/>
          <a:ext cx="9540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6" name="Equation" r:id="rId31" imgW="314435" imgH="133380" progId="Equation.DSMT4">
                  <p:embed/>
                </p:oleObj>
              </mc:Choice>
              <mc:Fallback>
                <p:oleObj name="Equation" r:id="rId31" imgW="314435" imgH="1333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903663"/>
                        <a:ext cx="9540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2">
            <a:extLst>
              <a:ext uri="{FF2B5EF4-FFF2-40B4-BE49-F238E27FC236}">
                <a16:creationId xmlns:a16="http://schemas.microsoft.com/office/drawing/2014/main" xmlns="" id="{7F518CFC-2043-4092-9005-A6ED22553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2717800"/>
          <a:ext cx="4381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7" name="Equation" r:id="rId33" imgW="152355" imgH="1009530" progId="Equation.DSMT4">
                  <p:embed/>
                </p:oleObj>
              </mc:Choice>
              <mc:Fallback>
                <p:oleObj name="Equation" r:id="rId33" imgW="152355" imgH="100953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717800"/>
                        <a:ext cx="438150" cy="16637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3">
            <a:extLst>
              <a:ext uri="{FF2B5EF4-FFF2-40B4-BE49-F238E27FC236}">
                <a16:creationId xmlns:a16="http://schemas.microsoft.com/office/drawing/2014/main" xmlns="" id="{4542C86F-951C-41D0-8646-A29C318A3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4437063"/>
          <a:ext cx="10541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8" name="Equation" r:id="rId35" imgW="457335" imgH="1047870" progId="Equation.DSMT4">
                  <p:embed/>
                </p:oleObj>
              </mc:Choice>
              <mc:Fallback>
                <p:oleObj name="Equation" r:id="rId35" imgW="457335" imgH="104787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437063"/>
                        <a:ext cx="1054100" cy="1730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4">
            <a:extLst>
              <a:ext uri="{FF2B5EF4-FFF2-40B4-BE49-F238E27FC236}">
                <a16:creationId xmlns:a16="http://schemas.microsoft.com/office/drawing/2014/main" xmlns="" id="{7A11E92E-732E-456E-A891-EEFADBA8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11125"/>
            <a:ext cx="66262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2.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各壳层中可容纳的最多电子数</a:t>
            </a:r>
          </a:p>
        </p:txBody>
      </p:sp>
      <p:sp>
        <p:nvSpPr>
          <p:cNvPr id="37917" name="Text Box 12">
            <a:extLst>
              <a:ext uri="{FF2B5EF4-FFF2-40B4-BE49-F238E27FC236}">
                <a16:creationId xmlns:a16="http://schemas.microsoft.com/office/drawing/2014/main" xmlns="" id="{E31EC50F-8948-4953-98A6-C818C642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30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35" name="Text Box 7">
            <a:extLst>
              <a:ext uri="{FF2B5EF4-FFF2-40B4-BE49-F238E27FC236}">
                <a16:creationId xmlns:a16="http://schemas.microsoft.com/office/drawing/2014/main" xmlns="" id="{C3814E4D-9DDA-440B-A5D4-346BB0C00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23000"/>
            <a:ext cx="45370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zh-CN" altLang="en-US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m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都给定时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:</a:t>
            </a:r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xmlns="" id="{5E812B12-4376-4AA6-8F33-9F69FF176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6288088"/>
            <a:ext cx="45577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个可能的取值</a:t>
            </a:r>
          </a:p>
        </p:txBody>
      </p:sp>
      <p:graphicFrame>
        <p:nvGraphicFramePr>
          <p:cNvPr id="37" name="Object 4">
            <a:extLst>
              <a:ext uri="{FF2B5EF4-FFF2-40B4-BE49-F238E27FC236}">
                <a16:creationId xmlns:a16="http://schemas.microsoft.com/office/drawing/2014/main" xmlns="" id="{BFB0C2E3-8B96-43EA-8325-AA2B9692D3D6}"/>
              </a:ext>
            </a:extLst>
          </p:cNvPr>
          <p:cNvGraphicFramePr>
            <a:graphicFrameLocks/>
          </p:cNvGraphicFramePr>
          <p:nvPr/>
        </p:nvGraphicFramePr>
        <p:xfrm>
          <a:off x="3444875" y="6165850"/>
          <a:ext cx="1179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9" name="Equation" r:id="rId37" imgW="1219200" imgH="698500" progId="Equation.DSMT4">
                  <p:embed/>
                </p:oleObj>
              </mc:Choice>
              <mc:Fallback>
                <p:oleObj name="Equation" r:id="rId37" imgW="1219200" imgH="6985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6165850"/>
                        <a:ext cx="11795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6" grpId="0" autoUpdateAnimBg="0"/>
      <p:bldP spid="7" grpId="0" animBg="1"/>
      <p:bldP spid="8" grpId="0" autoUpdateAnimBg="0"/>
      <p:bldP spid="15" grpId="0" animBg="1"/>
      <p:bldP spid="16" grpId="0" autoUpdateAnimBg="0"/>
      <p:bldP spid="17" grpId="0" autoUpdateAnimBg="0"/>
      <p:bldP spid="19" grpId="0" autoUpdateAnimBg="0"/>
      <p:bldP spid="25" grpId="0" autoUpdateAnimBg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圆角矩形 37">
            <a:extLst>
              <a:ext uri="{FF2B5EF4-FFF2-40B4-BE49-F238E27FC236}">
                <a16:creationId xmlns:a16="http://schemas.microsoft.com/office/drawing/2014/main" xmlns="" id="{52134EBC-70F6-499A-8E2A-14A1BE69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14313"/>
            <a:ext cx="5143500" cy="8572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pSp>
        <p:nvGrpSpPr>
          <p:cNvPr id="2" name="组合 34">
            <a:extLst>
              <a:ext uri="{FF2B5EF4-FFF2-40B4-BE49-F238E27FC236}">
                <a16:creationId xmlns:a16="http://schemas.microsoft.com/office/drawing/2014/main" xmlns="" id="{B8A96F0F-35B1-4800-8DBA-2782D670DF1F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285750"/>
            <a:ext cx="3000375" cy="3222625"/>
            <a:chOff x="498475" y="1916113"/>
            <a:chExt cx="4578350" cy="4741668"/>
          </a:xfrm>
        </p:grpSpPr>
        <p:sp>
          <p:nvSpPr>
            <p:cNvPr id="4109" name="Oval 3">
              <a:extLst>
                <a:ext uri="{FF2B5EF4-FFF2-40B4-BE49-F238E27FC236}">
                  <a16:creationId xmlns:a16="http://schemas.microsoft.com/office/drawing/2014/main" xmlns="" id="{BAEF49D1-4268-440D-A262-32F4A2B2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113" y="3849688"/>
              <a:ext cx="762000" cy="7493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aphicFrame>
          <p:nvGraphicFramePr>
            <p:cNvPr id="4110" name="Object 4">
              <a:extLst>
                <a:ext uri="{FF2B5EF4-FFF2-40B4-BE49-F238E27FC236}">
                  <a16:creationId xmlns:a16="http://schemas.microsoft.com/office/drawing/2014/main" xmlns="" id="{7C698694-5F77-4D53-B9A6-A2033ED943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3813" y="4308475"/>
            <a:ext cx="709612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quation" r:id="rId4" imgW="761669" imgH="241195" progId="Equation.DSMT4">
                    <p:embed/>
                  </p:oleObj>
                </mc:Choice>
                <mc:Fallback>
                  <p:oleObj name="Equation" r:id="rId4" imgW="761669" imgH="241195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813" y="4308475"/>
                          <a:ext cx="709612" cy="249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Oval 5">
              <a:extLst>
                <a:ext uri="{FF2B5EF4-FFF2-40B4-BE49-F238E27FC236}">
                  <a16:creationId xmlns:a16="http://schemas.microsoft.com/office/drawing/2014/main" xmlns="" id="{885846FA-4327-4A89-986A-51C29D56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163" y="3629025"/>
              <a:ext cx="1217612" cy="119856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112" name="Oval 6">
              <a:extLst>
                <a:ext uri="{FF2B5EF4-FFF2-40B4-BE49-F238E27FC236}">
                  <a16:creationId xmlns:a16="http://schemas.microsoft.com/office/drawing/2014/main" xmlns="" id="{5B93B9F3-7284-456E-8E1C-78D3FE912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875" y="3213100"/>
              <a:ext cx="1981200" cy="194786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113" name="Oval 7">
              <a:extLst>
                <a:ext uri="{FF2B5EF4-FFF2-40B4-BE49-F238E27FC236}">
                  <a16:creationId xmlns:a16="http://schemas.microsoft.com/office/drawing/2014/main" xmlns="" id="{F3255B76-33BD-4A0A-9AEA-86683D01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2708275"/>
              <a:ext cx="3124200" cy="307181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114" name="Oval 8">
              <a:extLst>
                <a:ext uri="{FF2B5EF4-FFF2-40B4-BE49-F238E27FC236}">
                  <a16:creationId xmlns:a16="http://schemas.microsoft.com/office/drawing/2014/main" xmlns="" id="{D1AAE79E-2DB6-4F65-A7DC-81C72CDD0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825" y="1916113"/>
              <a:ext cx="4572000" cy="4494212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aphicFrame>
          <p:nvGraphicFramePr>
            <p:cNvPr id="4115" name="Object 9">
              <a:extLst>
                <a:ext uri="{FF2B5EF4-FFF2-40B4-BE49-F238E27FC236}">
                  <a16:creationId xmlns:a16="http://schemas.microsoft.com/office/drawing/2014/main" xmlns="" id="{2B3B8E6D-2A3E-489B-9B2A-DDF4A9066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7675" y="4564063"/>
            <a:ext cx="146050" cy="223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Equation" r:id="rId6" imgW="165028" imgH="228501" progId="Equation.DSMT4">
                    <p:embed/>
                  </p:oleObj>
                </mc:Choice>
                <mc:Fallback>
                  <p:oleObj name="Equation" r:id="rId6" imgW="165028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75" y="4564063"/>
                          <a:ext cx="146050" cy="223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Text Box 10">
              <a:extLst>
                <a:ext uri="{FF2B5EF4-FFF2-40B4-BE49-F238E27FC236}">
                  <a16:creationId xmlns:a16="http://schemas.microsoft.com/office/drawing/2014/main" xmlns="" id="{14797283-D662-47BD-B180-04A242CF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872" y="4759325"/>
              <a:ext cx="516608" cy="67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3</a:t>
              </a:r>
            </a:p>
          </p:txBody>
        </p:sp>
        <p:sp>
          <p:nvSpPr>
            <p:cNvPr id="4117" name="Text Box 11">
              <a:extLst>
                <a:ext uri="{FF2B5EF4-FFF2-40B4-BE49-F238E27FC236}">
                  <a16:creationId xmlns:a16="http://schemas.microsoft.com/office/drawing/2014/main" xmlns="" id="{8F43A709-6934-49A7-94FE-6DDD7816A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023" y="5292725"/>
              <a:ext cx="516608" cy="67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4</a:t>
              </a:r>
            </a:p>
          </p:txBody>
        </p:sp>
        <p:sp>
          <p:nvSpPr>
            <p:cNvPr id="4118" name="Text Box 12">
              <a:extLst>
                <a:ext uri="{FF2B5EF4-FFF2-40B4-BE49-F238E27FC236}">
                  <a16:creationId xmlns:a16="http://schemas.microsoft.com/office/drawing/2014/main" xmlns="" id="{E47E3FCE-F089-485B-BBE5-8DAE5C149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822" y="5978525"/>
              <a:ext cx="516608" cy="67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5</a:t>
              </a:r>
            </a:p>
          </p:txBody>
        </p:sp>
        <p:sp>
          <p:nvSpPr>
            <p:cNvPr id="4119" name="Line 13">
              <a:extLst>
                <a:ext uri="{FF2B5EF4-FFF2-40B4-BE49-F238E27FC236}">
                  <a16:creationId xmlns:a16="http://schemas.microsoft.com/office/drawing/2014/main" xmlns="" id="{ABD13EE3-3180-49D7-A1D1-A98CDA1C0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038" y="4141788"/>
              <a:ext cx="228600" cy="158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14">
              <a:extLst>
                <a:ext uri="{FF2B5EF4-FFF2-40B4-BE49-F238E27FC236}">
                  <a16:creationId xmlns:a16="http://schemas.microsoft.com/office/drawing/2014/main" xmlns="" id="{E2C3685D-A843-4442-97B6-DC4EA0FC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100" y="4217988"/>
              <a:ext cx="611188" cy="158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15">
              <a:extLst>
                <a:ext uri="{FF2B5EF4-FFF2-40B4-BE49-F238E27FC236}">
                  <a16:creationId xmlns:a16="http://schemas.microsoft.com/office/drawing/2014/main" xmlns="" id="{7E33154E-4213-49CB-8AF4-018E60EC6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8563" y="4294188"/>
              <a:ext cx="1217612" cy="158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16">
              <a:extLst>
                <a:ext uri="{FF2B5EF4-FFF2-40B4-BE49-F238E27FC236}">
                  <a16:creationId xmlns:a16="http://schemas.microsoft.com/office/drawing/2014/main" xmlns="" id="{42FF2D8E-77E0-4669-8323-F99C828D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" y="4370388"/>
              <a:ext cx="1906588" cy="158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17">
              <a:extLst>
                <a:ext uri="{FF2B5EF4-FFF2-40B4-BE49-F238E27FC236}">
                  <a16:creationId xmlns:a16="http://schemas.microsoft.com/office/drawing/2014/main" xmlns="" id="{A87B5DC6-885F-4BD1-AA59-1C7116CC4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175" y="3270250"/>
              <a:ext cx="1588" cy="37465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8">
              <a:extLst>
                <a:ext uri="{FF2B5EF4-FFF2-40B4-BE49-F238E27FC236}">
                  <a16:creationId xmlns:a16="http://schemas.microsoft.com/office/drawing/2014/main" xmlns="" id="{97583F23-AADC-4FA9-A869-434F0EDA4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975" y="2746375"/>
              <a:ext cx="1588" cy="89693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19">
              <a:extLst>
                <a:ext uri="{FF2B5EF4-FFF2-40B4-BE49-F238E27FC236}">
                  <a16:creationId xmlns:a16="http://schemas.microsoft.com/office/drawing/2014/main" xmlns="" id="{63095F32-D738-4EA5-8190-30D84C109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1997075"/>
              <a:ext cx="1588" cy="164623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Line 20">
              <a:extLst>
                <a:ext uri="{FF2B5EF4-FFF2-40B4-BE49-F238E27FC236}">
                  <a16:creationId xmlns:a16="http://schemas.microsoft.com/office/drawing/2014/main" xmlns="" id="{096895B0-6692-43A3-9FF6-83FCD4C302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13163" y="4608513"/>
              <a:ext cx="1143000" cy="522287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Line 21">
              <a:extLst>
                <a:ext uri="{FF2B5EF4-FFF2-40B4-BE49-F238E27FC236}">
                  <a16:creationId xmlns:a16="http://schemas.microsoft.com/office/drawing/2014/main" xmlns="" id="{F849374F-A32F-4A90-BF59-42A3378220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24275" y="4525963"/>
              <a:ext cx="531813" cy="22542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Line 22">
              <a:extLst>
                <a:ext uri="{FF2B5EF4-FFF2-40B4-BE49-F238E27FC236}">
                  <a16:creationId xmlns:a16="http://schemas.microsoft.com/office/drawing/2014/main" xmlns="" id="{ABDCCD29-77DC-4BFD-ABE7-AF080237E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5375" y="4691063"/>
              <a:ext cx="1371600" cy="8255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8" name="Oval 40">
              <a:extLst>
                <a:ext uri="{FF2B5EF4-FFF2-40B4-BE49-F238E27FC236}">
                  <a16:creationId xmlns:a16="http://schemas.microsoft.com/office/drawing/2014/main" xmlns="" id="{D6098A82-F613-4016-A17C-79359F70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306" y="4065046"/>
              <a:ext cx="305223" cy="30365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000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4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endParaRPr>
            </a:p>
          </p:txBody>
        </p:sp>
      </p:grpSp>
      <p:graphicFrame>
        <p:nvGraphicFramePr>
          <p:cNvPr id="11273" name="Object 27">
            <a:extLst>
              <a:ext uri="{FF2B5EF4-FFF2-40B4-BE49-F238E27FC236}">
                <a16:creationId xmlns:a16="http://schemas.microsoft.com/office/drawing/2014/main" xmlns="" id="{B0089A38-661E-4B8F-988C-F1E4E08E6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5214938"/>
          <a:ext cx="2159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8" imgW="2197100" imgH="825500" progId="Equation.DSMT4">
                  <p:embed/>
                </p:oleObj>
              </mc:Choice>
              <mc:Fallback>
                <p:oleObj name="Equation" r:id="rId8" imgW="2197100" imgH="825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214938"/>
                        <a:ext cx="2159000" cy="8096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FF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5" name="Rectangle 57">
            <a:extLst>
              <a:ext uri="{FF2B5EF4-FFF2-40B4-BE49-F238E27FC236}">
                <a16:creationId xmlns:a16="http://schemas.microsoft.com/office/drawing/2014/main" xmlns="" id="{40A80821-4E75-4C98-ADC2-D1C320667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071938"/>
            <a:ext cx="471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楷体_GB2312"/>
              </a:rPr>
              <a:t>一个能级将对应一条圆轨道</a:t>
            </a:r>
            <a:r>
              <a:rPr lang="en-US" altLang="zh-CN" sz="2800">
                <a:solidFill>
                  <a:srgbClr val="0000CC"/>
                </a:solidFill>
                <a:latin typeface="楷体_GB2312"/>
                <a:ea typeface="楷体_GB2312"/>
              </a:rPr>
              <a:t>!</a:t>
            </a:r>
          </a:p>
        </p:txBody>
      </p:sp>
      <p:grpSp>
        <p:nvGrpSpPr>
          <p:cNvPr id="3" name="Group 58">
            <a:extLst>
              <a:ext uri="{FF2B5EF4-FFF2-40B4-BE49-F238E27FC236}">
                <a16:creationId xmlns:a16="http://schemas.microsoft.com/office/drawing/2014/main" xmlns="" id="{6C785847-6262-4DB9-8FC2-8C4DFC52C57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5072063"/>
            <a:ext cx="4122737" cy="1000125"/>
            <a:chOff x="-431" y="57"/>
            <a:chExt cx="2597" cy="630"/>
          </a:xfrm>
        </p:grpSpPr>
        <p:sp>
          <p:nvSpPr>
            <p:cNvPr id="4107" name="Rectangle 59">
              <a:extLst>
                <a:ext uri="{FF2B5EF4-FFF2-40B4-BE49-F238E27FC236}">
                  <a16:creationId xmlns:a16="http://schemas.microsoft.com/office/drawing/2014/main" xmlns="" id="{63FB35CE-235A-4F54-9C91-9A1A2E84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1" y="57"/>
              <a:ext cx="1395" cy="630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楷体_GB2312"/>
                <a:ea typeface="楷体_GB2312"/>
              </a:endParaRPr>
            </a:p>
          </p:txBody>
        </p:sp>
        <p:graphicFrame>
          <p:nvGraphicFramePr>
            <p:cNvPr id="4108" name="Object 60">
              <a:extLst>
                <a:ext uri="{FF2B5EF4-FFF2-40B4-BE49-F238E27FC236}">
                  <a16:creationId xmlns:a16="http://schemas.microsoft.com/office/drawing/2014/main" xmlns="" id="{6CCF6B69-37B0-4E0A-8691-01FE68CF79F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386" y="102"/>
            <a:ext cx="2552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10" imgW="4051300" imgH="850900" progId="Equation.DSMT4">
                    <p:embed/>
                  </p:oleObj>
                </mc:Choice>
                <mc:Fallback>
                  <p:oleObj name="Equation" r:id="rId10" imgW="4051300" imgH="850900" progId="Equation.DSMT4">
                    <p:embed/>
                    <p:pic>
                      <p:nvPicPr>
                        <p:cNvPr id="0" name="Object 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86" y="102"/>
                          <a:ext cx="2552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Text Box 62">
            <a:extLst>
              <a:ext uri="{FF2B5EF4-FFF2-40B4-BE49-F238E27FC236}">
                <a16:creationId xmlns:a16="http://schemas.microsoft.com/office/drawing/2014/main" xmlns="" id="{9A731904-593F-40D1-83FB-D2C88643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0463" y="64008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4104" name="TextBox 36">
            <a:extLst>
              <a:ext uri="{FF2B5EF4-FFF2-40B4-BE49-F238E27FC236}">
                <a16:creationId xmlns:a16="http://schemas.microsoft.com/office/drawing/2014/main" xmlns="" id="{42E2E3C8-E749-471A-BFD9-ED96206E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33375"/>
            <a:ext cx="557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楷体_GB2312"/>
              </a:rPr>
              <a:t> 氢原子核外电子如何运动？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284DDD7-88C3-4D7A-9978-AA8FC912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571875"/>
            <a:ext cx="300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/>
                <a:ea typeface="楷体_GB2312"/>
              </a:rPr>
              <a:t>玻尔氢原子模型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877BEAED-B3E0-4092-8BE3-E8C64B3E6F15}"/>
              </a:ext>
            </a:extLst>
          </p:cNvPr>
          <p:cNvSpPr/>
          <p:nvPr/>
        </p:nvSpPr>
        <p:spPr>
          <a:xfrm>
            <a:off x="642938" y="1539875"/>
            <a:ext cx="51435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氢原子是由质子和电子组成的系统，质子形成带正电的原子核，其质量是电子质量的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1836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倍，因此在电子绕核运动时可认为原子核是静止的。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85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xmlns="" id="{FAD4EDC4-5807-4A16-B1D7-43EF9768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247650"/>
            <a:ext cx="416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原子的壳层结构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xmlns="" id="{D720F81A-79F1-4E0E-94FE-3F605C67C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268413"/>
            <a:ext cx="4572000" cy="4419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xmlns="" id="{38E70E9E-EB66-43B3-A539-E382BF889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378301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xmlns="" id="{A9DB873A-05B9-4A2B-82E3-2DC6A9F0F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484981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xmlns="" id="{0DCB8318-3D7A-41A1-8BC8-F96CCCE6A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56381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9" name="Rectangle 9">
            <a:extLst>
              <a:ext uri="{FF2B5EF4-FFF2-40B4-BE49-F238E27FC236}">
                <a16:creationId xmlns:a16="http://schemas.microsoft.com/office/drawing/2014/main" xmlns="" id="{A8347D92-E33C-41EF-90BF-5DB82DED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48498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0" name="Rectangle 10">
            <a:extLst>
              <a:ext uri="{FF2B5EF4-FFF2-40B4-BE49-F238E27FC236}">
                <a16:creationId xmlns:a16="http://schemas.microsoft.com/office/drawing/2014/main" xmlns="" id="{D3089D7B-E88B-4A3E-9DF0-DF1AE591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38592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1" name="Rectangle 11">
            <a:extLst>
              <a:ext uri="{FF2B5EF4-FFF2-40B4-BE49-F238E27FC236}">
                <a16:creationId xmlns:a16="http://schemas.microsoft.com/office/drawing/2014/main" xmlns="" id="{132E61B9-DA7E-44A7-A4C3-6153444D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38592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2" name="Rectangle 12">
            <a:extLst>
              <a:ext uri="{FF2B5EF4-FFF2-40B4-BE49-F238E27FC236}">
                <a16:creationId xmlns:a16="http://schemas.microsoft.com/office/drawing/2014/main" xmlns="" id="{00ABC788-AD8F-4040-A143-3157159C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2868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3" name="Rectangle 13">
            <a:extLst>
              <a:ext uri="{FF2B5EF4-FFF2-40B4-BE49-F238E27FC236}">
                <a16:creationId xmlns:a16="http://schemas.microsoft.com/office/drawing/2014/main" xmlns="" id="{7BF2E656-EAE6-4F0E-BD7B-5BCD008F6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2868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4" name="Rectangle 14">
            <a:extLst>
              <a:ext uri="{FF2B5EF4-FFF2-40B4-BE49-F238E27FC236}">
                <a16:creationId xmlns:a16="http://schemas.microsoft.com/office/drawing/2014/main" xmlns="" id="{7C3236CE-BC98-441F-9668-3E659E6E6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2868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5" name="Rectangle 15">
            <a:extLst>
              <a:ext uri="{FF2B5EF4-FFF2-40B4-BE49-F238E27FC236}">
                <a16:creationId xmlns:a16="http://schemas.microsoft.com/office/drawing/2014/main" xmlns="" id="{4C7E2429-7EED-43AD-A412-B6A1DC01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13" y="1725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6" name="Rectangle 16">
            <a:extLst>
              <a:ext uri="{FF2B5EF4-FFF2-40B4-BE49-F238E27FC236}">
                <a16:creationId xmlns:a16="http://schemas.microsoft.com/office/drawing/2014/main" xmlns="" id="{85388B27-B85A-4D44-BBFB-C4726666C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725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7" name="Rectangle 17">
            <a:extLst>
              <a:ext uri="{FF2B5EF4-FFF2-40B4-BE49-F238E27FC236}">
                <a16:creationId xmlns:a16="http://schemas.microsoft.com/office/drawing/2014/main" xmlns="" id="{A62728AE-7F25-4D38-AD0F-F6273C0F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13" y="1725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38" name="Rectangle 18">
            <a:extLst>
              <a:ext uri="{FF2B5EF4-FFF2-40B4-BE49-F238E27FC236}">
                <a16:creationId xmlns:a16="http://schemas.microsoft.com/office/drawing/2014/main" xmlns="" id="{7BD8256B-39DA-4082-AFD1-9FD0A07D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1725613"/>
            <a:ext cx="1066800" cy="7620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81939" name="Object 19">
            <a:extLst>
              <a:ext uri="{FF2B5EF4-FFF2-40B4-BE49-F238E27FC236}">
                <a16:creationId xmlns:a16="http://schemas.microsoft.com/office/drawing/2014/main" xmlns="" id="{B2FE7BFD-9862-466C-8604-0F39BBF5B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2182813"/>
          <a:ext cx="365125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公式" r:id="rId3" imgW="238257" imgH="2905200" progId="Equation.3">
                  <p:embed/>
                </p:oleObj>
              </mc:Choice>
              <mc:Fallback>
                <p:oleObj name="公式" r:id="rId3" imgW="238257" imgH="2905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2182813"/>
                        <a:ext cx="365125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22">
            <a:extLst>
              <a:ext uri="{FF2B5EF4-FFF2-40B4-BE49-F238E27FC236}">
                <a16:creationId xmlns:a16="http://schemas.microsoft.com/office/drawing/2014/main" xmlns="" id="{C881D228-6372-44F8-8827-AF2D9143D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52917"/>
              </p:ext>
            </p:extLst>
          </p:nvPr>
        </p:nvGraphicFramePr>
        <p:xfrm>
          <a:off x="5715000" y="5078308"/>
          <a:ext cx="768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9" name="Equation" r:id="rId5" imgW="285801" imgH="114210" progId="Equation.DSMT4">
                  <p:embed/>
                </p:oleObj>
              </mc:Choice>
              <mc:Fallback>
                <p:oleObj name="Equation" r:id="rId5" imgW="285801" imgH="11421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78308"/>
                        <a:ext cx="7683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3">
            <a:extLst>
              <a:ext uri="{FF2B5EF4-FFF2-40B4-BE49-F238E27FC236}">
                <a16:creationId xmlns:a16="http://schemas.microsoft.com/office/drawing/2014/main" xmlns="" id="{AAFD5D20-F244-4A51-9144-0E5555A5A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467680"/>
              </p:ext>
            </p:extLst>
          </p:nvPr>
        </p:nvGraphicFramePr>
        <p:xfrm>
          <a:off x="5727700" y="4214057"/>
          <a:ext cx="714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0" name="Equation" r:id="rId7" imgW="285801" imgH="114210" progId="Equation.DSMT4">
                  <p:embed/>
                </p:oleObj>
              </mc:Choice>
              <mc:Fallback>
                <p:oleObj name="Equation" r:id="rId7" imgW="285801" imgH="11421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14057"/>
                        <a:ext cx="714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>
            <a:extLst>
              <a:ext uri="{FF2B5EF4-FFF2-40B4-BE49-F238E27FC236}">
                <a16:creationId xmlns:a16="http://schemas.microsoft.com/office/drawing/2014/main" xmlns="" id="{148B5925-13B4-4CFF-8BDD-1F8908A77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030896"/>
              </p:ext>
            </p:extLst>
          </p:nvPr>
        </p:nvGraphicFramePr>
        <p:xfrm>
          <a:off x="5727700" y="3109965"/>
          <a:ext cx="7318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1" name="Equation" r:id="rId9" imgW="285801" imgH="114210" progId="Equation.DSMT4">
                  <p:embed/>
                </p:oleObj>
              </mc:Choice>
              <mc:Fallback>
                <p:oleObj name="Equation" r:id="rId9" imgW="285801" imgH="11421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109965"/>
                        <a:ext cx="73183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25">
            <a:extLst>
              <a:ext uri="{FF2B5EF4-FFF2-40B4-BE49-F238E27FC236}">
                <a16:creationId xmlns:a16="http://schemas.microsoft.com/office/drawing/2014/main" xmlns="" id="{0B6CD2C3-D691-4AA4-8DAA-A7FD8E882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29582"/>
              </p:ext>
            </p:extLst>
          </p:nvPr>
        </p:nvGraphicFramePr>
        <p:xfrm>
          <a:off x="5727700" y="1811962"/>
          <a:ext cx="7318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2" name="Equation" r:id="rId11" imgW="285801" imgH="114210" progId="Equation.DSMT4">
                  <p:embed/>
                </p:oleObj>
              </mc:Choice>
              <mc:Fallback>
                <p:oleObj name="Equation" r:id="rId11" imgW="285801" imgH="11421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1811962"/>
                        <a:ext cx="7318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6" name="Object 26">
            <a:extLst>
              <a:ext uri="{FF2B5EF4-FFF2-40B4-BE49-F238E27FC236}">
                <a16:creationId xmlns:a16="http://schemas.microsoft.com/office/drawing/2014/main" xmlns="" id="{E5E8E044-5966-4C63-AADF-4DA980A38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896133"/>
              </p:ext>
            </p:extLst>
          </p:nvPr>
        </p:nvGraphicFramePr>
        <p:xfrm>
          <a:off x="6661150" y="5013220"/>
          <a:ext cx="16843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3" name="Equation" r:id="rId13" imgW="748975" imgH="203112" progId="Equation.DSMT4">
                  <p:embed/>
                </p:oleObj>
              </mc:Choice>
              <mc:Fallback>
                <p:oleObj name="Equation" r:id="rId13" imgW="748975" imgH="203112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5013220"/>
                        <a:ext cx="16843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7" name="AutoShape 27">
            <a:extLst>
              <a:ext uri="{FF2B5EF4-FFF2-40B4-BE49-F238E27FC236}">
                <a16:creationId xmlns:a16="http://schemas.microsoft.com/office/drawing/2014/main" xmlns="" id="{E2B86BA7-1131-4A26-9CD1-BC75274C303F}"/>
              </a:ext>
            </a:extLst>
          </p:cNvPr>
          <p:cNvSpPr>
            <a:spLocks/>
          </p:cNvSpPr>
          <p:nvPr/>
        </p:nvSpPr>
        <p:spPr bwMode="auto">
          <a:xfrm>
            <a:off x="6459538" y="4085470"/>
            <a:ext cx="187325" cy="609600"/>
          </a:xfrm>
          <a:prstGeom prst="leftBrace">
            <a:avLst>
              <a:gd name="adj1" fmla="val 2711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81948" name="Object 28">
            <a:extLst>
              <a:ext uri="{FF2B5EF4-FFF2-40B4-BE49-F238E27FC236}">
                <a16:creationId xmlns:a16="http://schemas.microsoft.com/office/drawing/2014/main" xmlns="" id="{3B3E22E2-BBA8-46ED-A3FA-4712A9D39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216316"/>
              </p:ext>
            </p:extLst>
          </p:nvPr>
        </p:nvGraphicFramePr>
        <p:xfrm>
          <a:off x="6661150" y="3933070"/>
          <a:ext cx="16843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4" name="Equation" r:id="rId15" imgW="761669" imgH="203112" progId="Equation.DSMT4">
                  <p:embed/>
                </p:oleObj>
              </mc:Choice>
              <mc:Fallback>
                <p:oleObj name="Equation" r:id="rId15" imgW="761669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933070"/>
                        <a:ext cx="16843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9" name="Object 29">
            <a:extLst>
              <a:ext uri="{FF2B5EF4-FFF2-40B4-BE49-F238E27FC236}">
                <a16:creationId xmlns:a16="http://schemas.microsoft.com/office/drawing/2014/main" xmlns="" id="{72A6C0DB-AE0F-4E9E-A2C7-2A75182BC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37796"/>
              </p:ext>
            </p:extLst>
          </p:nvPr>
        </p:nvGraphicFramePr>
        <p:xfrm>
          <a:off x="6662738" y="4315657"/>
          <a:ext cx="16811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5" name="Equation" r:id="rId17" imgW="812447" imgH="228501" progId="Equation.DSMT4">
                  <p:embed/>
                </p:oleObj>
              </mc:Choice>
              <mc:Fallback>
                <p:oleObj name="Equation" r:id="rId17" imgW="812447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4315657"/>
                        <a:ext cx="16811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0" name="AutoShape 30">
            <a:extLst>
              <a:ext uri="{FF2B5EF4-FFF2-40B4-BE49-F238E27FC236}">
                <a16:creationId xmlns:a16="http://schemas.microsoft.com/office/drawing/2014/main" xmlns="" id="{B4CEC4B4-6506-4677-ABD4-36F4E9FB847E}"/>
              </a:ext>
            </a:extLst>
          </p:cNvPr>
          <p:cNvSpPr>
            <a:spLocks/>
          </p:cNvSpPr>
          <p:nvPr/>
        </p:nvSpPr>
        <p:spPr bwMode="auto">
          <a:xfrm>
            <a:off x="6459538" y="2871840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xmlns="" id="{5FAEDC15-66C1-46BE-845A-A02E73FEB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992706"/>
              </p:ext>
            </p:extLst>
          </p:nvPr>
        </p:nvGraphicFramePr>
        <p:xfrm>
          <a:off x="6661150" y="2636890"/>
          <a:ext cx="1685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6" name="Equation" r:id="rId19" imgW="723586" imgH="203112" progId="Equation.DSMT4">
                  <p:embed/>
                </p:oleObj>
              </mc:Choice>
              <mc:Fallback>
                <p:oleObj name="Equation" r:id="rId19" imgW="723586" imgH="2031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2636890"/>
                        <a:ext cx="1685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2" name="Object 32">
            <a:extLst>
              <a:ext uri="{FF2B5EF4-FFF2-40B4-BE49-F238E27FC236}">
                <a16:creationId xmlns:a16="http://schemas.microsoft.com/office/drawing/2014/main" xmlns="" id="{92F49B58-B0CF-4E96-8916-298DED832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71852"/>
              </p:ext>
            </p:extLst>
          </p:nvPr>
        </p:nvGraphicFramePr>
        <p:xfrm>
          <a:off x="6659563" y="3065515"/>
          <a:ext cx="18335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7" name="Equation" r:id="rId21" imgW="698500" imgH="228600" progId="Equation.DSMT4">
                  <p:embed/>
                </p:oleObj>
              </mc:Choice>
              <mc:Fallback>
                <p:oleObj name="Equation" r:id="rId21" imgW="6985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065515"/>
                        <a:ext cx="1833562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3" name="Object 33">
            <a:extLst>
              <a:ext uri="{FF2B5EF4-FFF2-40B4-BE49-F238E27FC236}">
                <a16:creationId xmlns:a16="http://schemas.microsoft.com/office/drawing/2014/main" xmlns="" id="{FBC10C47-6760-4684-8603-F78FFD699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15687"/>
              </p:ext>
            </p:extLst>
          </p:nvPr>
        </p:nvGraphicFramePr>
        <p:xfrm>
          <a:off x="6661150" y="3427465"/>
          <a:ext cx="18288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" name="Equation" r:id="rId23" imgW="799753" imgH="203112" progId="Equation.DSMT4">
                  <p:embed/>
                </p:oleObj>
              </mc:Choice>
              <mc:Fallback>
                <p:oleObj name="Equation" r:id="rId23" imgW="799753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427465"/>
                        <a:ext cx="18288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4" name="AutoShape 34">
            <a:extLst>
              <a:ext uri="{FF2B5EF4-FFF2-40B4-BE49-F238E27FC236}">
                <a16:creationId xmlns:a16="http://schemas.microsoft.com/office/drawing/2014/main" xmlns="" id="{E000D9F8-F0D5-47F6-A25D-3C93183BBC2A}"/>
              </a:ext>
            </a:extLst>
          </p:cNvPr>
          <p:cNvSpPr>
            <a:spLocks/>
          </p:cNvSpPr>
          <p:nvPr/>
        </p:nvSpPr>
        <p:spPr bwMode="auto">
          <a:xfrm>
            <a:off x="6459538" y="1261100"/>
            <a:ext cx="180975" cy="1447800"/>
          </a:xfrm>
          <a:prstGeom prst="leftBrace">
            <a:avLst>
              <a:gd name="adj1" fmla="val 6666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81955" name="Object 35">
            <a:extLst>
              <a:ext uri="{FF2B5EF4-FFF2-40B4-BE49-F238E27FC236}">
                <a16:creationId xmlns:a16="http://schemas.microsoft.com/office/drawing/2014/main" xmlns="" id="{7BDD4508-3C48-41A5-87FD-DEFD70E12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990695"/>
              </p:ext>
            </p:extLst>
          </p:nvPr>
        </p:nvGraphicFramePr>
        <p:xfrm>
          <a:off x="6661150" y="1121400"/>
          <a:ext cx="16843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9" name="Equation" r:id="rId25" imgW="761669" imgH="203112" progId="Equation.DSMT4">
                  <p:embed/>
                </p:oleObj>
              </mc:Choice>
              <mc:Fallback>
                <p:oleObj name="Equation" r:id="rId25" imgW="761669" imgH="20311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121400"/>
                        <a:ext cx="16843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6" name="Object 36">
            <a:extLst>
              <a:ext uri="{FF2B5EF4-FFF2-40B4-BE49-F238E27FC236}">
                <a16:creationId xmlns:a16="http://schemas.microsoft.com/office/drawing/2014/main" xmlns="" id="{C578B549-A8A3-411E-95D6-7B9E4622F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49213"/>
              </p:ext>
            </p:extLst>
          </p:nvPr>
        </p:nvGraphicFramePr>
        <p:xfrm>
          <a:off x="6661150" y="1464300"/>
          <a:ext cx="1684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0" name="Equation" r:id="rId27" imgW="774364" imgH="228501" progId="Equation.DSMT4">
                  <p:embed/>
                </p:oleObj>
              </mc:Choice>
              <mc:Fallback>
                <p:oleObj name="Equation" r:id="rId27" imgW="774364" imgH="22850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1464300"/>
                        <a:ext cx="1684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7" name="Object 37">
            <a:extLst>
              <a:ext uri="{FF2B5EF4-FFF2-40B4-BE49-F238E27FC236}">
                <a16:creationId xmlns:a16="http://schemas.microsoft.com/office/drawing/2014/main" xmlns="" id="{31039E61-F789-499E-AEAD-D331E2004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28555"/>
              </p:ext>
            </p:extLst>
          </p:nvPr>
        </p:nvGraphicFramePr>
        <p:xfrm>
          <a:off x="6648450" y="1880225"/>
          <a:ext cx="1782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1" name="Equation" r:id="rId29" imgW="837836" imgH="203112" progId="Equation.DSMT4">
                  <p:embed/>
                </p:oleObj>
              </mc:Choice>
              <mc:Fallback>
                <p:oleObj name="Equation" r:id="rId29" imgW="837836" imgH="203112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1880225"/>
                        <a:ext cx="17827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8" name="Object 38">
            <a:extLst>
              <a:ext uri="{FF2B5EF4-FFF2-40B4-BE49-F238E27FC236}">
                <a16:creationId xmlns:a16="http://schemas.microsoft.com/office/drawing/2014/main" xmlns="" id="{89E8EB73-2CA2-48DA-A9B0-8D878EE53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6540"/>
              </p:ext>
            </p:extLst>
          </p:nvPr>
        </p:nvGraphicFramePr>
        <p:xfrm>
          <a:off x="6648450" y="2240587"/>
          <a:ext cx="1782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2" name="Equation" r:id="rId31" imgW="825500" imgH="203200" progId="Equation.DSMT4">
                  <p:embed/>
                </p:oleObj>
              </mc:Choice>
              <mc:Fallback>
                <p:oleObj name="Equation" r:id="rId31" imgW="825500" imgH="203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2240587"/>
                        <a:ext cx="1782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9" name="Object 39">
            <a:extLst>
              <a:ext uri="{FF2B5EF4-FFF2-40B4-BE49-F238E27FC236}">
                <a16:creationId xmlns:a16="http://schemas.microsoft.com/office/drawing/2014/main" xmlns="" id="{A10CC2C1-5BDF-4C90-A37E-B39591339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4940300"/>
          <a:ext cx="585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3" name="公式" r:id="rId33" imgW="228501" imgH="215806" progId="Equation.3">
                  <p:embed/>
                </p:oleObj>
              </mc:Choice>
              <mc:Fallback>
                <p:oleObj name="公式" r:id="rId33" imgW="228501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940300"/>
                        <a:ext cx="585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0" name="Object 40">
            <a:extLst>
              <a:ext uri="{FF2B5EF4-FFF2-40B4-BE49-F238E27FC236}">
                <a16:creationId xmlns:a16="http://schemas.microsoft.com/office/drawing/2014/main" xmlns="" id="{1E467E87-953A-4270-9313-814BE03DA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3916363"/>
          <a:ext cx="172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4" name="公式" r:id="rId35" imgW="698500" imgH="241300" progId="Equation.3">
                  <p:embed/>
                </p:oleObj>
              </mc:Choice>
              <mc:Fallback>
                <p:oleObj name="公式" r:id="rId35" imgW="698500" imgH="241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916363"/>
                        <a:ext cx="17287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1" name="Object 41">
            <a:extLst>
              <a:ext uri="{FF2B5EF4-FFF2-40B4-BE49-F238E27FC236}">
                <a16:creationId xmlns:a16="http://schemas.microsoft.com/office/drawing/2014/main" xmlns="" id="{51DF8414-151F-4A80-8C7F-768FC1E18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2992438"/>
          <a:ext cx="29527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5" name="公式" r:id="rId37" imgW="1269449" imgH="241195" progId="Equation.3">
                  <p:embed/>
                </p:oleObj>
              </mc:Choice>
              <mc:Fallback>
                <p:oleObj name="公式" r:id="rId37" imgW="1269449" imgH="24119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992438"/>
                        <a:ext cx="29527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2" name="Object 42">
            <a:extLst>
              <a:ext uri="{FF2B5EF4-FFF2-40B4-BE49-F238E27FC236}">
                <a16:creationId xmlns:a16="http://schemas.microsoft.com/office/drawing/2014/main" xmlns="" id="{A814FE11-A943-417B-BD23-D562302FC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1839913"/>
          <a:ext cx="40878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6" name="公式" r:id="rId39" imgW="1701800" imgH="241300" progId="Equation.3">
                  <p:embed/>
                </p:oleObj>
              </mc:Choice>
              <mc:Fallback>
                <p:oleObj name="公式" r:id="rId39" imgW="1701800" imgH="2413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839913"/>
                        <a:ext cx="40878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4" name="Rectangle 44">
            <a:extLst>
              <a:ext uri="{FF2B5EF4-FFF2-40B4-BE49-F238E27FC236}">
                <a16:creationId xmlns:a16="http://schemas.microsoft.com/office/drawing/2014/main" xmlns="" id="{43878A9F-923C-4536-BF18-AC1B94D9D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849813"/>
            <a:ext cx="4968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1965" name="Rectangle 45">
            <a:extLst>
              <a:ext uri="{FF2B5EF4-FFF2-40B4-BE49-F238E27FC236}">
                <a16:creationId xmlns:a16="http://schemas.microsoft.com/office/drawing/2014/main" xmlns="" id="{F39CDF1D-F9E5-4E83-AD66-6B9EA8BB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816350"/>
            <a:ext cx="512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1966" name="Rectangle 46">
            <a:extLst>
              <a:ext uri="{FF2B5EF4-FFF2-40B4-BE49-F238E27FC236}">
                <a16:creationId xmlns:a16="http://schemas.microsoft.com/office/drawing/2014/main" xmlns="" id="{A5BA7263-EA6A-412D-95D9-8E441EFB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2563813"/>
            <a:ext cx="703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xmlns="" id="{71433E53-3F35-4DB0-8A0C-E278AB95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975" y="1124680"/>
            <a:ext cx="4889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电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子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组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态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81968" name="AutoShape 48">
            <a:extLst>
              <a:ext uri="{FF2B5EF4-FFF2-40B4-BE49-F238E27FC236}">
                <a16:creationId xmlns:a16="http://schemas.microsoft.com/office/drawing/2014/main" xmlns="" id="{7E8DE2B2-627E-4498-BD48-3D653BAAB4F8}"/>
              </a:ext>
            </a:extLst>
          </p:cNvPr>
          <p:cNvSpPr>
            <a:spLocks/>
          </p:cNvSpPr>
          <p:nvPr/>
        </p:nvSpPr>
        <p:spPr bwMode="auto">
          <a:xfrm>
            <a:off x="8316913" y="1165226"/>
            <a:ext cx="304800" cy="4300537"/>
          </a:xfrm>
          <a:prstGeom prst="rightBrace">
            <a:avLst>
              <a:gd name="adj1" fmla="val 106250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81969" name="Object 49">
            <a:extLst>
              <a:ext uri="{FF2B5EF4-FFF2-40B4-BE49-F238E27FC236}">
                <a16:creationId xmlns:a16="http://schemas.microsoft.com/office/drawing/2014/main" xmlns="" id="{34AA93E7-CBA3-4CA3-A395-3E9CE9C20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7913" y="5002213"/>
          <a:ext cx="338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7" name="剪辑" r:id="rId41" imgW="1728788" imgH="3252788" progId="MS_ClipArt_Gallery.2">
                  <p:embed/>
                </p:oleObj>
              </mc:Choice>
              <mc:Fallback>
                <p:oleObj name="剪辑" r:id="rId41" imgW="1728788" imgH="3252788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5002213"/>
                        <a:ext cx="3381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0" name="Object 50">
            <a:extLst>
              <a:ext uri="{FF2B5EF4-FFF2-40B4-BE49-F238E27FC236}">
                <a16:creationId xmlns:a16="http://schemas.microsoft.com/office/drawing/2014/main" xmlns="" id="{CC262C40-73D1-4621-BFA7-8CBBB6F34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5213" y="4143375"/>
          <a:ext cx="338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8" name="剪辑" r:id="rId43" imgW="1728788" imgH="3252788" progId="MS_ClipArt_Gallery.2">
                  <p:embed/>
                </p:oleObj>
              </mc:Choice>
              <mc:Fallback>
                <p:oleObj name="剪辑" r:id="rId43" imgW="1728788" imgH="3252788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4143375"/>
                        <a:ext cx="3381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1" name="Object 51">
            <a:extLst>
              <a:ext uri="{FF2B5EF4-FFF2-40B4-BE49-F238E27FC236}">
                <a16:creationId xmlns:a16="http://schemas.microsoft.com/office/drawing/2014/main" xmlns="" id="{942D6576-900F-49FB-B452-4B31B59AC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5213" y="3063875"/>
          <a:ext cx="3381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9" name="剪辑" r:id="rId44" imgW="1728788" imgH="3252788" progId="MS_ClipArt_Gallery.2">
                  <p:embed/>
                </p:oleObj>
              </mc:Choice>
              <mc:Fallback>
                <p:oleObj name="剪辑" r:id="rId44" imgW="1728788" imgH="3252788" progId="MS_ClipArt_Gallery.2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3063875"/>
                        <a:ext cx="3381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2" name="Text Box 52">
            <a:extLst>
              <a:ext uri="{FF2B5EF4-FFF2-40B4-BE49-F238E27FC236}">
                <a16:creationId xmlns:a16="http://schemas.microsoft.com/office/drawing/2014/main" xmlns="" id="{D377A5C1-F65C-4EC2-BABE-2CDE5D56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1192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xmlns="" id="{7FED744A-F3F6-493D-95B9-AD377D56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244600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电子数</a:t>
            </a:r>
          </a:p>
        </p:txBody>
      </p:sp>
      <p:sp>
        <p:nvSpPr>
          <p:cNvPr id="38961" name="Text Box 24">
            <a:extLst>
              <a:ext uri="{FF2B5EF4-FFF2-40B4-BE49-F238E27FC236}">
                <a16:creationId xmlns:a16="http://schemas.microsoft.com/office/drawing/2014/main" xmlns="" id="{2A903CFE-3F31-4143-86F6-6274385D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31</a:t>
            </a:r>
            <a:endParaRPr lang="en-US" altLang="zh-CN" sz="2800">
              <a:solidFill>
                <a:schemeClr val="bg1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5" grpId="0" animBg="1" autoUpdateAnimBg="0"/>
      <p:bldP spid="81929" grpId="0" animBg="1"/>
      <p:bldP spid="81930" grpId="0" animBg="1"/>
      <p:bldP spid="81931" grpId="0" animBg="1"/>
      <p:bldP spid="81932" grpId="0" animBg="1"/>
      <p:bldP spid="81933" grpId="0" animBg="1"/>
      <p:bldP spid="81934" grpId="0" animBg="1"/>
      <p:bldP spid="81935" grpId="0" animBg="1"/>
      <p:bldP spid="81936" grpId="0" animBg="1"/>
      <p:bldP spid="81937" grpId="0" animBg="1"/>
      <p:bldP spid="81938" grpId="0" animBg="1"/>
      <p:bldP spid="81947" grpId="0" animBg="1"/>
      <p:bldP spid="81950" grpId="0" animBg="1"/>
      <p:bldP spid="81954" grpId="0" animBg="1"/>
      <p:bldP spid="81964" grpId="0" autoUpdateAnimBg="0"/>
      <p:bldP spid="81965" grpId="0" autoUpdateAnimBg="0"/>
      <p:bldP spid="81966" grpId="0" autoUpdateAnimBg="0"/>
      <p:bldP spid="81967" grpId="0" autoUpdateAnimBg="0"/>
      <p:bldP spid="81968" grpId="0" animBg="1"/>
      <p:bldP spid="81972" grpId="0" autoUpdateAnimBg="0"/>
      <p:bldP spid="8197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xmlns="" id="{3C3BE03D-783E-434D-8059-4C31AD9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是否“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p(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1)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房间”有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个状态相同的电子？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xmlns="" id="{24FD74DB-B30A-48AB-B140-62612BDB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857250"/>
            <a:ext cx="8748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 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个电子状态是不同的，相当于“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一个房间、三张床、上下铺</a:t>
            </a:r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”</a:t>
            </a:r>
          </a:p>
        </p:txBody>
      </p:sp>
      <p:grpSp>
        <p:nvGrpSpPr>
          <p:cNvPr id="82972" name="Group 28">
            <a:extLst>
              <a:ext uri="{FF2B5EF4-FFF2-40B4-BE49-F238E27FC236}">
                <a16:creationId xmlns:a16="http://schemas.microsoft.com/office/drawing/2014/main" xmlns="" id="{8A31029B-C0AE-4550-92C1-810BB648DFD1}"/>
              </a:ext>
            </a:extLst>
          </p:cNvPr>
          <p:cNvGrpSpPr>
            <a:grpSpLocks/>
          </p:cNvGrpSpPr>
          <p:nvPr/>
        </p:nvGrpSpPr>
        <p:grpSpPr bwMode="auto">
          <a:xfrm>
            <a:off x="327025" y="1312863"/>
            <a:ext cx="5565775" cy="1565275"/>
            <a:chOff x="161" y="1054"/>
            <a:chExt cx="3506" cy="986"/>
          </a:xfrm>
        </p:grpSpPr>
        <p:graphicFrame>
          <p:nvGraphicFramePr>
            <p:cNvPr id="39959" name="Object 5">
              <a:extLst>
                <a:ext uri="{FF2B5EF4-FFF2-40B4-BE49-F238E27FC236}">
                  <a16:creationId xmlns:a16="http://schemas.microsoft.com/office/drawing/2014/main" xmlns="" id="{992C3929-F135-41F5-9E33-B1F291BA7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" y="1370"/>
            <a:ext cx="205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3" name="Equation" r:id="rId3" imgW="1266923" imgH="133380" progId="Equation.DSMT4">
                    <p:embed/>
                  </p:oleObj>
                </mc:Choice>
                <mc:Fallback>
                  <p:oleObj name="Equation" r:id="rId3" imgW="1266923" imgH="1333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" y="1370"/>
                          <a:ext cx="205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0" name="AutoShape 6">
              <a:extLst>
                <a:ext uri="{FF2B5EF4-FFF2-40B4-BE49-F238E27FC236}">
                  <a16:creationId xmlns:a16="http://schemas.microsoft.com/office/drawing/2014/main" xmlns="" id="{DDBA9D69-FFC7-4590-BED0-B667D729F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" y="1117"/>
              <a:ext cx="186" cy="864"/>
            </a:xfrm>
            <a:prstGeom prst="leftBrace">
              <a:avLst>
                <a:gd name="adj1" fmla="val 38710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61" name="Object 7">
              <a:extLst>
                <a:ext uri="{FF2B5EF4-FFF2-40B4-BE49-F238E27FC236}">
                  <a16:creationId xmlns:a16="http://schemas.microsoft.com/office/drawing/2014/main" xmlns="" id="{5ED6E196-3515-407D-AED3-C54CD9E1E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3" y="1054"/>
            <a:ext cx="654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4" name="Equation" r:id="rId5" imgW="361978" imgH="590490" progId="Equation.DSMT4">
                    <p:embed/>
                  </p:oleObj>
                </mc:Choice>
                <mc:Fallback>
                  <p:oleObj name="Equation" r:id="rId5" imgW="361978" imgH="5904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1054"/>
                          <a:ext cx="654" cy="9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2" name="Object 8">
              <a:extLst>
                <a:ext uri="{FF2B5EF4-FFF2-40B4-BE49-F238E27FC236}">
                  <a16:creationId xmlns:a16="http://schemas.microsoft.com/office/drawing/2014/main" xmlns="" id="{7AFCB97B-A4B0-4357-8270-85603428BE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9" y="1062"/>
            <a:ext cx="7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5" name="Equation" r:id="rId7" imgW="590511" imgH="238140" progId="Equation.DSMT4">
                    <p:embed/>
                  </p:oleObj>
                </mc:Choice>
                <mc:Fallback>
                  <p:oleObj name="Equation" r:id="rId7" imgW="590511" imgH="2381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9" y="1062"/>
                          <a:ext cx="70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3" name="Object 9">
              <a:extLst>
                <a:ext uri="{FF2B5EF4-FFF2-40B4-BE49-F238E27FC236}">
                  <a16:creationId xmlns:a16="http://schemas.microsoft.com/office/drawing/2014/main" xmlns="" id="{31D123BC-4CBE-4083-9E18-D244BD2F16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6" y="1379"/>
            <a:ext cx="7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6" name="Equation" r:id="rId9" imgW="590511" imgH="238140" progId="Equation.DSMT4">
                    <p:embed/>
                  </p:oleObj>
                </mc:Choice>
                <mc:Fallback>
                  <p:oleObj name="Equation" r:id="rId9" imgW="590511" imgH="2381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1379"/>
                          <a:ext cx="7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4" name="Object 10">
              <a:extLst>
                <a:ext uri="{FF2B5EF4-FFF2-40B4-BE49-F238E27FC236}">
                  <a16:creationId xmlns:a16="http://schemas.microsoft.com/office/drawing/2014/main" xmlns="" id="{00CDAB35-0384-47A3-A182-22470B8A9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8" y="1677"/>
            <a:ext cx="75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7" name="Equation" r:id="rId11" imgW="590511" imgH="238140" progId="Equation.DSMT4">
                    <p:embed/>
                  </p:oleObj>
                </mc:Choice>
                <mc:Fallback>
                  <p:oleObj name="Equation" r:id="rId11" imgW="590511" imgH="2381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1677"/>
                          <a:ext cx="75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5" name="Text Box 11">
            <a:extLst>
              <a:ext uri="{FF2B5EF4-FFF2-40B4-BE49-F238E27FC236}">
                <a16:creationId xmlns:a16="http://schemas.microsoft.com/office/drawing/2014/main" xmlns="" id="{E144797C-1388-46BD-BA99-F4AAA8635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其他以此类推</a:t>
            </a: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xmlns="" id="{299C9783-1046-441D-8CC5-D4BAE02B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1844675"/>
            <a:ext cx="207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电子</a:t>
            </a:r>
          </a:p>
        </p:txBody>
      </p:sp>
      <p:grpSp>
        <p:nvGrpSpPr>
          <p:cNvPr id="82991" name="Group 47">
            <a:extLst>
              <a:ext uri="{FF2B5EF4-FFF2-40B4-BE49-F238E27FC236}">
                <a16:creationId xmlns:a16="http://schemas.microsoft.com/office/drawing/2014/main" xmlns="" id="{7AC667FE-1A6E-4F18-BC53-3B1FF74F5AD9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3141663"/>
            <a:ext cx="7883525" cy="600075"/>
            <a:chOff x="205" y="1979"/>
            <a:chExt cx="4966" cy="378"/>
          </a:xfrm>
        </p:grpSpPr>
        <p:graphicFrame>
          <p:nvGraphicFramePr>
            <p:cNvPr id="39956" name="Object 12">
              <a:extLst>
                <a:ext uri="{FF2B5EF4-FFF2-40B4-BE49-F238E27FC236}">
                  <a16:creationId xmlns:a16="http://schemas.microsoft.com/office/drawing/2014/main" xmlns="" id="{E0798F5F-D847-47EB-8B59-D598A8027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" y="2005"/>
            <a:ext cx="274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8" name="Equation" r:id="rId13" imgW="1685900" imgH="133380" progId="Equation.DSMT4">
                    <p:embed/>
                  </p:oleObj>
                </mc:Choice>
                <mc:Fallback>
                  <p:oleObj name="Equation" r:id="rId13" imgW="1685900" imgH="1333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2005"/>
                          <a:ext cx="274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7" name="Object 13">
              <a:extLst>
                <a:ext uri="{FF2B5EF4-FFF2-40B4-BE49-F238E27FC236}">
                  <a16:creationId xmlns:a16="http://schemas.microsoft.com/office/drawing/2014/main" xmlns="" id="{32B379D0-378B-473C-8F1C-FF185B9D37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2014"/>
            <a:ext cx="71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69" name="Equation" r:id="rId15" imgW="590511" imgH="238140" progId="Equation.DSMT4">
                    <p:embed/>
                  </p:oleObj>
                </mc:Choice>
                <mc:Fallback>
                  <p:oleObj name="Equation" r:id="rId15" imgW="590511" imgH="2381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014"/>
                          <a:ext cx="71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Text Box 23">
              <a:extLst>
                <a:ext uri="{FF2B5EF4-FFF2-40B4-BE49-F238E27FC236}">
                  <a16:creationId xmlns:a16="http://schemas.microsoft.com/office/drawing/2014/main" xmlns="" id="{93105EE5-7BE8-4343-B0D0-0D92A61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979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个 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电子</a:t>
              </a:r>
            </a:p>
          </p:txBody>
        </p:sp>
      </p:grpSp>
      <p:grpSp>
        <p:nvGrpSpPr>
          <p:cNvPr id="82992" name="Group 48">
            <a:extLst>
              <a:ext uri="{FF2B5EF4-FFF2-40B4-BE49-F238E27FC236}">
                <a16:creationId xmlns:a16="http://schemas.microsoft.com/office/drawing/2014/main" xmlns="" id="{1143DE4F-B21D-4AFA-8600-2742158C255E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3744913"/>
            <a:ext cx="7867650" cy="2963862"/>
            <a:chOff x="263" y="2359"/>
            <a:chExt cx="4956" cy="1867"/>
          </a:xfrm>
        </p:grpSpPr>
        <p:graphicFrame>
          <p:nvGraphicFramePr>
            <p:cNvPr id="39947" name="Object 14">
              <a:extLst>
                <a:ext uri="{FF2B5EF4-FFF2-40B4-BE49-F238E27FC236}">
                  <a16:creationId xmlns:a16="http://schemas.microsoft.com/office/drawing/2014/main" xmlns="" id="{D135E901-362E-4EB0-91F6-E263614F63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" y="3099"/>
            <a:ext cx="169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Equation" r:id="rId17" imgW="1000032" imgH="114210" progId="Equation.DSMT4">
                    <p:embed/>
                  </p:oleObj>
                </mc:Choice>
                <mc:Fallback>
                  <p:oleObj name="Equation" r:id="rId17" imgW="1000032" imgH="11421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3099"/>
                          <a:ext cx="169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AutoShape 15">
              <a:extLst>
                <a:ext uri="{FF2B5EF4-FFF2-40B4-BE49-F238E27FC236}">
                  <a16:creationId xmlns:a16="http://schemas.microsoft.com/office/drawing/2014/main" xmlns="" id="{720B8152-605F-4BAF-8E5E-4BFBA1725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568"/>
              <a:ext cx="272" cy="1452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949" name="Object 16">
              <a:extLst>
                <a:ext uri="{FF2B5EF4-FFF2-40B4-BE49-F238E27FC236}">
                  <a16:creationId xmlns:a16="http://schemas.microsoft.com/office/drawing/2014/main" xmlns="" id="{FFF7AE27-7713-40F6-8FF3-3D77F8793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8" y="2415"/>
            <a:ext cx="420" cy="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1" name="Equation" r:id="rId19" imgW="190444" imgH="1009530" progId="Equation.DSMT4">
                    <p:embed/>
                  </p:oleObj>
                </mc:Choice>
                <mc:Fallback>
                  <p:oleObj name="Equation" r:id="rId19" imgW="190444" imgH="100953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2415"/>
                          <a:ext cx="420" cy="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7">
              <a:extLst>
                <a:ext uri="{FF2B5EF4-FFF2-40B4-BE49-F238E27FC236}">
                  <a16:creationId xmlns:a16="http://schemas.microsoft.com/office/drawing/2014/main" xmlns="" id="{04398D49-E165-4B84-868E-665A30AA7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2" y="2359"/>
            <a:ext cx="90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2" name="Equation" r:id="rId21" imgW="647779" imgH="238140" progId="Equation.DSMT4">
                    <p:embed/>
                  </p:oleObj>
                </mc:Choice>
                <mc:Fallback>
                  <p:oleObj name="Equation" r:id="rId21" imgW="647779" imgH="2381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2359"/>
                          <a:ext cx="908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8">
              <a:extLst>
                <a:ext uri="{FF2B5EF4-FFF2-40B4-BE49-F238E27FC236}">
                  <a16:creationId xmlns:a16="http://schemas.microsoft.com/office/drawing/2014/main" xmlns="" id="{5CD02145-C672-4CFB-8256-0360443AF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9" y="2764"/>
            <a:ext cx="83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3" name="Equation" r:id="rId23" imgW="647779" imgH="238140" progId="Equation.DSMT4">
                    <p:embed/>
                  </p:oleObj>
                </mc:Choice>
                <mc:Fallback>
                  <p:oleObj name="Equation" r:id="rId23" imgW="647779" imgH="2381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2764"/>
                          <a:ext cx="836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9">
              <a:extLst>
                <a:ext uri="{FF2B5EF4-FFF2-40B4-BE49-F238E27FC236}">
                  <a16:creationId xmlns:a16="http://schemas.microsoft.com/office/drawing/2014/main" xmlns="" id="{DA53CF8A-13B1-489F-8493-5FBF001A5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0" y="3147"/>
            <a:ext cx="8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4" name="Equation" r:id="rId25" imgW="647779" imgH="238140" progId="Equation.DSMT4">
                    <p:embed/>
                  </p:oleObj>
                </mc:Choice>
                <mc:Fallback>
                  <p:oleObj name="Equation" r:id="rId25" imgW="647779" imgH="2381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3147"/>
                          <a:ext cx="80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20">
              <a:extLst>
                <a:ext uri="{FF2B5EF4-FFF2-40B4-BE49-F238E27FC236}">
                  <a16:creationId xmlns:a16="http://schemas.microsoft.com/office/drawing/2014/main" xmlns="" id="{9AE0BB9A-1AA6-4960-903A-EABDF2C5E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7" y="3456"/>
            <a:ext cx="8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5" name="Equation" r:id="rId27" imgW="647779" imgH="238140" progId="Equation.DSMT4">
                    <p:embed/>
                  </p:oleObj>
                </mc:Choice>
                <mc:Fallback>
                  <p:oleObj name="Equation" r:id="rId27" imgW="647779" imgH="2381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456"/>
                          <a:ext cx="8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21">
              <a:extLst>
                <a:ext uri="{FF2B5EF4-FFF2-40B4-BE49-F238E27FC236}">
                  <a16:creationId xmlns:a16="http://schemas.microsoft.com/office/drawing/2014/main" xmlns="" id="{3175D2C8-EF5D-4BB8-964A-E93ABF86C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0" y="3845"/>
            <a:ext cx="85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6" name="Equation" r:id="rId29" imgW="647779" imgH="238140" progId="Equation.DSMT4">
                    <p:embed/>
                  </p:oleObj>
                </mc:Choice>
                <mc:Fallback>
                  <p:oleObj name="Equation" r:id="rId29" imgW="647779" imgH="2381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3845"/>
                          <a:ext cx="854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Text Box 24">
              <a:extLst>
                <a:ext uri="{FF2B5EF4-FFF2-40B4-BE49-F238E27FC236}">
                  <a16:creationId xmlns:a16="http://schemas.microsoft.com/office/drawing/2014/main" xmlns="" id="{9821DE58-B1FF-49AF-A964-5A02EBBB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113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10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个 </a:t>
              </a: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 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电子</a:t>
              </a:r>
            </a:p>
          </p:txBody>
        </p:sp>
      </p:grpSp>
      <p:sp>
        <p:nvSpPr>
          <p:cNvPr id="82973" name="Text Box 29">
            <a:extLst>
              <a:ext uri="{FF2B5EF4-FFF2-40B4-BE49-F238E27FC236}">
                <a16:creationId xmlns:a16="http://schemas.microsoft.com/office/drawing/2014/main" xmlns="" id="{ED0FCB04-5885-4E3C-B61E-16B4F423E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667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否！</a:t>
            </a:r>
          </a:p>
        </p:txBody>
      </p:sp>
      <p:sp>
        <p:nvSpPr>
          <p:cNvPr id="39946" name="Text Box 24">
            <a:extLst>
              <a:ext uri="{FF2B5EF4-FFF2-40B4-BE49-F238E27FC236}">
                <a16:creationId xmlns:a16="http://schemas.microsoft.com/office/drawing/2014/main" xmlns="" id="{4A41B433-1EBF-44D0-8DD8-87602EF8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27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32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8" grpId="0"/>
      <p:bldP spid="82955" grpId="0"/>
      <p:bldP spid="82966" grpId="0"/>
      <p:bldP spid="829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xmlns="" id="{5BD008EE-99EE-4BEA-8FF3-FF94D37E3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88938"/>
            <a:ext cx="4021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3.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能量最小原理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xmlns="" id="{D85A4984-52CA-4D2E-B42E-928AA1AE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73138"/>
            <a:ext cx="83534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原子系统处于正常状态时，每个电子趋向占有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最低的能级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lang="zh-CN" altLang="en-US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xmlns="" id="{A3378C89-3591-4E92-8B17-1645BFF9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066925"/>
            <a:ext cx="7767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(1)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主量子数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越低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离核越近的壳层先被电子填满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.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xmlns="" id="{408536EF-E8A5-46A1-BDB4-CB66791B3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725738"/>
            <a:ext cx="7861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(2)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能级也与副量子数有关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有时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较小的壳层未满，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较大的壳层上却有电子填入。</a:t>
            </a:r>
            <a:endParaRPr lang="zh-CN" altLang="en-US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xmlns="" id="{DEFF74B5-6ED7-4EF9-BC31-98E6A8DA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08425"/>
            <a:ext cx="6264275" cy="528638"/>
          </a:xfrm>
          <a:prstGeom prst="rect">
            <a:avLst/>
          </a:prstGeom>
          <a:noFill/>
          <a:ln w="254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能级的高低由 （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n+ 0.7 l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）的值决定</a:t>
            </a:r>
          </a:p>
        </p:txBody>
      </p:sp>
      <p:sp>
        <p:nvSpPr>
          <p:cNvPr id="117767" name="Text Box 7">
            <a:extLst>
              <a:ext uri="{FF2B5EF4-FFF2-40B4-BE49-F238E27FC236}">
                <a16:creationId xmlns:a16="http://schemas.microsoft.com/office/drawing/2014/main" xmlns="" id="{182ADFD9-7C07-480C-B923-A126C69A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81525"/>
            <a:ext cx="4098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例 ：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s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和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d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状态</a:t>
            </a:r>
          </a:p>
        </p:txBody>
      </p:sp>
      <p:sp>
        <p:nvSpPr>
          <p:cNvPr id="117768" name="AutoShape 8">
            <a:extLst>
              <a:ext uri="{FF2B5EF4-FFF2-40B4-BE49-F238E27FC236}">
                <a16:creationId xmlns:a16="http://schemas.microsoft.com/office/drawing/2014/main" xmlns="" id="{1C2ACB95-BF25-4AE4-99FE-AA79BE17E9F7}"/>
              </a:ext>
            </a:extLst>
          </p:cNvPr>
          <p:cNvSpPr>
            <a:spLocks/>
          </p:cNvSpPr>
          <p:nvPr/>
        </p:nvSpPr>
        <p:spPr bwMode="auto">
          <a:xfrm>
            <a:off x="1884363" y="5229225"/>
            <a:ext cx="166687" cy="711200"/>
          </a:xfrm>
          <a:prstGeom prst="leftBrace">
            <a:avLst>
              <a:gd name="adj1" fmla="val 35556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117769" name="Object 9">
            <a:extLst>
              <a:ext uri="{FF2B5EF4-FFF2-40B4-BE49-F238E27FC236}">
                <a16:creationId xmlns:a16="http://schemas.microsoft.com/office/drawing/2014/main" xmlns="" id="{C825AB6B-AFA9-4EE5-9105-CBE3B9499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5084763"/>
          <a:ext cx="47863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4" imgW="2082800" imgH="203200" progId="Equation.DSMT4">
                  <p:embed/>
                </p:oleObj>
              </mc:Choice>
              <mc:Fallback>
                <p:oleObj name="Equation" r:id="rId4" imgW="2082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084763"/>
                        <a:ext cx="47863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>
            <a:extLst>
              <a:ext uri="{FF2B5EF4-FFF2-40B4-BE49-F238E27FC236}">
                <a16:creationId xmlns:a16="http://schemas.microsoft.com/office/drawing/2014/main" xmlns="" id="{664B825C-BC38-4FF9-A09E-FA99E548A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5" y="5694363"/>
          <a:ext cx="40830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Equation" r:id="rId6" imgW="3505200" imgH="393700" progId="Equation.DSMT4">
                  <p:embed/>
                </p:oleObj>
              </mc:Choice>
              <mc:Fallback>
                <p:oleObj name="Equation" r:id="rId6" imgW="35052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5694363"/>
                        <a:ext cx="40830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>
            <a:extLst>
              <a:ext uri="{FF2B5EF4-FFF2-40B4-BE49-F238E27FC236}">
                <a16:creationId xmlns:a16="http://schemas.microsoft.com/office/drawing/2014/main" xmlns="" id="{84029430-4397-4A33-B557-25A40F6F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092825"/>
            <a:ext cx="4327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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电子先进入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s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态</a:t>
            </a:r>
            <a:endParaRPr lang="zh-CN" altLang="en-US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0972" name="Text Box 14">
            <a:extLst>
              <a:ext uri="{FF2B5EF4-FFF2-40B4-BE49-F238E27FC236}">
                <a16:creationId xmlns:a16="http://schemas.microsoft.com/office/drawing/2014/main" xmlns="" id="{DC88CAAF-0E6B-4380-98FD-F976CB39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33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B59154E-6B05-4E4A-BF43-66C218FE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4498975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徐光宪定则</a:t>
            </a:r>
            <a:endParaRPr lang="zh-CN" altLang="en-US" sz="2800">
              <a:solidFill>
                <a:srgbClr val="0000CC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75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  <p:bldP spid="117763" grpId="0"/>
      <p:bldP spid="117764" grpId="0" autoUpdateAnimBg="0"/>
      <p:bldP spid="117765" grpId="0" autoUpdateAnimBg="0"/>
      <p:bldP spid="117766" grpId="0" animBg="1" autoUpdateAnimBg="0"/>
      <p:bldP spid="117767" grpId="0"/>
      <p:bldP spid="117768" grpId="0" animBg="1"/>
      <p:bldP spid="117771" grpId="0" autoUpdateAnimBg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AF4FF"/>
            </a:gs>
            <a:gs pos="74001">
              <a:srgbClr val="409DFF"/>
            </a:gs>
            <a:gs pos="83000">
              <a:srgbClr val="409DFF"/>
            </a:gs>
            <a:gs pos="100000">
              <a:srgbClr val="80B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矩形 350">
            <a:extLst>
              <a:ext uri="{FF2B5EF4-FFF2-40B4-BE49-F238E27FC236}">
                <a16:creationId xmlns:a16="http://schemas.microsoft.com/office/drawing/2014/main" xmlns="" id="{48BCB9C5-141D-4832-839C-FA1DD8C197C4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7" name="Group 2">
            <a:extLst>
              <a:ext uri="{FF2B5EF4-FFF2-40B4-BE49-F238E27FC236}">
                <a16:creationId xmlns:a16="http://schemas.microsoft.com/office/drawing/2014/main" xmlns="" id="{5B224AB7-09C5-4628-84B1-BDDF96380FDC}"/>
              </a:ext>
            </a:extLst>
          </p:cNvPr>
          <p:cNvGrpSpPr>
            <a:grpSpLocks/>
          </p:cNvGrpSpPr>
          <p:nvPr/>
        </p:nvGrpSpPr>
        <p:grpSpPr bwMode="auto">
          <a:xfrm>
            <a:off x="98425" y="228600"/>
            <a:ext cx="9045575" cy="6384925"/>
            <a:chOff x="62" y="118"/>
            <a:chExt cx="5698" cy="4022"/>
          </a:xfrm>
        </p:grpSpPr>
        <p:grpSp>
          <p:nvGrpSpPr>
            <p:cNvPr id="43012" name="Group 3">
              <a:extLst>
                <a:ext uri="{FF2B5EF4-FFF2-40B4-BE49-F238E27FC236}">
                  <a16:creationId xmlns:a16="http://schemas.microsoft.com/office/drawing/2014/main" xmlns="" id="{7D7B9D6D-AB0C-4909-98C4-F29507176A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" y="118"/>
              <a:ext cx="4496" cy="3485"/>
              <a:chOff x="297" y="384"/>
              <a:chExt cx="4496" cy="3485"/>
            </a:xfrm>
          </p:grpSpPr>
          <p:sp>
            <p:nvSpPr>
              <p:cNvPr id="43054" name="Text Box 4">
                <a:extLst>
                  <a:ext uri="{FF2B5EF4-FFF2-40B4-BE49-F238E27FC236}">
                    <a16:creationId xmlns:a16="http://schemas.microsoft.com/office/drawing/2014/main" xmlns="" id="{AFE36022-0450-4CA2-A03E-87F58856A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811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055" name="Text Box 5">
                <a:extLst>
                  <a:ext uri="{FF2B5EF4-FFF2-40B4-BE49-F238E27FC236}">
                    <a16:creationId xmlns:a16="http://schemas.microsoft.com/office/drawing/2014/main" xmlns="" id="{E60DCBD0-93C9-4412-888E-23899EA7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" y="2261"/>
                <a:ext cx="3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056" name="Text Box 6">
                <a:extLst>
                  <a:ext uri="{FF2B5EF4-FFF2-40B4-BE49-F238E27FC236}">
                    <a16:creationId xmlns:a16="http://schemas.microsoft.com/office/drawing/2014/main" xmlns="" id="{251A71FD-9F31-4C7A-8682-797DC374A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7" y="172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057" name="Text Box 7">
                <a:extLst>
                  <a:ext uri="{FF2B5EF4-FFF2-40B4-BE49-F238E27FC236}">
                    <a16:creationId xmlns:a16="http://schemas.microsoft.com/office/drawing/2014/main" xmlns="" id="{AACAE85A-63EE-4E0C-A4A6-85623B95D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2" y="941"/>
                <a:ext cx="33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058" name="Text Box 8">
                <a:extLst>
                  <a:ext uri="{FF2B5EF4-FFF2-40B4-BE49-F238E27FC236}">
                    <a16:creationId xmlns:a16="http://schemas.microsoft.com/office/drawing/2014/main" xmlns="" id="{CAB57468-8D96-48A5-91EB-D0D50F6DE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3" y="2505"/>
                <a:ext cx="5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3059" name="Text Box 9">
                <a:extLst>
                  <a:ext uri="{FF2B5EF4-FFF2-40B4-BE49-F238E27FC236}">
                    <a16:creationId xmlns:a16="http://schemas.microsoft.com/office/drawing/2014/main" xmlns="" id="{FF015444-CCDF-414A-AA52-73A524405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" y="1966"/>
                <a:ext cx="5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3060" name="Text Box 10">
                <a:extLst>
                  <a:ext uri="{FF2B5EF4-FFF2-40B4-BE49-F238E27FC236}">
                    <a16:creationId xmlns:a16="http://schemas.microsoft.com/office/drawing/2014/main" xmlns="" id="{A5C7A051-0AFD-4A77-8E5D-0B9368F6F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" y="1188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p</a:t>
                </a:r>
              </a:p>
            </p:txBody>
          </p:sp>
          <p:sp>
            <p:nvSpPr>
              <p:cNvPr id="43061" name="Text Box 11">
                <a:extLst>
                  <a:ext uri="{FF2B5EF4-FFF2-40B4-BE49-F238E27FC236}">
                    <a16:creationId xmlns:a16="http://schemas.microsoft.com/office/drawing/2014/main" xmlns="" id="{ABA7BF9A-2F97-41A6-908F-D15C0BE77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384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3062" name="Text Box 12">
                <a:extLst>
                  <a:ext uri="{FF2B5EF4-FFF2-40B4-BE49-F238E27FC236}">
                    <a16:creationId xmlns:a16="http://schemas.microsoft.com/office/drawing/2014/main" xmlns="" id="{0B55CF7B-2981-43E5-AD94-ED16CE02A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1" y="690"/>
                <a:ext cx="4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3063" name="Text Box 13">
                <a:extLst>
                  <a:ext uri="{FF2B5EF4-FFF2-40B4-BE49-F238E27FC236}">
                    <a16:creationId xmlns:a16="http://schemas.microsoft.com/office/drawing/2014/main" xmlns="" id="{F6CDFF20-0CF1-41D7-AF2D-A6E2973A0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" y="1484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grpSp>
            <p:nvGrpSpPr>
              <p:cNvPr id="43064" name="Group 14">
                <a:extLst>
                  <a:ext uri="{FF2B5EF4-FFF2-40B4-BE49-F238E27FC236}">
                    <a16:creationId xmlns:a16="http://schemas.microsoft.com/office/drawing/2014/main" xmlns="" id="{30E0615E-F6C2-4F20-9975-8AC751DD03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810"/>
                <a:ext cx="1283" cy="270"/>
                <a:chOff x="1727" y="3196"/>
                <a:chExt cx="601" cy="146"/>
              </a:xfrm>
            </p:grpSpPr>
            <p:sp>
              <p:nvSpPr>
                <p:cNvPr id="43180" name="Rectangle 15" descr="羊皮纸">
                  <a:extLst>
                    <a:ext uri="{FF2B5EF4-FFF2-40B4-BE49-F238E27FC236}">
                      <a16:creationId xmlns:a16="http://schemas.microsoft.com/office/drawing/2014/main" xmlns="" id="{D4F3C5AA-1E2E-435A-8D8B-DF5B391EB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81" name="Group 16">
                  <a:extLst>
                    <a:ext uri="{FF2B5EF4-FFF2-40B4-BE49-F238E27FC236}">
                      <a16:creationId xmlns:a16="http://schemas.microsoft.com/office/drawing/2014/main" xmlns="" id="{B9DB0EDB-D162-46D4-89B5-0490DBF82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82" name="Rectangle 17">
                    <a:extLst>
                      <a:ext uri="{FF2B5EF4-FFF2-40B4-BE49-F238E27FC236}">
                        <a16:creationId xmlns:a16="http://schemas.microsoft.com/office/drawing/2014/main" xmlns="" id="{0D40CCF8-5425-4767-BA27-21C9171DA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83" name="Rectangle 18">
                    <a:extLst>
                      <a:ext uri="{FF2B5EF4-FFF2-40B4-BE49-F238E27FC236}">
                        <a16:creationId xmlns:a16="http://schemas.microsoft.com/office/drawing/2014/main" xmlns="" id="{2708B3AD-BB3B-4D96-85DB-5C84D6545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84" name="Rectangle 19">
                    <a:extLst>
                      <a:ext uri="{FF2B5EF4-FFF2-40B4-BE49-F238E27FC236}">
                        <a16:creationId xmlns:a16="http://schemas.microsoft.com/office/drawing/2014/main" xmlns="" id="{24871A37-1625-4DBA-805C-4C8C9C6B9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3065" name="Group 20">
                <a:extLst>
                  <a:ext uri="{FF2B5EF4-FFF2-40B4-BE49-F238E27FC236}">
                    <a16:creationId xmlns:a16="http://schemas.microsoft.com/office/drawing/2014/main" xmlns="" id="{BE4F831B-F131-4C3B-9185-21BA6C9648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9" y="3080"/>
                <a:ext cx="444" cy="296"/>
                <a:chOff x="1530" y="3343"/>
                <a:chExt cx="205" cy="159"/>
              </a:xfrm>
            </p:grpSpPr>
            <p:sp>
              <p:nvSpPr>
                <p:cNvPr id="43178" name="Rectangle 21" descr="羊皮纸">
                  <a:extLst>
                    <a:ext uri="{FF2B5EF4-FFF2-40B4-BE49-F238E27FC236}">
                      <a16:creationId xmlns:a16="http://schemas.microsoft.com/office/drawing/2014/main" xmlns="" id="{27EDE30D-22B9-47FC-A0C1-4646A7488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51"/>
                  <a:ext cx="205" cy="15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79" name="Rectangle 22">
                  <a:extLst>
                    <a:ext uri="{FF2B5EF4-FFF2-40B4-BE49-F238E27FC236}">
                      <a16:creationId xmlns:a16="http://schemas.microsoft.com/office/drawing/2014/main" xmlns="" id="{9BB07844-7723-48A0-ADEF-5086FA17F9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43"/>
                  <a:ext cx="19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066" name="Text Box 23">
                <a:extLst>
                  <a:ext uri="{FF2B5EF4-FFF2-40B4-BE49-F238E27FC236}">
                    <a16:creationId xmlns:a16="http://schemas.microsoft.com/office/drawing/2014/main" xmlns="" id="{F045A06D-5F76-4A7C-8FD8-E149E7A61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6" y="3318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067" name="Line 24">
                <a:extLst>
                  <a:ext uri="{FF2B5EF4-FFF2-40B4-BE49-F238E27FC236}">
                    <a16:creationId xmlns:a16="http://schemas.microsoft.com/office/drawing/2014/main" xmlns="" id="{B9ABEC57-9743-44F8-A196-BFC5D8001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6" y="2014"/>
                <a:ext cx="13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8" name="Line 25">
                <a:extLst>
                  <a:ext uri="{FF2B5EF4-FFF2-40B4-BE49-F238E27FC236}">
                    <a16:creationId xmlns:a16="http://schemas.microsoft.com/office/drawing/2014/main" xmlns="" id="{6C00CEBD-2C3B-4355-95F4-2998FB9C3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5" y="177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69" name="Group 26">
                <a:extLst>
                  <a:ext uri="{FF2B5EF4-FFF2-40B4-BE49-F238E27FC236}">
                    <a16:creationId xmlns:a16="http://schemas.microsoft.com/office/drawing/2014/main" xmlns="" id="{E6938E83-11B5-4E79-98E0-3E16986819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27" y="1757"/>
                <a:ext cx="1282" cy="262"/>
                <a:chOff x="1727" y="3196"/>
                <a:chExt cx="601" cy="146"/>
              </a:xfrm>
            </p:grpSpPr>
            <p:sp>
              <p:nvSpPr>
                <p:cNvPr id="43173" name="Rectangle 27" descr="羊皮纸">
                  <a:extLst>
                    <a:ext uri="{FF2B5EF4-FFF2-40B4-BE49-F238E27FC236}">
                      <a16:creationId xmlns:a16="http://schemas.microsoft.com/office/drawing/2014/main" xmlns="" id="{28FE2BBB-7A86-4F41-A04B-C084ED300F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74" name="Group 28">
                  <a:extLst>
                    <a:ext uri="{FF2B5EF4-FFF2-40B4-BE49-F238E27FC236}">
                      <a16:creationId xmlns:a16="http://schemas.microsoft.com/office/drawing/2014/main" xmlns="" id="{E943F407-BD07-4BC8-944F-7B4AC318DB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75" name="Rectangle 29">
                    <a:extLst>
                      <a:ext uri="{FF2B5EF4-FFF2-40B4-BE49-F238E27FC236}">
                        <a16:creationId xmlns:a16="http://schemas.microsoft.com/office/drawing/2014/main" xmlns="" id="{2BAE0BA0-6DB3-4885-ABC7-B99595B50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76" name="Rectangle 30">
                    <a:extLst>
                      <a:ext uri="{FF2B5EF4-FFF2-40B4-BE49-F238E27FC236}">
                        <a16:creationId xmlns:a16="http://schemas.microsoft.com/office/drawing/2014/main" xmlns="" id="{E80C9712-4AE5-43C9-BD70-3E6F1862E8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77" name="Rectangle 31">
                    <a:extLst>
                      <a:ext uri="{FF2B5EF4-FFF2-40B4-BE49-F238E27FC236}">
                        <a16:creationId xmlns:a16="http://schemas.microsoft.com/office/drawing/2014/main" xmlns="" id="{C508D333-D047-4214-AAA4-D8F4C7783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70" name="Rectangle 32" descr="羊皮纸">
                <a:extLst>
                  <a:ext uri="{FF2B5EF4-FFF2-40B4-BE49-F238E27FC236}">
                    <a16:creationId xmlns:a16="http://schemas.microsoft.com/office/drawing/2014/main" xmlns="" id="{8251935C-4275-4114-BADA-180133660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753"/>
                <a:ext cx="827" cy="25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71" name="Rectangle 33">
                <a:extLst>
                  <a:ext uri="{FF2B5EF4-FFF2-40B4-BE49-F238E27FC236}">
                    <a16:creationId xmlns:a16="http://schemas.microsoft.com/office/drawing/2014/main" xmlns="" id="{7CA92214-BFBE-40FC-800A-F1299C915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1758"/>
                <a:ext cx="423" cy="2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72" name="Rectangle 34">
                <a:extLst>
                  <a:ext uri="{FF2B5EF4-FFF2-40B4-BE49-F238E27FC236}">
                    <a16:creationId xmlns:a16="http://schemas.microsoft.com/office/drawing/2014/main" xmlns="" id="{024D43FC-EDF2-4211-B743-452BDCB67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7" y="1756"/>
                <a:ext cx="422" cy="2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73" name="Line 35">
                <a:extLst>
                  <a:ext uri="{FF2B5EF4-FFF2-40B4-BE49-F238E27FC236}">
                    <a16:creationId xmlns:a16="http://schemas.microsoft.com/office/drawing/2014/main" xmlns="" id="{8CC45293-6034-431B-90E0-29C42071E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231"/>
                <a:ext cx="1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74" name="Group 36">
                <a:extLst>
                  <a:ext uri="{FF2B5EF4-FFF2-40B4-BE49-F238E27FC236}">
                    <a16:creationId xmlns:a16="http://schemas.microsoft.com/office/drawing/2014/main" xmlns="" id="{BA69C46E-11B7-4D89-A530-925B55C090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7" y="2540"/>
                <a:ext cx="443" cy="296"/>
                <a:chOff x="1530" y="3343"/>
                <a:chExt cx="205" cy="159"/>
              </a:xfrm>
            </p:grpSpPr>
            <p:sp>
              <p:nvSpPr>
                <p:cNvPr id="43171" name="Rectangle 37" descr="羊皮纸">
                  <a:extLst>
                    <a:ext uri="{FF2B5EF4-FFF2-40B4-BE49-F238E27FC236}">
                      <a16:creationId xmlns:a16="http://schemas.microsoft.com/office/drawing/2014/main" xmlns="" id="{AEDAA2BF-7401-4BE9-B824-8CA6A578C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51"/>
                  <a:ext cx="205" cy="15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72" name="Rectangle 38">
                  <a:extLst>
                    <a:ext uri="{FF2B5EF4-FFF2-40B4-BE49-F238E27FC236}">
                      <a16:creationId xmlns:a16="http://schemas.microsoft.com/office/drawing/2014/main" xmlns="" id="{086DCF30-C650-48C9-9623-19002BEB8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43"/>
                  <a:ext cx="19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75" name="Group 39">
                <a:extLst>
                  <a:ext uri="{FF2B5EF4-FFF2-40B4-BE49-F238E27FC236}">
                    <a16:creationId xmlns:a16="http://schemas.microsoft.com/office/drawing/2014/main" xmlns="" id="{2B49BB0C-3FA8-4AB3-BD9F-F356C1396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0" y="2270"/>
                <a:ext cx="1284" cy="270"/>
                <a:chOff x="1727" y="3196"/>
                <a:chExt cx="601" cy="146"/>
              </a:xfrm>
            </p:grpSpPr>
            <p:sp>
              <p:nvSpPr>
                <p:cNvPr id="43166" name="Rectangle 40" descr="羊皮纸">
                  <a:extLst>
                    <a:ext uri="{FF2B5EF4-FFF2-40B4-BE49-F238E27FC236}">
                      <a16:creationId xmlns:a16="http://schemas.microsoft.com/office/drawing/2014/main" xmlns="" id="{924B9639-10F1-4D17-B615-93204D86D7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67" name="Group 41">
                  <a:extLst>
                    <a:ext uri="{FF2B5EF4-FFF2-40B4-BE49-F238E27FC236}">
                      <a16:creationId xmlns:a16="http://schemas.microsoft.com/office/drawing/2014/main" xmlns="" id="{A428B504-2426-4AAA-B00D-D909C8E18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68" name="Rectangle 42">
                    <a:extLst>
                      <a:ext uri="{FF2B5EF4-FFF2-40B4-BE49-F238E27FC236}">
                        <a16:creationId xmlns:a16="http://schemas.microsoft.com/office/drawing/2014/main" xmlns="" id="{4B3ECF39-D9E5-4EB5-9ADE-681F275D99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69" name="Rectangle 43">
                    <a:extLst>
                      <a:ext uri="{FF2B5EF4-FFF2-40B4-BE49-F238E27FC236}">
                        <a16:creationId xmlns:a16="http://schemas.microsoft.com/office/drawing/2014/main" xmlns="" id="{62624FF3-9BB4-4A59-99FE-68AD26EE1C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70" name="Rectangle 44">
                    <a:extLst>
                      <a:ext uri="{FF2B5EF4-FFF2-40B4-BE49-F238E27FC236}">
                        <a16:creationId xmlns:a16="http://schemas.microsoft.com/office/drawing/2014/main" xmlns="" id="{875FFB95-5D9A-40D1-9EB6-E3543175B8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3076" name="Group 45">
                <a:extLst>
                  <a:ext uri="{FF2B5EF4-FFF2-40B4-BE49-F238E27FC236}">
                    <a16:creationId xmlns:a16="http://schemas.microsoft.com/office/drawing/2014/main" xmlns="" id="{97522227-0795-4809-896C-2449133CCA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006"/>
                <a:ext cx="443" cy="296"/>
                <a:chOff x="1530" y="3343"/>
                <a:chExt cx="205" cy="159"/>
              </a:xfrm>
            </p:grpSpPr>
            <p:sp>
              <p:nvSpPr>
                <p:cNvPr id="43164" name="Rectangle 46" descr="羊皮纸">
                  <a:extLst>
                    <a:ext uri="{FF2B5EF4-FFF2-40B4-BE49-F238E27FC236}">
                      <a16:creationId xmlns:a16="http://schemas.microsoft.com/office/drawing/2014/main" xmlns="" id="{2EBED916-5789-47BD-9AC8-F2EADB1613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51"/>
                  <a:ext cx="205" cy="15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65" name="Rectangle 47">
                  <a:extLst>
                    <a:ext uri="{FF2B5EF4-FFF2-40B4-BE49-F238E27FC236}">
                      <a16:creationId xmlns:a16="http://schemas.microsoft.com/office/drawing/2014/main" xmlns="" id="{90D2E91B-8857-43E7-B825-2BA581FDA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43"/>
                  <a:ext cx="19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77" name="Group 48">
                <a:extLst>
                  <a:ext uri="{FF2B5EF4-FFF2-40B4-BE49-F238E27FC236}">
                    <a16:creationId xmlns:a16="http://schemas.microsoft.com/office/drawing/2014/main" xmlns="" id="{87E764CF-A0B8-4671-8D05-C2534661D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5" y="1495"/>
                <a:ext cx="1283" cy="269"/>
                <a:chOff x="1727" y="3196"/>
                <a:chExt cx="601" cy="146"/>
              </a:xfrm>
            </p:grpSpPr>
            <p:sp>
              <p:nvSpPr>
                <p:cNvPr id="43159" name="Rectangle 49" descr="羊皮纸">
                  <a:extLst>
                    <a:ext uri="{FF2B5EF4-FFF2-40B4-BE49-F238E27FC236}">
                      <a16:creationId xmlns:a16="http://schemas.microsoft.com/office/drawing/2014/main" xmlns="" id="{844FDA5F-727F-4F3F-9DE1-6221653C5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60" name="Group 50">
                  <a:extLst>
                    <a:ext uri="{FF2B5EF4-FFF2-40B4-BE49-F238E27FC236}">
                      <a16:creationId xmlns:a16="http://schemas.microsoft.com/office/drawing/2014/main" xmlns="" id="{4708E543-8157-44CA-B1DA-9546DA480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61" name="Rectangle 51">
                    <a:extLst>
                      <a:ext uri="{FF2B5EF4-FFF2-40B4-BE49-F238E27FC236}">
                        <a16:creationId xmlns:a16="http://schemas.microsoft.com/office/drawing/2014/main" xmlns="" id="{39DF3C0A-B2F7-4108-B7B2-5EA716CE68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62" name="Rectangle 52">
                    <a:extLst>
                      <a:ext uri="{FF2B5EF4-FFF2-40B4-BE49-F238E27FC236}">
                        <a16:creationId xmlns:a16="http://schemas.microsoft.com/office/drawing/2014/main" xmlns="" id="{1692FEA0-14EB-4855-B0EB-46FA53BF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63" name="Rectangle 53">
                    <a:extLst>
                      <a:ext uri="{FF2B5EF4-FFF2-40B4-BE49-F238E27FC236}">
                        <a16:creationId xmlns:a16="http://schemas.microsoft.com/office/drawing/2014/main" xmlns="" id="{44D4DB76-1A70-4C1F-9006-B19148D183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3078" name="Group 54">
                <a:extLst>
                  <a:ext uri="{FF2B5EF4-FFF2-40B4-BE49-F238E27FC236}">
                    <a16:creationId xmlns:a16="http://schemas.microsoft.com/office/drawing/2014/main" xmlns="" id="{6407F664-4337-4EF8-8AC3-730A78337D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7" y="1219"/>
                <a:ext cx="444" cy="294"/>
                <a:chOff x="1530" y="3343"/>
                <a:chExt cx="205" cy="159"/>
              </a:xfrm>
            </p:grpSpPr>
            <p:sp>
              <p:nvSpPr>
                <p:cNvPr id="43157" name="Rectangle 55" descr="羊皮纸">
                  <a:extLst>
                    <a:ext uri="{FF2B5EF4-FFF2-40B4-BE49-F238E27FC236}">
                      <a16:creationId xmlns:a16="http://schemas.microsoft.com/office/drawing/2014/main" xmlns="" id="{AAB2F6F9-3E40-4D03-B86B-381396E5B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51"/>
                  <a:ext cx="205" cy="15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58" name="Rectangle 56">
                  <a:extLst>
                    <a:ext uri="{FF2B5EF4-FFF2-40B4-BE49-F238E27FC236}">
                      <a16:creationId xmlns:a16="http://schemas.microsoft.com/office/drawing/2014/main" xmlns="" id="{3691A706-C441-4D48-8DA3-D3647FF1F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0" y="3343"/>
                  <a:ext cx="198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79" name="Group 57">
                <a:extLst>
                  <a:ext uri="{FF2B5EF4-FFF2-40B4-BE49-F238E27FC236}">
                    <a16:creationId xmlns:a16="http://schemas.microsoft.com/office/drawing/2014/main" xmlns="" id="{F1F29C68-5609-4DB4-BFD3-B84891505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3" y="968"/>
                <a:ext cx="1282" cy="262"/>
                <a:chOff x="1727" y="3196"/>
                <a:chExt cx="601" cy="146"/>
              </a:xfrm>
            </p:grpSpPr>
            <p:sp>
              <p:nvSpPr>
                <p:cNvPr id="43152" name="Rectangle 58" descr="羊皮纸">
                  <a:extLst>
                    <a:ext uri="{FF2B5EF4-FFF2-40B4-BE49-F238E27FC236}">
                      <a16:creationId xmlns:a16="http://schemas.microsoft.com/office/drawing/2014/main" xmlns="" id="{362DC1AF-5160-4FC2-AC5F-20BA1D376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53" name="Group 59">
                  <a:extLst>
                    <a:ext uri="{FF2B5EF4-FFF2-40B4-BE49-F238E27FC236}">
                      <a16:creationId xmlns:a16="http://schemas.microsoft.com/office/drawing/2014/main" xmlns="" id="{223B5FEC-689D-44C2-AB5B-DF4E2070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54" name="Rectangle 60">
                    <a:extLst>
                      <a:ext uri="{FF2B5EF4-FFF2-40B4-BE49-F238E27FC236}">
                        <a16:creationId xmlns:a16="http://schemas.microsoft.com/office/drawing/2014/main" xmlns="" id="{FBA90813-60D4-4CE6-B36D-E9CDD62427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55" name="Rectangle 61">
                    <a:extLst>
                      <a:ext uri="{FF2B5EF4-FFF2-40B4-BE49-F238E27FC236}">
                        <a16:creationId xmlns:a16="http://schemas.microsoft.com/office/drawing/2014/main" xmlns="" id="{D81C828E-09B7-4FA9-A4A9-3BF373B25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56" name="Rectangle 62">
                    <a:extLst>
                      <a:ext uri="{FF2B5EF4-FFF2-40B4-BE49-F238E27FC236}">
                        <a16:creationId xmlns:a16="http://schemas.microsoft.com/office/drawing/2014/main" xmlns="" id="{2E1F7BC4-3DE4-464B-A7B2-169604DFAF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80" name="Rectangle 63" descr="羊皮纸">
                <a:extLst>
                  <a:ext uri="{FF2B5EF4-FFF2-40B4-BE49-F238E27FC236}">
                    <a16:creationId xmlns:a16="http://schemas.microsoft.com/office/drawing/2014/main" xmlns="" id="{A34751D2-CEA3-476D-8FB6-EFADC245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969"/>
                <a:ext cx="827" cy="257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81" name="Rectangle 64">
                <a:extLst>
                  <a:ext uri="{FF2B5EF4-FFF2-40B4-BE49-F238E27FC236}">
                    <a16:creationId xmlns:a16="http://schemas.microsoft.com/office/drawing/2014/main" xmlns="" id="{7D3C0745-93E6-4F54-AFC5-4DE5CD919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971"/>
                <a:ext cx="423" cy="2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82" name="Rectangle 65">
                <a:extLst>
                  <a:ext uri="{FF2B5EF4-FFF2-40B4-BE49-F238E27FC236}">
                    <a16:creationId xmlns:a16="http://schemas.microsoft.com/office/drawing/2014/main" xmlns="" id="{E5294B60-2E59-4523-B15E-332191A02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971"/>
                <a:ext cx="422" cy="25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83" name="Line 66">
                <a:extLst>
                  <a:ext uri="{FF2B5EF4-FFF2-40B4-BE49-F238E27FC236}">
                    <a16:creationId xmlns:a16="http://schemas.microsoft.com/office/drawing/2014/main" xmlns="" id="{5AFF1A3C-4335-4FDD-BB1F-57DC55129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7" y="1225"/>
                <a:ext cx="136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84" name="Group 67">
                <a:extLst>
                  <a:ext uri="{FF2B5EF4-FFF2-40B4-BE49-F238E27FC236}">
                    <a16:creationId xmlns:a16="http://schemas.microsoft.com/office/drawing/2014/main" xmlns="" id="{017E6B5B-E49F-4E1A-AAA5-3BC1FC187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2" y="701"/>
                <a:ext cx="1284" cy="269"/>
                <a:chOff x="1727" y="3196"/>
                <a:chExt cx="601" cy="146"/>
              </a:xfrm>
            </p:grpSpPr>
            <p:sp>
              <p:nvSpPr>
                <p:cNvPr id="43147" name="Rectangle 68" descr="羊皮纸">
                  <a:extLst>
                    <a:ext uri="{FF2B5EF4-FFF2-40B4-BE49-F238E27FC236}">
                      <a16:creationId xmlns:a16="http://schemas.microsoft.com/office/drawing/2014/main" xmlns="" id="{F138F166-1F77-46E7-81A2-5C3CDFEDF2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199"/>
                  <a:ext cx="601" cy="143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48" name="Group 69">
                  <a:extLst>
                    <a:ext uri="{FF2B5EF4-FFF2-40B4-BE49-F238E27FC236}">
                      <a16:creationId xmlns:a16="http://schemas.microsoft.com/office/drawing/2014/main" xmlns="" id="{7BE8C5A5-8A7B-43A2-A2B9-5CC2725B89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1" y="3196"/>
                  <a:ext cx="594" cy="144"/>
                  <a:chOff x="1170" y="2761"/>
                  <a:chExt cx="594" cy="144"/>
                </a:xfrm>
              </p:grpSpPr>
              <p:sp>
                <p:nvSpPr>
                  <p:cNvPr id="43149" name="Rectangle 70">
                    <a:extLst>
                      <a:ext uri="{FF2B5EF4-FFF2-40B4-BE49-F238E27FC236}">
                        <a16:creationId xmlns:a16="http://schemas.microsoft.com/office/drawing/2014/main" xmlns="" id="{C8E77364-7CF2-42E8-8E78-245293EDA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50" name="Rectangle 71">
                    <a:extLst>
                      <a:ext uri="{FF2B5EF4-FFF2-40B4-BE49-F238E27FC236}">
                        <a16:creationId xmlns:a16="http://schemas.microsoft.com/office/drawing/2014/main" xmlns="" id="{53B38814-F9B8-428A-B8E2-7F335DCC5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51" name="Rectangle 72">
                    <a:extLst>
                      <a:ext uri="{FF2B5EF4-FFF2-40B4-BE49-F238E27FC236}">
                        <a16:creationId xmlns:a16="http://schemas.microsoft.com/office/drawing/2014/main" xmlns="" id="{9AD31263-47D8-4D82-B255-D0CE38B79B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66" y="2761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85" name="Line 73">
                <a:extLst>
                  <a:ext uri="{FF2B5EF4-FFF2-40B4-BE49-F238E27FC236}">
                    <a16:creationId xmlns:a16="http://schemas.microsoft.com/office/drawing/2014/main" xmlns="" id="{49EC810C-FAE3-4AC5-9217-3F32264D8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0" y="697"/>
                <a:ext cx="212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6" name="Line 74">
                <a:extLst>
                  <a:ext uri="{FF2B5EF4-FFF2-40B4-BE49-F238E27FC236}">
                    <a16:creationId xmlns:a16="http://schemas.microsoft.com/office/drawing/2014/main" xmlns="" id="{A47DD7EA-AD3D-40EA-9982-2E6713E32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3" y="2013"/>
                <a:ext cx="227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7" name="Line 75">
                <a:extLst>
                  <a:ext uri="{FF2B5EF4-FFF2-40B4-BE49-F238E27FC236}">
                    <a16:creationId xmlns:a16="http://schemas.microsoft.com/office/drawing/2014/main" xmlns="" id="{DFF9C499-31C6-4C53-A867-6D6BF59FA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8" y="645"/>
                <a:ext cx="0" cy="2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8" name="Text Box 76">
                <a:extLst>
                  <a:ext uri="{FF2B5EF4-FFF2-40B4-BE49-F238E27FC236}">
                    <a16:creationId xmlns:a16="http://schemas.microsoft.com/office/drawing/2014/main" xmlns="" id="{EE3F6C42-7C86-431D-A4A4-060B6745A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" y="1466"/>
                <a:ext cx="388" cy="10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能     量</a:t>
                </a:r>
              </a:p>
            </p:txBody>
          </p:sp>
          <p:grpSp>
            <p:nvGrpSpPr>
              <p:cNvPr id="43089" name="Group 77">
                <a:extLst>
                  <a:ext uri="{FF2B5EF4-FFF2-40B4-BE49-F238E27FC236}">
                    <a16:creationId xmlns:a16="http://schemas.microsoft.com/office/drawing/2014/main" xmlns="" id="{529DA9CC-EDCA-4BF6-B08C-05C06DA3C6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3574"/>
                <a:ext cx="448" cy="295"/>
                <a:chOff x="929" y="3514"/>
                <a:chExt cx="448" cy="295"/>
              </a:xfrm>
            </p:grpSpPr>
            <p:grpSp>
              <p:nvGrpSpPr>
                <p:cNvPr id="43142" name="Group 78">
                  <a:extLst>
                    <a:ext uri="{FF2B5EF4-FFF2-40B4-BE49-F238E27FC236}">
                      <a16:creationId xmlns:a16="http://schemas.microsoft.com/office/drawing/2014/main" xmlns="" id="{0853D55A-6A7C-4CD3-80FD-4BAE1B7F85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9" y="3514"/>
                  <a:ext cx="443" cy="295"/>
                  <a:chOff x="1530" y="3343"/>
                  <a:chExt cx="205" cy="159"/>
                </a:xfrm>
              </p:grpSpPr>
              <p:sp>
                <p:nvSpPr>
                  <p:cNvPr id="43145" name="Rectangle 79" descr="羊皮纸">
                    <a:extLst>
                      <a:ext uri="{FF2B5EF4-FFF2-40B4-BE49-F238E27FC236}">
                        <a16:creationId xmlns:a16="http://schemas.microsoft.com/office/drawing/2014/main" xmlns="" id="{3CEC1092-BE58-4B7E-9E49-775286F687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0" y="3351"/>
                    <a:ext cx="205" cy="151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46" name="Rectangle 80">
                    <a:extLst>
                      <a:ext uri="{FF2B5EF4-FFF2-40B4-BE49-F238E27FC236}">
                        <a16:creationId xmlns:a16="http://schemas.microsoft.com/office/drawing/2014/main" xmlns="" id="{09A10CB4-1921-447F-88AB-9DACD0079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0" y="3343"/>
                    <a:ext cx="198" cy="1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3143" name="Text Box 81">
                  <a:extLst>
                    <a:ext uri="{FF2B5EF4-FFF2-40B4-BE49-F238E27FC236}">
                      <a16:creationId xmlns:a16="http://schemas.microsoft.com/office/drawing/2014/main" xmlns="" id="{3EEA5E2A-3EA5-43C3-8942-799D0F2751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2" y="3563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43144" name="Text Box 82">
                  <a:extLst>
                    <a:ext uri="{FF2B5EF4-FFF2-40B4-BE49-F238E27FC236}">
                      <a16:creationId xmlns:a16="http://schemas.microsoft.com/office/drawing/2014/main" xmlns="" id="{C1179D80-59F9-4075-93A7-195F01696B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9" y="3569"/>
                  <a:ext cx="28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He</a:t>
                  </a:r>
                </a:p>
              </p:txBody>
            </p:sp>
          </p:grpSp>
          <p:sp>
            <p:nvSpPr>
              <p:cNvPr id="43090" name="Text Box 83">
                <a:extLst>
                  <a:ext uri="{FF2B5EF4-FFF2-40B4-BE49-F238E27FC236}">
                    <a16:creationId xmlns:a16="http://schemas.microsoft.com/office/drawing/2014/main" xmlns="" id="{F4FE0397-4878-4203-A496-B9209DD54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Li</a:t>
                </a:r>
              </a:p>
            </p:txBody>
          </p:sp>
          <p:sp>
            <p:nvSpPr>
              <p:cNvPr id="43091" name="Text Box 84">
                <a:extLst>
                  <a:ext uri="{FF2B5EF4-FFF2-40B4-BE49-F238E27FC236}">
                    <a16:creationId xmlns:a16="http://schemas.microsoft.com/office/drawing/2014/main" xmlns="" id="{760BCA4B-80F1-4538-A5AF-2D4E4986C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4" y="311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Be</a:t>
                </a:r>
              </a:p>
            </p:txBody>
          </p:sp>
          <p:sp>
            <p:nvSpPr>
              <p:cNvPr id="43092" name="Text Box 85">
                <a:extLst>
                  <a:ext uri="{FF2B5EF4-FFF2-40B4-BE49-F238E27FC236}">
                    <a16:creationId xmlns:a16="http://schemas.microsoft.com/office/drawing/2014/main" xmlns="" id="{363BC6EE-1BFE-417B-A2D6-92C547A00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" y="285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3093" name="Text Box 86">
                <a:extLst>
                  <a:ext uri="{FF2B5EF4-FFF2-40B4-BE49-F238E27FC236}">
                    <a16:creationId xmlns:a16="http://schemas.microsoft.com/office/drawing/2014/main" xmlns="" id="{5790B036-40F3-41DB-8F9B-BAE263BAB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285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43094" name="Text Box 87">
                <a:extLst>
                  <a:ext uri="{FF2B5EF4-FFF2-40B4-BE49-F238E27FC236}">
                    <a16:creationId xmlns:a16="http://schemas.microsoft.com/office/drawing/2014/main" xmlns="" id="{9AE0127A-E6EA-4B0A-A08E-E155274F8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2" y="284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43095" name="Text Box 88">
                <a:extLst>
                  <a:ext uri="{FF2B5EF4-FFF2-40B4-BE49-F238E27FC236}">
                    <a16:creationId xmlns:a16="http://schemas.microsoft.com/office/drawing/2014/main" xmlns="" id="{321A93CB-E7B6-4C2D-A4C4-27F1B602D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3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Ne</a:t>
                </a:r>
              </a:p>
            </p:txBody>
          </p:sp>
          <p:sp>
            <p:nvSpPr>
              <p:cNvPr id="43096" name="Text Box 89">
                <a:extLst>
                  <a:ext uri="{FF2B5EF4-FFF2-40B4-BE49-F238E27FC236}">
                    <a16:creationId xmlns:a16="http://schemas.microsoft.com/office/drawing/2014/main" xmlns="" id="{385A188A-CED4-4D0E-840C-1F55CFE36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" y="257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Na</a:t>
                </a:r>
              </a:p>
            </p:txBody>
          </p:sp>
          <p:sp>
            <p:nvSpPr>
              <p:cNvPr id="43097" name="Text Box 90">
                <a:extLst>
                  <a:ext uri="{FF2B5EF4-FFF2-40B4-BE49-F238E27FC236}">
                    <a16:creationId xmlns:a16="http://schemas.microsoft.com/office/drawing/2014/main" xmlns="" id="{54E682CC-4C22-4C5C-B219-37C89C090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" y="256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Mg</a:t>
                </a:r>
              </a:p>
            </p:txBody>
          </p:sp>
          <p:sp>
            <p:nvSpPr>
              <p:cNvPr id="43098" name="Text Box 91">
                <a:extLst>
                  <a:ext uri="{FF2B5EF4-FFF2-40B4-BE49-F238E27FC236}">
                    <a16:creationId xmlns:a16="http://schemas.microsoft.com/office/drawing/2014/main" xmlns="" id="{D48E5F5D-0A4B-4788-9393-2C54DF05E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0" y="230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Al</a:t>
                </a:r>
              </a:p>
            </p:txBody>
          </p:sp>
          <p:sp>
            <p:nvSpPr>
              <p:cNvPr id="43099" name="Text Box 92">
                <a:extLst>
                  <a:ext uri="{FF2B5EF4-FFF2-40B4-BE49-F238E27FC236}">
                    <a16:creationId xmlns:a16="http://schemas.microsoft.com/office/drawing/2014/main" xmlns="" id="{C509B9E6-FEC9-4207-88A5-973B90520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30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Si</a:t>
                </a:r>
              </a:p>
            </p:txBody>
          </p:sp>
          <p:sp>
            <p:nvSpPr>
              <p:cNvPr id="43100" name="Text Box 93">
                <a:extLst>
                  <a:ext uri="{FF2B5EF4-FFF2-40B4-BE49-F238E27FC236}">
                    <a16:creationId xmlns:a16="http://schemas.microsoft.com/office/drawing/2014/main" xmlns="" id="{E92CE66C-B9CC-4E14-98FE-E27C2CF484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4" y="231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Cl</a:t>
                </a:r>
              </a:p>
            </p:txBody>
          </p:sp>
          <p:sp>
            <p:nvSpPr>
              <p:cNvPr id="43101" name="Text Box 94">
                <a:extLst>
                  <a:ext uri="{FF2B5EF4-FFF2-40B4-BE49-F238E27FC236}">
                    <a16:creationId xmlns:a16="http://schemas.microsoft.com/office/drawing/2014/main" xmlns="" id="{CE30A4DC-08E5-4604-9161-4A7D22A0E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4" y="2041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43102" name="Text Box 95">
                <a:extLst>
                  <a:ext uri="{FF2B5EF4-FFF2-40B4-BE49-F238E27FC236}">
                    <a16:creationId xmlns:a16="http://schemas.microsoft.com/office/drawing/2014/main" xmlns="" id="{8BC6F887-0692-4663-8933-529D17011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3" y="204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Ca</a:t>
                </a:r>
              </a:p>
            </p:txBody>
          </p:sp>
          <p:sp>
            <p:nvSpPr>
              <p:cNvPr id="43103" name="Text Box 96">
                <a:extLst>
                  <a:ext uri="{FF2B5EF4-FFF2-40B4-BE49-F238E27FC236}">
                    <a16:creationId xmlns:a16="http://schemas.microsoft.com/office/drawing/2014/main" xmlns="" id="{D0DED599-E576-4427-9181-0C398E032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179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Sc</a:t>
                </a:r>
              </a:p>
            </p:txBody>
          </p:sp>
          <p:sp>
            <p:nvSpPr>
              <p:cNvPr id="43104" name="Text Box 97">
                <a:extLst>
                  <a:ext uri="{FF2B5EF4-FFF2-40B4-BE49-F238E27FC236}">
                    <a16:creationId xmlns:a16="http://schemas.microsoft.com/office/drawing/2014/main" xmlns="" id="{5FD03753-763D-4DE3-B94C-AF545B2ED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" y="179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Ti</a:t>
                </a:r>
              </a:p>
            </p:txBody>
          </p:sp>
          <p:sp>
            <p:nvSpPr>
              <p:cNvPr id="43105" name="Text Box 98">
                <a:extLst>
                  <a:ext uri="{FF2B5EF4-FFF2-40B4-BE49-F238E27FC236}">
                    <a16:creationId xmlns:a16="http://schemas.microsoft.com/office/drawing/2014/main" xmlns="" id="{E2751479-0935-40C7-B096-796FDECF5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2" y="2855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3106" name="Text Box 99">
                <a:extLst>
                  <a:ext uri="{FF2B5EF4-FFF2-40B4-BE49-F238E27FC236}">
                    <a16:creationId xmlns:a16="http://schemas.microsoft.com/office/drawing/2014/main" xmlns="" id="{50E393A8-CEB2-4E6C-8611-F904F3CE1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0" y="2851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43107" name="Text Box 100">
                <a:extLst>
                  <a:ext uri="{FF2B5EF4-FFF2-40B4-BE49-F238E27FC236}">
                    <a16:creationId xmlns:a16="http://schemas.microsoft.com/office/drawing/2014/main" xmlns="" id="{D1B72C6E-0977-44B9-A859-55D6F5DD8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1" y="231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43108" name="Text Box 101">
                <a:extLst>
                  <a:ext uri="{FF2B5EF4-FFF2-40B4-BE49-F238E27FC236}">
                    <a16:creationId xmlns:a16="http://schemas.microsoft.com/office/drawing/2014/main" xmlns="" id="{AF0AAEBA-B513-44EA-8455-CD2F30A264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230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3109" name="Text Box 102">
                <a:extLst>
                  <a:ext uri="{FF2B5EF4-FFF2-40B4-BE49-F238E27FC236}">
                    <a16:creationId xmlns:a16="http://schemas.microsoft.com/office/drawing/2014/main" xmlns="" id="{BC5B37CA-EA4D-4A4B-A4B6-19DA96331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" y="2309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3110" name="Text Box 103">
                <a:extLst>
                  <a:ext uri="{FF2B5EF4-FFF2-40B4-BE49-F238E27FC236}">
                    <a16:creationId xmlns:a16="http://schemas.microsoft.com/office/drawing/2014/main" xmlns="" id="{6062CA9A-5343-46DD-A1E1-4A056F454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" y="125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Rb</a:t>
                </a:r>
              </a:p>
            </p:txBody>
          </p:sp>
          <p:sp>
            <p:nvSpPr>
              <p:cNvPr id="43111" name="Text Box 104">
                <a:extLst>
                  <a:ext uri="{FF2B5EF4-FFF2-40B4-BE49-F238E27FC236}">
                    <a16:creationId xmlns:a16="http://schemas.microsoft.com/office/drawing/2014/main" xmlns="" id="{737FFE6B-5F68-48F4-8D0D-A063E7B49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7" y="124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Sr</a:t>
                </a:r>
              </a:p>
            </p:txBody>
          </p:sp>
          <p:sp>
            <p:nvSpPr>
              <p:cNvPr id="43112" name="Text Box 105">
                <a:extLst>
                  <a:ext uri="{FF2B5EF4-FFF2-40B4-BE49-F238E27FC236}">
                    <a16:creationId xmlns:a16="http://schemas.microsoft.com/office/drawing/2014/main" xmlns="" id="{6CB7F0CD-CE0B-47A1-ABBC-3D57583F4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995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3113" name="Text Box 106">
                <a:extLst>
                  <a:ext uri="{FF2B5EF4-FFF2-40B4-BE49-F238E27FC236}">
                    <a16:creationId xmlns:a16="http://schemas.microsoft.com/office/drawing/2014/main" xmlns="" id="{983428D0-3510-44D6-B055-0AA49B7370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2" y="999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Zr</a:t>
                </a:r>
              </a:p>
            </p:txBody>
          </p:sp>
          <p:sp>
            <p:nvSpPr>
              <p:cNvPr id="43114" name="Text Box 107">
                <a:extLst>
                  <a:ext uri="{FF2B5EF4-FFF2-40B4-BE49-F238E27FC236}">
                    <a16:creationId xmlns:a16="http://schemas.microsoft.com/office/drawing/2014/main" xmlns="" id="{97EB1411-88C7-44D9-B60F-AF8DB35630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9" y="179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V</a:t>
                </a:r>
              </a:p>
            </p:txBody>
          </p:sp>
          <p:sp>
            <p:nvSpPr>
              <p:cNvPr id="43115" name="Text Box 108">
                <a:extLst>
                  <a:ext uri="{FF2B5EF4-FFF2-40B4-BE49-F238E27FC236}">
                    <a16:creationId xmlns:a16="http://schemas.microsoft.com/office/drawing/2014/main" xmlns="" id="{DC964692-4A2D-4FFF-B3F8-C4E311A663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4" y="179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Cr</a:t>
                </a:r>
              </a:p>
            </p:txBody>
          </p:sp>
          <p:sp>
            <p:nvSpPr>
              <p:cNvPr id="43116" name="Text Box 109">
                <a:extLst>
                  <a:ext uri="{FF2B5EF4-FFF2-40B4-BE49-F238E27FC236}">
                    <a16:creationId xmlns:a16="http://schemas.microsoft.com/office/drawing/2014/main" xmlns="" id="{8C0EAE2C-E1DD-4189-816A-C262BCB16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" y="178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Mn</a:t>
                </a:r>
              </a:p>
            </p:txBody>
          </p:sp>
          <p:sp>
            <p:nvSpPr>
              <p:cNvPr id="43117" name="Text Box 110">
                <a:extLst>
                  <a:ext uri="{FF2B5EF4-FFF2-40B4-BE49-F238E27FC236}">
                    <a16:creationId xmlns:a16="http://schemas.microsoft.com/office/drawing/2014/main" xmlns="" id="{6DB97CAC-9AA7-47C1-A573-D932D56F8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1" y="178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Fe</a:t>
                </a:r>
              </a:p>
            </p:txBody>
          </p:sp>
          <p:sp>
            <p:nvSpPr>
              <p:cNvPr id="43118" name="Text Box 111">
                <a:extLst>
                  <a:ext uri="{FF2B5EF4-FFF2-40B4-BE49-F238E27FC236}">
                    <a16:creationId xmlns:a16="http://schemas.microsoft.com/office/drawing/2014/main" xmlns="" id="{8B554954-2946-413A-89C3-D0BC89299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82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43119" name="Text Box 112">
                <a:extLst>
                  <a:ext uri="{FF2B5EF4-FFF2-40B4-BE49-F238E27FC236}">
                    <a16:creationId xmlns:a16="http://schemas.microsoft.com/office/drawing/2014/main" xmlns="" id="{8D3CE4FB-9B91-4150-9E72-FD3242B6A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" y="178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Ni</a:t>
                </a:r>
              </a:p>
            </p:txBody>
          </p:sp>
          <p:sp>
            <p:nvSpPr>
              <p:cNvPr id="43120" name="Text Box 113">
                <a:extLst>
                  <a:ext uri="{FF2B5EF4-FFF2-40B4-BE49-F238E27FC236}">
                    <a16:creationId xmlns:a16="http://schemas.microsoft.com/office/drawing/2014/main" xmlns="" id="{60F10E1D-EEC3-4705-B70B-4522D0B33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5" y="178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Cu</a:t>
                </a:r>
              </a:p>
            </p:txBody>
          </p:sp>
          <p:sp>
            <p:nvSpPr>
              <p:cNvPr id="43121" name="Text Box 114">
                <a:extLst>
                  <a:ext uri="{FF2B5EF4-FFF2-40B4-BE49-F238E27FC236}">
                    <a16:creationId xmlns:a16="http://schemas.microsoft.com/office/drawing/2014/main" xmlns="" id="{CF065EAA-8594-4661-A7FE-7AD122220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5" y="1785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Zn</a:t>
                </a:r>
              </a:p>
            </p:txBody>
          </p:sp>
          <p:sp>
            <p:nvSpPr>
              <p:cNvPr id="43122" name="Text Box 115">
                <a:extLst>
                  <a:ext uri="{FF2B5EF4-FFF2-40B4-BE49-F238E27FC236}">
                    <a16:creationId xmlns:a16="http://schemas.microsoft.com/office/drawing/2014/main" xmlns="" id="{A1B85FF4-AFE5-404A-AE22-20DD90CFF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4" y="151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Ga</a:t>
                </a:r>
              </a:p>
            </p:txBody>
          </p:sp>
          <p:sp>
            <p:nvSpPr>
              <p:cNvPr id="43123" name="Text Box 116">
                <a:extLst>
                  <a:ext uri="{FF2B5EF4-FFF2-40B4-BE49-F238E27FC236}">
                    <a16:creationId xmlns:a16="http://schemas.microsoft.com/office/drawing/2014/main" xmlns="" id="{CEF29448-7F41-4A60-9FD9-3763055397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52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Ge</a:t>
                </a:r>
              </a:p>
            </p:txBody>
          </p:sp>
          <p:sp>
            <p:nvSpPr>
              <p:cNvPr id="43124" name="Text Box 117">
                <a:extLst>
                  <a:ext uri="{FF2B5EF4-FFF2-40B4-BE49-F238E27FC236}">
                    <a16:creationId xmlns:a16="http://schemas.microsoft.com/office/drawing/2014/main" xmlns="" id="{F1796BEA-7268-46E5-BEF8-D773DCE0B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5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As</a:t>
                </a:r>
              </a:p>
            </p:txBody>
          </p:sp>
          <p:sp>
            <p:nvSpPr>
              <p:cNvPr id="43125" name="Text Box 118">
                <a:extLst>
                  <a:ext uri="{FF2B5EF4-FFF2-40B4-BE49-F238E27FC236}">
                    <a16:creationId xmlns:a16="http://schemas.microsoft.com/office/drawing/2014/main" xmlns="" id="{746C5164-CAAB-459B-973A-9C53C9710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5" y="152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Se</a:t>
                </a:r>
              </a:p>
            </p:txBody>
          </p:sp>
          <p:sp>
            <p:nvSpPr>
              <p:cNvPr id="43126" name="Text Box 119">
                <a:extLst>
                  <a:ext uri="{FF2B5EF4-FFF2-40B4-BE49-F238E27FC236}">
                    <a16:creationId xmlns:a16="http://schemas.microsoft.com/office/drawing/2014/main" xmlns="" id="{6C86DA6B-3E2A-4E40-B8CD-A55A3F3C0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5" y="15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Br</a:t>
                </a:r>
              </a:p>
            </p:txBody>
          </p:sp>
          <p:sp>
            <p:nvSpPr>
              <p:cNvPr id="43127" name="Text Box 120">
                <a:extLst>
                  <a:ext uri="{FF2B5EF4-FFF2-40B4-BE49-F238E27FC236}">
                    <a16:creationId xmlns:a16="http://schemas.microsoft.com/office/drawing/2014/main" xmlns="" id="{EB1B4084-756E-4A1B-AF25-D13AC84E3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3" y="1529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Kr</a:t>
                </a:r>
              </a:p>
            </p:txBody>
          </p:sp>
          <p:sp>
            <p:nvSpPr>
              <p:cNvPr id="43128" name="Text Box 121">
                <a:extLst>
                  <a:ext uri="{FF2B5EF4-FFF2-40B4-BE49-F238E27FC236}">
                    <a16:creationId xmlns:a16="http://schemas.microsoft.com/office/drawing/2014/main" xmlns="" id="{C743DFBE-804A-47D8-ACED-54A075F74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1" y="99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Nb</a:t>
                </a:r>
              </a:p>
            </p:txBody>
          </p:sp>
          <p:sp>
            <p:nvSpPr>
              <p:cNvPr id="43129" name="Text Box 122">
                <a:extLst>
                  <a:ext uri="{FF2B5EF4-FFF2-40B4-BE49-F238E27FC236}">
                    <a16:creationId xmlns:a16="http://schemas.microsoft.com/office/drawing/2014/main" xmlns="" id="{C6805D4F-BD49-4A36-B7D4-4CA41A9DB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3" y="98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Mo</a:t>
                </a:r>
              </a:p>
            </p:txBody>
          </p:sp>
          <p:sp>
            <p:nvSpPr>
              <p:cNvPr id="43130" name="Text Box 123">
                <a:extLst>
                  <a:ext uri="{FF2B5EF4-FFF2-40B4-BE49-F238E27FC236}">
                    <a16:creationId xmlns:a16="http://schemas.microsoft.com/office/drawing/2014/main" xmlns="" id="{2C823CD3-521B-4A31-BD7C-5C61F2400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" y="999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Tc</a:t>
                </a:r>
              </a:p>
            </p:txBody>
          </p:sp>
          <p:sp>
            <p:nvSpPr>
              <p:cNvPr id="43131" name="Text Box 124">
                <a:extLst>
                  <a:ext uri="{FF2B5EF4-FFF2-40B4-BE49-F238E27FC236}">
                    <a16:creationId xmlns:a16="http://schemas.microsoft.com/office/drawing/2014/main" xmlns="" id="{6CCB8536-1B48-4265-8A74-D69496C38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2" y="997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Ru</a:t>
                </a:r>
              </a:p>
            </p:txBody>
          </p:sp>
          <p:sp>
            <p:nvSpPr>
              <p:cNvPr id="43132" name="Text Box 125">
                <a:extLst>
                  <a:ext uri="{FF2B5EF4-FFF2-40B4-BE49-F238E27FC236}">
                    <a16:creationId xmlns:a16="http://schemas.microsoft.com/office/drawing/2014/main" xmlns="" id="{F0DB4295-B6CF-4120-9CD1-CFB6ACEEF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9" y="99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Rh</a:t>
                </a:r>
              </a:p>
            </p:txBody>
          </p:sp>
          <p:sp>
            <p:nvSpPr>
              <p:cNvPr id="43133" name="Text Box 126">
                <a:extLst>
                  <a:ext uri="{FF2B5EF4-FFF2-40B4-BE49-F238E27FC236}">
                    <a16:creationId xmlns:a16="http://schemas.microsoft.com/office/drawing/2014/main" xmlns="" id="{42337EE3-1024-437F-9609-775628EB8B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6" y="100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Pd</a:t>
                </a:r>
              </a:p>
            </p:txBody>
          </p:sp>
          <p:sp>
            <p:nvSpPr>
              <p:cNvPr id="43134" name="Text Box 127">
                <a:extLst>
                  <a:ext uri="{FF2B5EF4-FFF2-40B4-BE49-F238E27FC236}">
                    <a16:creationId xmlns:a16="http://schemas.microsoft.com/office/drawing/2014/main" xmlns="" id="{536583C3-6ECB-4C01-B7B7-FD36A323D1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4" y="100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Ag</a:t>
                </a:r>
              </a:p>
            </p:txBody>
          </p:sp>
          <p:sp>
            <p:nvSpPr>
              <p:cNvPr id="43135" name="Text Box 128">
                <a:extLst>
                  <a:ext uri="{FF2B5EF4-FFF2-40B4-BE49-F238E27FC236}">
                    <a16:creationId xmlns:a16="http://schemas.microsoft.com/office/drawing/2014/main" xmlns="" id="{86368B0A-7F9F-42B4-A5B0-413168B5C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3" y="1000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Cd</a:t>
                </a:r>
              </a:p>
            </p:txBody>
          </p:sp>
          <p:sp>
            <p:nvSpPr>
              <p:cNvPr id="43136" name="Text Box 129">
                <a:extLst>
                  <a:ext uri="{FF2B5EF4-FFF2-40B4-BE49-F238E27FC236}">
                    <a16:creationId xmlns:a16="http://schemas.microsoft.com/office/drawing/2014/main" xmlns="" id="{501ED3D7-329D-4C59-A471-FDCC446CA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6" y="7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In</a:t>
                </a:r>
              </a:p>
            </p:txBody>
          </p:sp>
          <p:sp>
            <p:nvSpPr>
              <p:cNvPr id="43137" name="Text Box 130">
                <a:extLst>
                  <a:ext uri="{FF2B5EF4-FFF2-40B4-BE49-F238E27FC236}">
                    <a16:creationId xmlns:a16="http://schemas.microsoft.com/office/drawing/2014/main" xmlns="" id="{347DD4A6-613B-4A3F-849D-C8ECE1AEC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5" y="721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Sn</a:t>
                </a:r>
              </a:p>
            </p:txBody>
          </p:sp>
          <p:sp>
            <p:nvSpPr>
              <p:cNvPr id="43138" name="Text Box 131">
                <a:extLst>
                  <a:ext uri="{FF2B5EF4-FFF2-40B4-BE49-F238E27FC236}">
                    <a16:creationId xmlns:a16="http://schemas.microsoft.com/office/drawing/2014/main" xmlns="" id="{A9285D0B-9E20-4A92-97D4-586E3141C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5" y="726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Sb</a:t>
                </a:r>
              </a:p>
            </p:txBody>
          </p:sp>
          <p:sp>
            <p:nvSpPr>
              <p:cNvPr id="43139" name="Text Box 132">
                <a:extLst>
                  <a:ext uri="{FF2B5EF4-FFF2-40B4-BE49-F238E27FC236}">
                    <a16:creationId xmlns:a16="http://schemas.microsoft.com/office/drawing/2014/main" xmlns="" id="{D682DE2A-0C4F-4E3E-A0E1-2A0B56035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2" y="72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Te</a:t>
                </a:r>
              </a:p>
            </p:txBody>
          </p:sp>
          <p:sp>
            <p:nvSpPr>
              <p:cNvPr id="43140" name="Text Box 133">
                <a:extLst>
                  <a:ext uri="{FF2B5EF4-FFF2-40B4-BE49-F238E27FC236}">
                    <a16:creationId xmlns:a16="http://schemas.microsoft.com/office/drawing/2014/main" xmlns="" id="{4F98D326-B74D-4870-8FBA-D1198ADF1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8" y="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3141" name="Text Box 134">
                <a:extLst>
                  <a:ext uri="{FF2B5EF4-FFF2-40B4-BE49-F238E27FC236}">
                    <a16:creationId xmlns:a16="http://schemas.microsoft.com/office/drawing/2014/main" xmlns="" id="{1DDEB164-F3CF-40F8-B13E-E4369E994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" y="728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Xe</a:t>
                </a:r>
              </a:p>
            </p:txBody>
          </p:sp>
        </p:grpSp>
        <p:grpSp>
          <p:nvGrpSpPr>
            <p:cNvPr id="43013" name="Group 135">
              <a:extLst>
                <a:ext uri="{FF2B5EF4-FFF2-40B4-BE49-F238E27FC236}">
                  <a16:creationId xmlns:a16="http://schemas.microsoft.com/office/drawing/2014/main" xmlns="" id="{95EAA357-69DE-488D-89EB-41DA0E0AA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" y="3798"/>
              <a:ext cx="5637" cy="342"/>
              <a:chOff x="123" y="3738"/>
              <a:chExt cx="5637" cy="342"/>
            </a:xfrm>
          </p:grpSpPr>
          <p:grpSp>
            <p:nvGrpSpPr>
              <p:cNvPr id="43042" name="Group 136">
                <a:extLst>
                  <a:ext uri="{FF2B5EF4-FFF2-40B4-BE49-F238E27FC236}">
                    <a16:creationId xmlns:a16="http://schemas.microsoft.com/office/drawing/2014/main" xmlns="" id="{29797311-9B72-493E-9EE8-547E8BE2C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6" y="3738"/>
                <a:ext cx="3224" cy="342"/>
                <a:chOff x="2230" y="3513"/>
                <a:chExt cx="3324" cy="357"/>
              </a:xfrm>
            </p:grpSpPr>
            <p:grpSp>
              <p:nvGrpSpPr>
                <p:cNvPr id="43044" name="Group 137">
                  <a:extLst>
                    <a:ext uri="{FF2B5EF4-FFF2-40B4-BE49-F238E27FC236}">
                      <a16:creationId xmlns:a16="http://schemas.microsoft.com/office/drawing/2014/main" xmlns="" id="{51D3203A-357E-48D3-B0CB-39D93B76A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0" y="3524"/>
                  <a:ext cx="2124" cy="346"/>
                  <a:chOff x="2695" y="3435"/>
                  <a:chExt cx="2124" cy="346"/>
                </a:xfrm>
              </p:grpSpPr>
              <p:sp>
                <p:nvSpPr>
                  <p:cNvPr id="43048" name="Text Box 138">
                    <a:extLst>
                      <a:ext uri="{FF2B5EF4-FFF2-40B4-BE49-F238E27FC236}">
                        <a16:creationId xmlns:a16="http://schemas.microsoft.com/office/drawing/2014/main" xmlns="" id="{52DE8524-8F9F-40AF-BFC0-7157C32ADB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5" y="3438"/>
                    <a:ext cx="541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049" name="Text Box 139">
                    <a:extLst>
                      <a:ext uri="{FF2B5EF4-FFF2-40B4-BE49-F238E27FC236}">
                        <a16:creationId xmlns:a16="http://schemas.microsoft.com/office/drawing/2014/main" xmlns="" id="{4F648694-BC35-49D7-961E-39905916DB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09" y="3439"/>
                    <a:ext cx="540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 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050" name="Text Box 140">
                    <a:extLst>
                      <a:ext uri="{FF2B5EF4-FFF2-40B4-BE49-F238E27FC236}">
                        <a16:creationId xmlns:a16="http://schemas.microsoft.com/office/drawing/2014/main" xmlns="" id="{6814E083-AE84-4EFB-9C79-D1B3DE65D0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" y="3437"/>
                    <a:ext cx="542" cy="3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altLang="zh-CN" sz="2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43051" name="Text Box 141">
                    <a:extLst>
                      <a:ext uri="{FF2B5EF4-FFF2-40B4-BE49-F238E27FC236}">
                        <a16:creationId xmlns:a16="http://schemas.microsoft.com/office/drawing/2014/main" xmlns="" id="{47ABA5D5-7326-45D1-B17B-D8833E3A31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16" y="3435"/>
                    <a:ext cx="449" cy="3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052" name="Text Box 142">
                    <a:extLst>
                      <a:ext uri="{FF2B5EF4-FFF2-40B4-BE49-F238E27FC236}">
                        <a16:creationId xmlns:a16="http://schemas.microsoft.com/office/drawing/2014/main" xmlns="" id="{F647CDE9-8752-4053-8704-AB56AF6D7E5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15" y="3435"/>
                    <a:ext cx="539" cy="3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3</a:t>
                    </a:r>
                    <a:r>
                      <a:rPr lang="en-US" altLang="zh-CN" sz="2000">
                        <a:solidFill>
                          <a:srgbClr val="CC0000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43053" name="Text Box 143">
                    <a:extLst>
                      <a:ext uri="{FF2B5EF4-FFF2-40B4-BE49-F238E27FC236}">
                        <a16:creationId xmlns:a16="http://schemas.microsoft.com/office/drawing/2014/main" xmlns="" id="{39793CE9-AA4F-4D69-AA02-5688A7B51B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8" y="3437"/>
                    <a:ext cx="451" cy="3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80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4</a:t>
                    </a:r>
                    <a:r>
                      <a:rPr lang="en-US" altLang="zh-CN" sz="28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altLang="zh-CN" sz="2800" baseline="30000"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43045" name="Text Box 144">
                  <a:extLst>
                    <a:ext uri="{FF2B5EF4-FFF2-40B4-BE49-F238E27FC236}">
                      <a16:creationId xmlns:a16="http://schemas.microsoft.com/office/drawing/2014/main" xmlns="" id="{8F52D7E7-705F-4ADE-A916-035A884341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8" y="3519"/>
                  <a:ext cx="1124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10</a:t>
                  </a:r>
                </a:p>
              </p:txBody>
            </p:sp>
            <p:sp>
              <p:nvSpPr>
                <p:cNvPr id="43046" name="Text Box 145">
                  <a:extLst>
                    <a:ext uri="{FF2B5EF4-FFF2-40B4-BE49-F238E27FC236}">
                      <a16:creationId xmlns:a16="http://schemas.microsoft.com/office/drawing/2014/main" xmlns="" id="{309631D2-333F-4917-B25D-3390013EF6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89" y="3513"/>
                  <a:ext cx="657" cy="34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4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p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3047" name="Text Box 146">
                  <a:extLst>
                    <a:ext uri="{FF2B5EF4-FFF2-40B4-BE49-F238E27FC236}">
                      <a16:creationId xmlns:a16="http://schemas.microsoft.com/office/drawing/2014/main" xmlns="" id="{4F268039-D910-4559-83F8-B996C88CF3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4" y="3523"/>
                  <a:ext cx="550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5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3043" name="Text Box 147">
                <a:extLst>
                  <a:ext uri="{FF2B5EF4-FFF2-40B4-BE49-F238E27FC236}">
                    <a16:creationId xmlns:a16="http://schemas.microsoft.com/office/drawing/2014/main" xmlns="" id="{0E895AF0-3D54-4A63-B023-8AB75CD12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" y="3746"/>
                <a:ext cx="261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37</a:t>
                </a:r>
                <a:r>
                  <a:rPr lang="zh-CN" altLang="en-US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号元素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Rb</a:t>
                </a:r>
                <a:r>
                  <a: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（铷）的电子组态</a:t>
                </a:r>
                <a:r>
                  <a:rPr lang="zh-CN" altLang="en-US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：</a:t>
                </a:r>
              </a:p>
            </p:txBody>
          </p:sp>
        </p:grpSp>
        <p:sp>
          <p:nvSpPr>
            <p:cNvPr id="43014" name="Text Box 148">
              <a:extLst>
                <a:ext uri="{FF2B5EF4-FFF2-40B4-BE49-F238E27FC236}">
                  <a16:creationId xmlns:a16="http://schemas.microsoft.com/office/drawing/2014/main" xmlns="" id="{208E3B24-9898-460C-B94D-7661AD56F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" y="1842"/>
              <a:ext cx="27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根据徐光宪定则，对原子外层的电子，能级高低由 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 </a:t>
              </a:r>
              <a:r>
                <a:rPr lang="en-US" altLang="zh-CN" sz="1800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+ 0.7 </a:t>
              </a:r>
              <a:r>
                <a:rPr lang="en-US" altLang="zh-CN" sz="1800" i="1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) </a:t>
              </a:r>
              <a:r>
                <a:rPr lang="zh-CN" altLang="en-US" sz="18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的大小来确定，其值越大，能级越高。得</a:t>
              </a:r>
            </a:p>
          </p:txBody>
        </p:sp>
        <p:grpSp>
          <p:nvGrpSpPr>
            <p:cNvPr id="43015" name="Group 149">
              <a:extLst>
                <a:ext uri="{FF2B5EF4-FFF2-40B4-BE49-F238E27FC236}">
                  <a16:creationId xmlns:a16="http://schemas.microsoft.com/office/drawing/2014/main" xmlns="" id="{AEAD72BA-2EB7-4525-87DF-B9B68FB76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7" y="2705"/>
              <a:ext cx="2651" cy="567"/>
              <a:chOff x="2644" y="3077"/>
              <a:chExt cx="2651" cy="567"/>
            </a:xfrm>
          </p:grpSpPr>
          <p:grpSp>
            <p:nvGrpSpPr>
              <p:cNvPr id="43034" name="Group 150">
                <a:extLst>
                  <a:ext uri="{FF2B5EF4-FFF2-40B4-BE49-F238E27FC236}">
                    <a16:creationId xmlns:a16="http://schemas.microsoft.com/office/drawing/2014/main" xmlns="" id="{0EB57554-D30F-4FFD-8119-54F4E9A54E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1" y="3314"/>
                <a:ext cx="2124" cy="330"/>
                <a:chOff x="2695" y="3435"/>
                <a:chExt cx="2124" cy="330"/>
              </a:xfrm>
            </p:grpSpPr>
            <p:sp>
              <p:nvSpPr>
                <p:cNvPr id="43036" name="Text Box 151">
                  <a:extLst>
                    <a:ext uri="{FF2B5EF4-FFF2-40B4-BE49-F238E27FC236}">
                      <a16:creationId xmlns:a16="http://schemas.microsoft.com/office/drawing/2014/main" xmlns="" id="{17A696F6-E2C3-49C7-85FF-2CE01AC506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5" y="3437"/>
                  <a:ext cx="54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3037" name="Text Box 152">
                  <a:extLst>
                    <a:ext uri="{FF2B5EF4-FFF2-40B4-BE49-F238E27FC236}">
                      <a16:creationId xmlns:a16="http://schemas.microsoft.com/office/drawing/2014/main" xmlns="" id="{35ED0628-6017-4786-990C-588A4BD24A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9" y="3438"/>
                  <a:ext cx="54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3038" name="Text Box 153">
                  <a:extLst>
                    <a:ext uri="{FF2B5EF4-FFF2-40B4-BE49-F238E27FC236}">
                      <a16:creationId xmlns:a16="http://schemas.microsoft.com/office/drawing/2014/main" xmlns="" id="{03D16282-436D-4B83-90CA-140662C8D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31" y="3436"/>
                  <a:ext cx="54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3039" name="Text Box 154">
                  <a:extLst>
                    <a:ext uri="{FF2B5EF4-FFF2-40B4-BE49-F238E27FC236}">
                      <a16:creationId xmlns:a16="http://schemas.microsoft.com/office/drawing/2014/main" xmlns="" id="{AF50D84C-3CF9-4DB2-ABDA-A10FE01CF8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16" y="3435"/>
                  <a:ext cx="44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3040" name="Text Box 155">
                  <a:extLst>
                    <a:ext uri="{FF2B5EF4-FFF2-40B4-BE49-F238E27FC236}">
                      <a16:creationId xmlns:a16="http://schemas.microsoft.com/office/drawing/2014/main" xmlns="" id="{75E57EB7-C145-470C-901E-449D40F82C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435"/>
                  <a:ext cx="53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3</a:t>
                  </a:r>
                  <a:r>
                    <a:rPr lang="en-US" altLang="zh-CN" sz="20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43041" name="Text Box 156">
                  <a:extLst>
                    <a:ext uri="{FF2B5EF4-FFF2-40B4-BE49-F238E27FC236}">
                      <a16:creationId xmlns:a16="http://schemas.microsoft.com/office/drawing/2014/main" xmlns="" id="{A3A63AC3-C2CD-4D14-A5AD-AC929AE995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3436"/>
                  <a:ext cx="45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4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800" baseline="300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3035" name="Text Box 157">
                <a:extLst>
                  <a:ext uri="{FF2B5EF4-FFF2-40B4-BE49-F238E27FC236}">
                    <a16:creationId xmlns:a16="http://schemas.microsoft.com/office/drawing/2014/main" xmlns="" id="{31B46B6B-B037-4A60-8FD3-0AA78A3CF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3077"/>
                <a:ext cx="265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19</a:t>
                </a:r>
                <a:r>
                  <a: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号元素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（钾）的电子组态</a:t>
                </a:r>
                <a:r>
                  <a:rPr lang="zh-CN" altLang="en-US" sz="2000">
                    <a:latin typeface="Times New Roman" panose="02020603050405020304" pitchFamily="18" charset="0"/>
                    <a:ea typeface="楷体_GB2312"/>
                  </a:rPr>
                  <a:t>：</a:t>
                </a:r>
              </a:p>
            </p:txBody>
          </p:sp>
        </p:grpSp>
        <p:grpSp>
          <p:nvGrpSpPr>
            <p:cNvPr id="43016" name="Group 158">
              <a:extLst>
                <a:ext uri="{FF2B5EF4-FFF2-40B4-BE49-F238E27FC236}">
                  <a16:creationId xmlns:a16="http://schemas.microsoft.com/office/drawing/2014/main" xmlns="" id="{E9B382FE-C6CD-45DE-B939-226D899F8B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" y="2372"/>
              <a:ext cx="2891" cy="356"/>
              <a:chOff x="2789" y="2714"/>
              <a:chExt cx="2891" cy="356"/>
            </a:xfrm>
          </p:grpSpPr>
          <p:sp>
            <p:nvSpPr>
              <p:cNvPr id="43026" name="Text Box 159">
                <a:extLst>
                  <a:ext uri="{FF2B5EF4-FFF2-40B4-BE49-F238E27FC236}">
                    <a16:creationId xmlns:a16="http://schemas.microsoft.com/office/drawing/2014/main" xmlns="" id="{D81BBF46-3EF3-4FB0-BC2F-47D42BB85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2743"/>
                <a:ext cx="7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3027" name="Text Box 160">
                <a:extLst>
                  <a:ext uri="{FF2B5EF4-FFF2-40B4-BE49-F238E27FC236}">
                    <a16:creationId xmlns:a16="http://schemas.microsoft.com/office/drawing/2014/main" xmlns="" id="{28BEE556-829D-4F13-8F77-0F1E90F68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" y="2714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 </a:t>
                </a:r>
                <a:r>
                  <a:rPr lang="zh-CN" altLang="en-US" sz="28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；</a:t>
                </a:r>
              </a:p>
            </p:txBody>
          </p:sp>
          <p:sp>
            <p:nvSpPr>
              <p:cNvPr id="43028" name="Text Box 161">
                <a:extLst>
                  <a:ext uri="{FF2B5EF4-FFF2-40B4-BE49-F238E27FC236}">
                    <a16:creationId xmlns:a16="http://schemas.microsoft.com/office/drawing/2014/main" xmlns="" id="{C996359C-2EED-4DC9-B16D-7FC168C95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78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高于</a:t>
                </a:r>
              </a:p>
            </p:txBody>
          </p:sp>
          <p:grpSp>
            <p:nvGrpSpPr>
              <p:cNvPr id="43029" name="Group 162">
                <a:extLst>
                  <a:ext uri="{FF2B5EF4-FFF2-40B4-BE49-F238E27FC236}">
                    <a16:creationId xmlns:a16="http://schemas.microsoft.com/office/drawing/2014/main" xmlns="" id="{1AF72342-A9E5-4028-9185-B5A0B6C83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7" y="2727"/>
                <a:ext cx="1290" cy="328"/>
                <a:chOff x="4130" y="2743"/>
                <a:chExt cx="1290" cy="328"/>
              </a:xfrm>
            </p:grpSpPr>
            <p:sp>
              <p:nvSpPr>
                <p:cNvPr id="43031" name="Text Box 163">
                  <a:extLst>
                    <a:ext uri="{FF2B5EF4-FFF2-40B4-BE49-F238E27FC236}">
                      <a16:creationId xmlns:a16="http://schemas.microsoft.com/office/drawing/2014/main" xmlns="" id="{5D179592-1CC3-49EE-AD5C-8FDB0E8D5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0" y="2744"/>
                  <a:ext cx="576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4</a:t>
                  </a:r>
                  <a:r>
                    <a:rPr lang="en-US" altLang="zh-CN" sz="20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  <p:sp>
              <p:nvSpPr>
                <p:cNvPr id="43032" name="Text Box 164">
                  <a:extLst>
                    <a:ext uri="{FF2B5EF4-FFF2-40B4-BE49-F238E27FC236}">
                      <a16:creationId xmlns:a16="http://schemas.microsoft.com/office/drawing/2014/main" xmlns="" id="{C8A9AF03-37E4-4933-BE23-8CE2BC5341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1" y="2743"/>
                  <a:ext cx="59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0000"/>
                      </a:solidFill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5 </a:t>
                  </a:r>
                  <a:r>
                    <a:rPr lang="en-US" altLang="zh-CN" sz="2800">
                      <a:latin typeface="Times New Roman" panose="02020603050405020304" pitchFamily="18" charset="0"/>
                      <a:ea typeface="楷体_GB2312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sp>
              <p:nvSpPr>
                <p:cNvPr id="43033" name="Text Box 165">
                  <a:extLst>
                    <a:ext uri="{FF2B5EF4-FFF2-40B4-BE49-F238E27FC236}">
                      <a16:creationId xmlns:a16="http://schemas.microsoft.com/office/drawing/2014/main" xmlns="" id="{98335BCB-B8BD-47F4-9581-76BBD82110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1" y="2785"/>
                  <a:ext cx="7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  <a:ea typeface="华文中宋" panose="02010600040101010101" pitchFamily="2" charset="-122"/>
                      <a:cs typeface="Times New Roman" panose="02020603050405020304" pitchFamily="18" charset="0"/>
                    </a:rPr>
                    <a:t>高于</a:t>
                  </a:r>
                </a:p>
              </p:txBody>
            </p:sp>
          </p:grpSp>
          <p:sp>
            <p:nvSpPr>
              <p:cNvPr id="43030" name="Text Box 166">
                <a:extLst>
                  <a:ext uri="{FF2B5EF4-FFF2-40B4-BE49-F238E27FC236}">
                    <a16:creationId xmlns:a16="http://schemas.microsoft.com/office/drawing/2014/main" xmlns="" id="{AE705FC2-CAB5-4524-9F50-BF9E7C6340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4" y="2773"/>
                <a:ext cx="6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等等。</a:t>
                </a:r>
              </a:p>
            </p:txBody>
          </p:sp>
        </p:grpSp>
        <p:sp>
          <p:nvSpPr>
            <p:cNvPr id="43017" name="Text Box 167">
              <a:extLst>
                <a:ext uri="{FF2B5EF4-FFF2-40B4-BE49-F238E27FC236}">
                  <a16:creationId xmlns:a16="http://schemas.microsoft.com/office/drawing/2014/main" xmlns="" id="{C17F9794-D8F2-4D3C-9DC1-67E859918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3235"/>
              <a:ext cx="26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21</a:t>
              </a:r>
              <a:r>
                <a:rPr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号元素 </a:t>
              </a:r>
              <a:r>
                <a:rPr lang="en-US" altLang="zh-CN" sz="2800"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Sc</a:t>
              </a:r>
              <a:r>
                <a:rPr lang="zh-CN" altLang="en-US" sz="2000">
                  <a:latin typeface="Times New Roman" panose="02020603050405020304" pitchFamily="18" charset="0"/>
                  <a:ea typeface="华文中宋" panose="02010600040101010101" pitchFamily="2" charset="-122"/>
                </a:rPr>
                <a:t>（钪）的电子组态</a:t>
              </a:r>
              <a:r>
                <a:rPr lang="zh-CN" altLang="en-US" sz="2000">
                  <a:latin typeface="Times New Roman" panose="02020603050405020304" pitchFamily="18" charset="0"/>
                  <a:ea typeface="楷体_GB2312"/>
                </a:rPr>
                <a:t>：</a:t>
              </a:r>
            </a:p>
          </p:txBody>
        </p:sp>
        <p:grpSp>
          <p:nvGrpSpPr>
            <p:cNvPr id="43018" name="Group 168">
              <a:extLst>
                <a:ext uri="{FF2B5EF4-FFF2-40B4-BE49-F238E27FC236}">
                  <a16:creationId xmlns:a16="http://schemas.microsoft.com/office/drawing/2014/main" xmlns="" id="{E352F6C4-205E-4A98-90B6-1974C06E7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8" y="3458"/>
              <a:ext cx="2524" cy="357"/>
              <a:chOff x="2857" y="3525"/>
              <a:chExt cx="2524" cy="357"/>
            </a:xfrm>
          </p:grpSpPr>
          <p:sp>
            <p:nvSpPr>
              <p:cNvPr id="43019" name="Text Box 169">
                <a:extLst>
                  <a:ext uri="{FF2B5EF4-FFF2-40B4-BE49-F238E27FC236}">
                    <a16:creationId xmlns:a16="http://schemas.microsoft.com/office/drawing/2014/main" xmlns="" id="{51F9E560-5811-4F37-8BDB-5A5104114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7" y="3527"/>
                <a:ext cx="5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20" name="Text Box 170">
                <a:extLst>
                  <a:ext uri="{FF2B5EF4-FFF2-40B4-BE49-F238E27FC236}">
                    <a16:creationId xmlns:a16="http://schemas.microsoft.com/office/drawing/2014/main" xmlns="" id="{2E05EEA8-625E-4C9B-9554-93F612E77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3528"/>
                <a:ext cx="5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21" name="Text Box 171">
                <a:extLst>
                  <a:ext uri="{FF2B5EF4-FFF2-40B4-BE49-F238E27FC236}">
                    <a16:creationId xmlns:a16="http://schemas.microsoft.com/office/drawing/2014/main" xmlns="" id="{8208402C-CA78-45D6-AC79-6235F1F3F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3" y="3526"/>
                <a:ext cx="5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3022" name="Text Box 172">
                <a:extLst>
                  <a:ext uri="{FF2B5EF4-FFF2-40B4-BE49-F238E27FC236}">
                    <a16:creationId xmlns:a16="http://schemas.microsoft.com/office/drawing/2014/main" xmlns="" id="{089A0D22-8C50-46CC-A32F-194BA2CE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3525"/>
                <a:ext cx="44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23" name="Text Box 173">
                <a:extLst>
                  <a:ext uri="{FF2B5EF4-FFF2-40B4-BE49-F238E27FC236}">
                    <a16:creationId xmlns:a16="http://schemas.microsoft.com/office/drawing/2014/main" xmlns="" id="{3DDEAF87-2EDA-48D3-94AA-65BB20342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" y="3525"/>
                <a:ext cx="5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3024" name="Text Box 174">
                <a:extLst>
                  <a:ext uri="{FF2B5EF4-FFF2-40B4-BE49-F238E27FC236}">
                    <a16:creationId xmlns:a16="http://schemas.microsoft.com/office/drawing/2014/main" xmlns="" id="{A7272D42-FA45-49D2-B401-6ECAE8403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0" y="3526"/>
                <a:ext cx="45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3025" name="Text Box 175">
                <a:extLst>
                  <a:ext uri="{FF2B5EF4-FFF2-40B4-BE49-F238E27FC236}">
                    <a16:creationId xmlns:a16="http://schemas.microsoft.com/office/drawing/2014/main" xmlns="" id="{382CDFEA-5473-4468-9F68-EB41CFBFB1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2" y="3552"/>
                <a:ext cx="53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baseline="30000"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Text Box 4">
            <a:extLst>
              <a:ext uri="{FF2B5EF4-FFF2-40B4-BE49-F238E27FC236}">
                <a16:creationId xmlns:a16="http://schemas.microsoft.com/office/drawing/2014/main" xmlns="" id="{3775BCB1-E233-43A8-A42C-84C347772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76600"/>
            <a:ext cx="4392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角动量量子化：</a:t>
            </a:r>
            <a:endParaRPr lang="zh-CN" altLang="en-US" b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0230" name="Object 6">
            <a:extLst>
              <a:ext uri="{FF2B5EF4-FFF2-40B4-BE49-F238E27FC236}">
                <a16:creationId xmlns:a16="http://schemas.microsoft.com/office/drawing/2014/main" xmlns="" id="{47A034D4-3345-4FDA-90DB-F526A6E5C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3284538"/>
          <a:ext cx="2125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3" imgW="2082800" imgH="495300" progId="Equation.DSMT4">
                  <p:embed/>
                </p:oleObj>
              </mc:Choice>
              <mc:Fallback>
                <p:oleObj name="Equation" r:id="rId3" imgW="20828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284538"/>
                        <a:ext cx="2125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>
            <a:extLst>
              <a:ext uri="{FF2B5EF4-FFF2-40B4-BE49-F238E27FC236}">
                <a16:creationId xmlns:a16="http://schemas.microsoft.com/office/drawing/2014/main" xmlns="" id="{0B1C1F7E-5885-4C53-A53B-2A8460E59E30}"/>
              </a:ext>
            </a:extLst>
          </p:cNvPr>
          <p:cNvGraphicFramePr>
            <a:graphicFrameLocks/>
          </p:cNvGraphicFramePr>
          <p:nvPr/>
        </p:nvGraphicFramePr>
        <p:xfrm>
          <a:off x="2670175" y="3944938"/>
          <a:ext cx="2865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8" name="Equation" r:id="rId5" imgW="3149600" imgH="393700" progId="Equation.DSMT4">
                  <p:embed/>
                </p:oleObj>
              </mc:Choice>
              <mc:Fallback>
                <p:oleObj name="Equation" r:id="rId5" imgW="3149600" imgH="3937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944938"/>
                        <a:ext cx="28654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AutoShape 8">
            <a:extLst>
              <a:ext uri="{FF2B5EF4-FFF2-40B4-BE49-F238E27FC236}">
                <a16:creationId xmlns:a16="http://schemas.microsoft.com/office/drawing/2014/main" xmlns="" id="{6084419E-9637-4C65-B101-683550A02090}"/>
              </a:ext>
            </a:extLst>
          </p:cNvPr>
          <p:cNvSpPr>
            <a:spLocks/>
          </p:cNvSpPr>
          <p:nvPr/>
        </p:nvSpPr>
        <p:spPr bwMode="auto">
          <a:xfrm>
            <a:off x="490538" y="40513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xmlns="" id="{0B70289A-FDCD-48A0-9893-F54EC94B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783013"/>
            <a:ext cx="235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共有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个值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180235" name="Text Box 11">
            <a:extLst>
              <a:ext uri="{FF2B5EF4-FFF2-40B4-BE49-F238E27FC236}">
                <a16:creationId xmlns:a16="http://schemas.microsoft.com/office/drawing/2014/main" xmlns="" id="{D7041AB6-7275-44C8-BCD1-9ACC61D6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2374900"/>
            <a:ext cx="2562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能量量子化：</a:t>
            </a:r>
            <a:endParaRPr lang="zh-CN" altLang="en-US" b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0236" name="Object 12">
            <a:extLst>
              <a:ext uri="{FF2B5EF4-FFF2-40B4-BE49-F238E27FC236}">
                <a16:creationId xmlns:a16="http://schemas.microsoft.com/office/drawing/2014/main" xmlns="" id="{8058236F-685A-4718-904F-F4E677F94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825" y="2211388"/>
          <a:ext cx="2644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9" name="Equation" r:id="rId7" imgW="2590800" imgH="889000" progId="Equation.DSMT4">
                  <p:embed/>
                </p:oleObj>
              </mc:Choice>
              <mc:Fallback>
                <p:oleObj name="Equation" r:id="rId7" imgW="2590800" imgH="889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211388"/>
                        <a:ext cx="26447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15">
            <a:extLst>
              <a:ext uri="{FF2B5EF4-FFF2-40B4-BE49-F238E27FC236}">
                <a16:creationId xmlns:a16="http://schemas.microsoft.com/office/drawing/2014/main" xmlns="" id="{8CB5F172-AE03-49B0-B961-CFE93CF72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031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内容回顾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B8C29D-9B4D-4CDE-87E1-22DBB8302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2141538"/>
            <a:ext cx="296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n=1,2,…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0CEBB1-371E-4CFC-B249-BCF7F2FD1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2659063"/>
            <a:ext cx="288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n: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主量子数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CF5AAA-0677-4971-BFF1-C6E85E7E5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735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角量子数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xmlns="" id="{70AD77A0-A52B-456B-BFC1-27A632F1A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483100"/>
            <a:ext cx="5786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通常用字母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s, p, d, f, g, h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表示。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xmlns="" id="{3DBB99F1-C92F-4F50-9986-269542946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084763"/>
            <a:ext cx="427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角动量空间量子化</a:t>
            </a:r>
          </a:p>
        </p:txBody>
      </p:sp>
      <p:graphicFrame>
        <p:nvGraphicFramePr>
          <p:cNvPr id="23" name="Object 39">
            <a:extLst>
              <a:ext uri="{FF2B5EF4-FFF2-40B4-BE49-F238E27FC236}">
                <a16:creationId xmlns:a16="http://schemas.microsoft.com/office/drawing/2014/main" xmlns="" id="{60BF5048-9001-4988-B715-07B0686C5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5864225"/>
          <a:ext cx="12668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0" name="Equation" r:id="rId9" imgW="1143000" imgH="419100" progId="Equation.DSMT4">
                  <p:embed/>
                </p:oleObj>
              </mc:Choice>
              <mc:Fallback>
                <p:oleObj name="Equation" r:id="rId9" imgW="1143000" imgH="4191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864225"/>
                        <a:ext cx="12668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0">
            <a:extLst>
              <a:ext uri="{FF2B5EF4-FFF2-40B4-BE49-F238E27FC236}">
                <a16:creationId xmlns:a16="http://schemas.microsoft.com/office/drawing/2014/main" xmlns="" id="{9C1B5C4E-F23C-417B-B398-31F749851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5634038"/>
          <a:ext cx="2959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1" name="Equation" r:id="rId11" imgW="2578100" imgH="393700" progId="Equation.DSMT4">
                  <p:embed/>
                </p:oleObj>
              </mc:Choice>
              <mc:Fallback>
                <p:oleObj name="Equation" r:id="rId11" imgW="2578100" imgH="393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634038"/>
                        <a:ext cx="2959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41">
            <a:extLst>
              <a:ext uri="{FF2B5EF4-FFF2-40B4-BE49-F238E27FC236}">
                <a16:creationId xmlns:a16="http://schemas.microsoft.com/office/drawing/2014/main" xmlns="" id="{9659A2DB-991A-44C0-B046-C8555B9AAC1C}"/>
              </a:ext>
            </a:extLst>
          </p:cNvPr>
          <p:cNvSpPr>
            <a:spLocks/>
          </p:cNvSpPr>
          <p:nvPr/>
        </p:nvSpPr>
        <p:spPr bwMode="auto">
          <a:xfrm>
            <a:off x="2144713" y="57689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26" name="Text Box 42">
            <a:extLst>
              <a:ext uri="{FF2B5EF4-FFF2-40B4-BE49-F238E27FC236}">
                <a16:creationId xmlns:a16="http://schemas.microsoft.com/office/drawing/2014/main" xmlns="" id="{96D52866-6BEC-4E84-B785-4B0092CA9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6224588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——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轨道磁量子数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xmlns="" id="{6401DD09-72A5-4239-80C7-8F671203E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5561013"/>
            <a:ext cx="252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m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l+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个值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xmlns="" id="{33E70719-2E32-4645-87BA-302EC531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6224588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m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xmlns="" id="{6CB3458B-3062-4738-A5FB-E8034DCF79F2}"/>
              </a:ext>
            </a:extLst>
          </p:cNvPr>
          <p:cNvSpPr txBox="1"/>
          <p:nvPr/>
        </p:nvSpPr>
        <p:spPr>
          <a:xfrm>
            <a:off x="2930525" y="6224588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  </a:t>
            </a:r>
            <a:r>
              <a:rPr lang="en-US" altLang="zh-CN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endParaRPr lang="zh-CN" altLang="en-US" i="1" dirty="0">
              <a:solidFill>
                <a:srgbClr val="0000CC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xmlns="" id="{9071A70B-3930-42B6-9444-8D52790E0AF1}"/>
              </a:ext>
            </a:extLst>
          </p:cNvPr>
          <p:cNvGraphicFramePr>
            <a:graphicFrameLocks/>
          </p:cNvGraphicFramePr>
          <p:nvPr/>
        </p:nvGraphicFramePr>
        <p:xfrm>
          <a:off x="5203825" y="1509713"/>
          <a:ext cx="185737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Equation" r:id="rId13" imgW="1816100" imgH="812800" progId="Equation.DSMT4">
                  <p:embed/>
                </p:oleObj>
              </mc:Choice>
              <mc:Fallback>
                <p:oleObj name="Equation" r:id="rId13" imgW="1816100" imgH="8128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1509713"/>
                        <a:ext cx="185737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xmlns="" id="{45A67569-F170-41F1-890E-91E74B37FAE9}"/>
              </a:ext>
            </a:extLst>
          </p:cNvPr>
          <p:cNvGraphicFramePr>
            <a:graphicFrameLocks/>
          </p:cNvGraphicFramePr>
          <p:nvPr/>
        </p:nvGraphicFramePr>
        <p:xfrm>
          <a:off x="534988" y="1660525"/>
          <a:ext cx="43561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Equation" r:id="rId15" imgW="4356100" imgH="762000" progId="Equation.DSMT4">
                  <p:embed/>
                </p:oleObj>
              </mc:Choice>
              <mc:Fallback>
                <p:oleObj name="Equation" r:id="rId15" imgW="4356100" imgH="7620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1660525"/>
                        <a:ext cx="43561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2">
            <a:extLst>
              <a:ext uri="{FF2B5EF4-FFF2-40B4-BE49-F238E27FC236}">
                <a16:creationId xmlns:a16="http://schemas.microsoft.com/office/drawing/2014/main" xmlns="" id="{16E8B794-0F93-4341-9FDB-1CFB8FA00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654050"/>
            <a:ext cx="687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5139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氢原子的量子力学处理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7134E24-5E5D-4C2D-8F24-6D66C505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1177925"/>
            <a:ext cx="2709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定态薛定谔方程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75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75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2" dur="7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32" grpId="0" animBg="1"/>
      <p:bldP spid="180234" grpId="0"/>
      <p:bldP spid="180235" grpId="0"/>
      <p:bldP spid="16" grpId="0"/>
      <p:bldP spid="17" grpId="0"/>
      <p:bldP spid="18" grpId="0"/>
      <p:bldP spid="19" grpId="0" autoUpdateAnimBg="0"/>
      <p:bldP spid="19" grpId="1" autoUpdateAnimBg="0"/>
      <p:bldP spid="22" grpId="0"/>
      <p:bldP spid="25" grpId="0" animBg="1"/>
      <p:bldP spid="26" grpId="0" autoUpdateAnimBg="0"/>
      <p:bldP spid="27" grpId="0"/>
      <p:bldP spid="28" grpId="0" autoUpdateAnimBg="0"/>
      <p:bldP spid="29" grpId="0"/>
      <p:bldP spid="33" grpId="0" autoUpdateAnimBg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7">
            <a:extLst>
              <a:ext uri="{FF2B5EF4-FFF2-40B4-BE49-F238E27FC236}">
                <a16:creationId xmlns:a16="http://schemas.microsoft.com/office/drawing/2014/main" xmlns="" id="{CC9B5C24-2D0B-4BBB-B1CB-2F4B176E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5899150"/>
            <a:ext cx="2216150" cy="523875"/>
          </a:xfrm>
          <a:prstGeom prst="rect">
            <a:avLst/>
          </a:prstGeom>
          <a:solidFill>
            <a:srgbClr val="FFC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角向概率密度</a:t>
            </a:r>
          </a:p>
        </p:txBody>
      </p:sp>
      <p:graphicFrame>
        <p:nvGraphicFramePr>
          <p:cNvPr id="201756" name="Object 28">
            <a:extLst>
              <a:ext uri="{FF2B5EF4-FFF2-40B4-BE49-F238E27FC236}">
                <a16:creationId xmlns:a16="http://schemas.microsoft.com/office/drawing/2014/main" xmlns="" id="{0B5E80A8-F8F5-4C47-9505-3BD9F78B2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2641600"/>
          <a:ext cx="3638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4" imgW="1486001" imgH="247590" progId="Equation.DSMT4">
                  <p:embed/>
                </p:oleObj>
              </mc:Choice>
              <mc:Fallback>
                <p:oleObj name="Equation" r:id="rId4" imgW="1486001" imgH="24759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641600"/>
                        <a:ext cx="3638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58" name="Object 30">
            <a:extLst>
              <a:ext uri="{FF2B5EF4-FFF2-40B4-BE49-F238E27FC236}">
                <a16:creationId xmlns:a16="http://schemas.microsoft.com/office/drawing/2014/main" xmlns="" id="{6AB4DF20-F420-490A-A29F-4331BA2A6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6025" y="3459163"/>
          <a:ext cx="5559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6" imgW="2152689" imgH="247590" progId="Equation.DSMT4">
                  <p:embed/>
                </p:oleObj>
              </mc:Choice>
              <mc:Fallback>
                <p:oleObj name="Equation" r:id="rId6" imgW="2152689" imgH="24759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459163"/>
                        <a:ext cx="55594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60" name="Object 32">
            <a:extLst>
              <a:ext uri="{FF2B5EF4-FFF2-40B4-BE49-F238E27FC236}">
                <a16:creationId xmlns:a16="http://schemas.microsoft.com/office/drawing/2014/main" xmlns="" id="{2438A6C1-5C6B-46EA-B785-6BEC2BB1A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4395788"/>
          <a:ext cx="6356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8" imgW="2219412" imgH="247590" progId="Equation.DSMT4">
                  <p:embed/>
                </p:oleObj>
              </mc:Choice>
              <mc:Fallback>
                <p:oleObj name="Equation" r:id="rId8" imgW="2219412" imgH="24759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395788"/>
                        <a:ext cx="63563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79" name="Group 51">
            <a:extLst>
              <a:ext uri="{FF2B5EF4-FFF2-40B4-BE49-F238E27FC236}">
                <a16:creationId xmlns:a16="http://schemas.microsoft.com/office/drawing/2014/main" xmlns="" id="{13A71F49-39FA-49E6-9451-39435ABB731C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387475"/>
            <a:ext cx="6565900" cy="1223963"/>
            <a:chOff x="559" y="119"/>
            <a:chExt cx="4135" cy="771"/>
          </a:xfrm>
        </p:grpSpPr>
        <p:sp>
          <p:nvSpPr>
            <p:cNvPr id="45072" name="Rectangle 41">
              <a:extLst>
                <a:ext uri="{FF2B5EF4-FFF2-40B4-BE49-F238E27FC236}">
                  <a16:creationId xmlns:a16="http://schemas.microsoft.com/office/drawing/2014/main" xmlns="" id="{17EAD43D-E9FC-40C7-B95E-29201F59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119"/>
              <a:ext cx="4135" cy="77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_GB2312"/>
                <a:ea typeface="楷体_GB2312"/>
              </a:endParaRPr>
            </a:p>
          </p:txBody>
        </p:sp>
        <p:graphicFrame>
          <p:nvGraphicFramePr>
            <p:cNvPr id="45073" name="Object 37">
              <a:extLst>
                <a:ext uri="{FF2B5EF4-FFF2-40B4-BE49-F238E27FC236}">
                  <a16:creationId xmlns:a16="http://schemas.microsoft.com/office/drawing/2014/main" xmlns="" id="{0AED0C5A-1888-4755-A669-0F5A938091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164"/>
            <a:ext cx="204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6" name="公式" r:id="rId10" imgW="1333376" imgH="123930" progId="Equation.3">
                    <p:embed/>
                  </p:oleObj>
                </mc:Choice>
                <mc:Fallback>
                  <p:oleObj name="公式" r:id="rId10" imgW="1333376" imgH="12393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64"/>
                          <a:ext cx="2042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38">
              <a:extLst>
                <a:ext uri="{FF2B5EF4-FFF2-40B4-BE49-F238E27FC236}">
                  <a16:creationId xmlns:a16="http://schemas.microsoft.com/office/drawing/2014/main" xmlns="" id="{8A06ECBB-56E1-482B-AA38-3B619135C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572"/>
            <a:ext cx="195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7" name="公式" r:id="rId12" imgW="1571633" imgH="123930" progId="Equation.3">
                    <p:embed/>
                  </p:oleObj>
                </mc:Choice>
                <mc:Fallback>
                  <p:oleObj name="公式" r:id="rId12" imgW="1571633" imgH="1239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572"/>
                          <a:ext cx="1951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39">
              <a:extLst>
                <a:ext uri="{FF2B5EF4-FFF2-40B4-BE49-F238E27FC236}">
                  <a16:creationId xmlns:a16="http://schemas.microsoft.com/office/drawing/2014/main" xmlns="" id="{9B0A4B62-60C9-4016-9446-37E42CCD7F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346"/>
            <a:ext cx="191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8" name="公式" r:id="rId14" imgW="1257199" imgH="123930" progId="Equation.3">
                    <p:embed/>
                  </p:oleObj>
                </mc:Choice>
                <mc:Fallback>
                  <p:oleObj name="公式" r:id="rId14" imgW="1257199" imgH="12393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46"/>
                          <a:ext cx="191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6" name="AutoShape 50">
              <a:extLst>
                <a:ext uri="{FF2B5EF4-FFF2-40B4-BE49-F238E27FC236}">
                  <a16:creationId xmlns:a16="http://schemas.microsoft.com/office/drawing/2014/main" xmlns="" id="{9364AF6D-2221-48F4-8436-5AB05CFD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55"/>
              <a:ext cx="136" cy="454"/>
            </a:xfrm>
            <a:prstGeom prst="leftBrace">
              <a:avLst>
                <a:gd name="adj1" fmla="val 27819"/>
                <a:gd name="adj2" fmla="val 50000"/>
              </a:avLst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_GB2312"/>
                <a:ea typeface="楷体_GB2312"/>
              </a:endParaRPr>
            </a:p>
          </p:txBody>
        </p:sp>
      </p:grpSp>
      <p:sp>
        <p:nvSpPr>
          <p:cNvPr id="201782" name="Line 54">
            <a:extLst>
              <a:ext uri="{FF2B5EF4-FFF2-40B4-BE49-F238E27FC236}">
                <a16:creationId xmlns:a16="http://schemas.microsoft.com/office/drawing/2014/main" xmlns="" id="{0CD5336F-A724-4E39-9273-11159B5F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5227638"/>
            <a:ext cx="20177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83" name="Text Box 55">
            <a:extLst>
              <a:ext uri="{FF2B5EF4-FFF2-40B4-BE49-F238E27FC236}">
                <a16:creationId xmlns:a16="http://schemas.microsoft.com/office/drawing/2014/main" xmlns="" id="{E084A46B-8442-4445-BC7A-87A8EBECA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227638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径向概率</a:t>
            </a:r>
          </a:p>
        </p:txBody>
      </p:sp>
      <p:sp>
        <p:nvSpPr>
          <p:cNvPr id="201784" name="Line 56">
            <a:extLst>
              <a:ext uri="{FF2B5EF4-FFF2-40B4-BE49-F238E27FC236}">
                <a16:creationId xmlns:a16="http://schemas.microsoft.com/office/drawing/2014/main" xmlns="" id="{A289FF63-2BE4-4CFA-BF0C-8760B58B5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227638"/>
            <a:ext cx="3816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85" name="Text Box 57">
            <a:extLst>
              <a:ext uri="{FF2B5EF4-FFF2-40B4-BE49-F238E27FC236}">
                <a16:creationId xmlns:a16="http://schemas.microsoft.com/office/drawing/2014/main" xmlns="" id="{3AEBFC5A-9A6B-4AD1-9326-BFB315B40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27638"/>
            <a:ext cx="2014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_GB2312"/>
                <a:ea typeface="黑体" panose="02010609060101010101" pitchFamily="49" charset="-122"/>
              </a:rPr>
              <a:t>角向概率</a:t>
            </a:r>
          </a:p>
        </p:txBody>
      </p:sp>
      <p:graphicFrame>
        <p:nvGraphicFramePr>
          <p:cNvPr id="35" name="Object 32">
            <a:extLst>
              <a:ext uri="{FF2B5EF4-FFF2-40B4-BE49-F238E27FC236}">
                <a16:creationId xmlns:a16="http://schemas.microsoft.com/office/drawing/2014/main" xmlns="" id="{9450655C-C0DE-4224-AF56-5E37774A2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746750"/>
          <a:ext cx="15509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9" name="MathType 6.0 Equation" r:id="rId16" imgW="571601" imgH="276210" progId="Equation.DSMT4">
                  <p:embed/>
                </p:oleObj>
              </mc:Choice>
              <mc:Fallback>
                <p:oleObj name="MathType 6.0 Equation" r:id="rId16" imgW="571601" imgH="27621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746750"/>
                        <a:ext cx="15509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5">
            <a:extLst>
              <a:ext uri="{FF2B5EF4-FFF2-40B4-BE49-F238E27FC236}">
                <a16:creationId xmlns:a16="http://schemas.microsoft.com/office/drawing/2014/main" xmlns="" id="{DE06476F-DFF8-4522-A649-FD41EEB3F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5899150"/>
            <a:ext cx="2414588" cy="523875"/>
          </a:xfrm>
          <a:prstGeom prst="rect">
            <a:avLst/>
          </a:prstGeom>
          <a:solidFill>
            <a:srgbClr val="FFC1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径向概率密度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黑体" panose="02010609060101010101" pitchFamily="49" charset="-122"/>
              </a:rPr>
              <a:t>;</a:t>
            </a:r>
            <a:endParaRPr lang="zh-CN" altLang="en-US" sz="2800">
              <a:solidFill>
                <a:schemeClr val="tx2"/>
              </a:solidFill>
              <a:latin typeface="楷体_GB2312"/>
              <a:ea typeface="黑体" panose="02010609060101010101" pitchFamily="49" charset="-122"/>
            </a:endParaRPr>
          </a:p>
        </p:txBody>
      </p:sp>
      <p:graphicFrame>
        <p:nvGraphicFramePr>
          <p:cNvPr id="37" name="Object 32">
            <a:extLst>
              <a:ext uri="{FF2B5EF4-FFF2-40B4-BE49-F238E27FC236}">
                <a16:creationId xmlns:a16="http://schemas.microsoft.com/office/drawing/2014/main" xmlns="" id="{BB9262CA-13AF-494F-BB7F-00DDD35EA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3938" y="5724525"/>
          <a:ext cx="1825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name="MathType 6.0 Equation" r:id="rId18" imgW="685868" imgH="285660" progId="Equation.DSMT4">
                  <p:embed/>
                </p:oleObj>
              </mc:Choice>
              <mc:Fallback>
                <p:oleObj name="MathType 6.0 Equation" r:id="rId18" imgW="685868" imgH="2856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5724525"/>
                        <a:ext cx="1825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>
            <a:extLst>
              <a:ext uri="{FF2B5EF4-FFF2-40B4-BE49-F238E27FC236}">
                <a16:creationId xmlns:a16="http://schemas.microsoft.com/office/drawing/2014/main" xmlns="" id="{A2D4D536-73D3-43EC-9939-2A464CBA6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692150"/>
            <a:ext cx="8894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5139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氢原子中电子的位置概率分布</a:t>
            </a: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xmlns="" id="{5C382735-8B3E-4A0A-B328-CD052D6F0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031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内容回顾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01783" grpId="0"/>
      <p:bldP spid="201785" grpId="0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xmlns="" id="{5A39579B-76DB-4DB4-81CF-32896E1B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341438"/>
            <a:ext cx="3382962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施特恩</a:t>
            </a:r>
            <a:r>
              <a:rPr lang="en-US" altLang="zh-CN" sz="2800">
                <a:solidFill>
                  <a:schemeClr val="tx2"/>
                </a:solidFill>
                <a:latin typeface="楷体_GB2312"/>
                <a:ea typeface="楷体_GB2312"/>
              </a:rPr>
              <a:t>-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盖拉赫实验</a:t>
            </a:r>
          </a:p>
        </p:txBody>
      </p:sp>
      <p:sp>
        <p:nvSpPr>
          <p:cNvPr id="117766" name="Text Box 6">
            <a:extLst>
              <a:ext uri="{FF2B5EF4-FFF2-40B4-BE49-F238E27FC236}">
                <a16:creationId xmlns:a16="http://schemas.microsoft.com/office/drawing/2014/main" xmlns="" id="{F063362B-5497-4FB8-8658-F7A1BA6F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3716338"/>
            <a:ext cx="253841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自旋角动量：</a:t>
            </a:r>
          </a:p>
        </p:txBody>
      </p:sp>
      <p:grpSp>
        <p:nvGrpSpPr>
          <p:cNvPr id="34821" name="组合 1">
            <a:extLst>
              <a:ext uri="{FF2B5EF4-FFF2-40B4-BE49-F238E27FC236}">
                <a16:creationId xmlns:a16="http://schemas.microsoft.com/office/drawing/2014/main" xmlns="" id="{9DB789F2-8653-42A8-BA99-08E1E3ABB526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4322763"/>
            <a:ext cx="3467100" cy="523875"/>
            <a:chOff x="6126875" y="3782513"/>
            <a:chExt cx="3467833" cy="523220"/>
          </a:xfrm>
        </p:grpSpPr>
        <p:sp>
          <p:nvSpPr>
            <p:cNvPr id="47162" name="WordArt 7">
              <a:extLst>
                <a:ext uri="{FF2B5EF4-FFF2-40B4-BE49-F238E27FC236}">
                  <a16:creationId xmlns:a16="http://schemas.microsoft.com/office/drawing/2014/main" xmlns="" id="{DBFFB166-9EA7-4906-96DD-12A0D173413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126875" y="3980657"/>
              <a:ext cx="168740" cy="1873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333399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Bookman Old Style" panose="02050604050505020204" pitchFamily="18" charset="0"/>
                </a:rPr>
                <a:t>s</a:t>
              </a:r>
              <a:endParaRPr lang="zh-CN" altLang="en-US" sz="3600" i="1" kern="10">
                <a:ln w="9525">
                  <a:solidFill>
                    <a:srgbClr val="333399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163" name="Text Box 8">
              <a:extLst>
                <a:ext uri="{FF2B5EF4-FFF2-40B4-BE49-F238E27FC236}">
                  <a16:creationId xmlns:a16="http://schemas.microsoft.com/office/drawing/2014/main" xmlns="" id="{ABB1E51D-5922-4807-A32D-DF2E80B76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5615" y="3782513"/>
              <a:ext cx="32990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楷体_GB2312"/>
                  <a:ea typeface="楷体_GB2312"/>
                </a:rPr>
                <a:t>称为自旋量子数</a:t>
              </a:r>
              <a:endParaRPr lang="en-US" altLang="zh-CN" sz="280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</p:grpSp>
      <p:graphicFrame>
        <p:nvGraphicFramePr>
          <p:cNvPr id="117780" name="Object 20">
            <a:extLst>
              <a:ext uri="{FF2B5EF4-FFF2-40B4-BE49-F238E27FC236}">
                <a16:creationId xmlns:a16="http://schemas.microsoft.com/office/drawing/2014/main" xmlns="" id="{4F23EC28-B26F-4263-BEEC-63F213F49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283075"/>
          <a:ext cx="24145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" name="Equation" r:id="rId3" imgW="895221" imgH="190620" progId="Equation.DSMT4">
                  <p:embed/>
                </p:oleObj>
              </mc:Choice>
              <mc:Fallback>
                <p:oleObj name="Equation" r:id="rId3" imgW="895221" imgH="1906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83075"/>
                        <a:ext cx="241458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12" name="Group 52">
            <a:extLst>
              <a:ext uri="{FF2B5EF4-FFF2-40B4-BE49-F238E27FC236}">
                <a16:creationId xmlns:a16="http://schemas.microsoft.com/office/drawing/2014/main" xmlns="" id="{753B8193-BC2B-4B4F-AC8F-84DBD8BFE7FA}"/>
              </a:ext>
            </a:extLst>
          </p:cNvPr>
          <p:cNvGrpSpPr>
            <a:grpSpLocks/>
          </p:cNvGrpSpPr>
          <p:nvPr/>
        </p:nvGrpSpPr>
        <p:grpSpPr bwMode="auto">
          <a:xfrm>
            <a:off x="6923088" y="4164013"/>
            <a:ext cx="1663700" cy="876300"/>
            <a:chOff x="4715" y="2758"/>
            <a:chExt cx="1048" cy="552"/>
          </a:xfrm>
        </p:grpSpPr>
        <p:sp>
          <p:nvSpPr>
            <p:cNvPr id="47160" name="Text Box 19">
              <a:extLst>
                <a:ext uri="{FF2B5EF4-FFF2-40B4-BE49-F238E27FC236}">
                  <a16:creationId xmlns:a16="http://schemas.microsoft.com/office/drawing/2014/main" xmlns="" id="{45B624FC-8E20-4D6D-A594-ECB7C1600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2849"/>
              <a:ext cx="2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故</a:t>
              </a:r>
            </a:p>
          </p:txBody>
        </p:sp>
        <p:graphicFrame>
          <p:nvGraphicFramePr>
            <p:cNvPr id="47161" name="Object 21">
              <a:extLst>
                <a:ext uri="{FF2B5EF4-FFF2-40B4-BE49-F238E27FC236}">
                  <a16:creationId xmlns:a16="http://schemas.microsoft.com/office/drawing/2014/main" xmlns="" id="{7D45F8E0-3513-4139-8726-91C9E611F8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5" y="2758"/>
            <a:ext cx="7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7" name="Equation" r:id="rId5" imgW="590511" imgH="362070" progId="Equation.DSMT4">
                    <p:embed/>
                  </p:oleObj>
                </mc:Choice>
                <mc:Fallback>
                  <p:oleObj name="Equation" r:id="rId5" imgW="590511" imgH="36207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2758"/>
                          <a:ext cx="7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66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1" name="Text Box 26">
            <a:extLst>
              <a:ext uri="{FF2B5EF4-FFF2-40B4-BE49-F238E27FC236}">
                <a16:creationId xmlns:a16="http://schemas.microsoft.com/office/drawing/2014/main" xmlns="" id="{CE519341-8903-4B0D-90FC-AAD9D546D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5880100"/>
            <a:ext cx="3954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称为</a:t>
            </a:r>
            <a:r>
              <a:rPr lang="zh-CN" altLang="en-US" sz="280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自旋磁量子数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xmlns="" id="{1A583050-3B9D-4CF0-91FD-A49FE12A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5189538"/>
            <a:ext cx="60483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z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轴（外磁场）方向上的投影：</a:t>
            </a:r>
          </a:p>
        </p:txBody>
      </p:sp>
      <p:graphicFrame>
        <p:nvGraphicFramePr>
          <p:cNvPr id="117806" name="Object 46">
            <a:extLst>
              <a:ext uri="{FF2B5EF4-FFF2-40B4-BE49-F238E27FC236}">
                <a16:creationId xmlns:a16="http://schemas.microsoft.com/office/drawing/2014/main" xmlns="" id="{70ABD9E1-CF4D-4972-85A3-7AF2D794A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851525"/>
          <a:ext cx="14462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name="Equation" r:id="rId7" imgW="542967" imgH="162000" progId="Equation.DSMT4">
                  <p:embed/>
                </p:oleObj>
              </mc:Choice>
              <mc:Fallback>
                <p:oleObj name="Equation" r:id="rId7" imgW="542967" imgH="16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51525"/>
                        <a:ext cx="14462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17" name="Group 57">
            <a:extLst>
              <a:ext uri="{FF2B5EF4-FFF2-40B4-BE49-F238E27FC236}">
                <a16:creationId xmlns:a16="http://schemas.microsoft.com/office/drawing/2014/main" xmlns="" id="{82A00FE5-9044-43BB-A248-963D4495B930}"/>
              </a:ext>
            </a:extLst>
          </p:cNvPr>
          <p:cNvGrpSpPr>
            <a:grpSpLocks/>
          </p:cNvGrpSpPr>
          <p:nvPr/>
        </p:nvGrpSpPr>
        <p:grpSpPr bwMode="auto">
          <a:xfrm>
            <a:off x="6850063" y="5708650"/>
            <a:ext cx="1509712" cy="817563"/>
            <a:chOff x="3923" y="3735"/>
            <a:chExt cx="951" cy="515"/>
          </a:xfrm>
        </p:grpSpPr>
        <p:sp>
          <p:nvSpPr>
            <p:cNvPr id="47158" name="Text Box 45">
              <a:extLst>
                <a:ext uri="{FF2B5EF4-FFF2-40B4-BE49-F238E27FC236}">
                  <a16:creationId xmlns:a16="http://schemas.microsoft.com/office/drawing/2014/main" xmlns="" id="{B6298AC5-0876-4D8B-8F07-98C521C0E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793"/>
              <a:ext cx="3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楷体_GB2312"/>
                  <a:ea typeface="楷体_GB2312"/>
                </a:rPr>
                <a:t>故</a:t>
              </a:r>
            </a:p>
          </p:txBody>
        </p:sp>
        <p:graphicFrame>
          <p:nvGraphicFramePr>
            <p:cNvPr id="47159" name="Object 47">
              <a:extLst>
                <a:ext uri="{FF2B5EF4-FFF2-40B4-BE49-F238E27FC236}">
                  <a16:creationId xmlns:a16="http://schemas.microsoft.com/office/drawing/2014/main" xmlns="" id="{1F7CD294-D058-41E9-A3EB-22C3C06E2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8" y="3735"/>
            <a:ext cx="676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9" name="Equation" r:id="rId9" imgW="514333" imgH="323730" progId="Equation.DSMT4">
                    <p:embed/>
                  </p:oleObj>
                </mc:Choice>
                <mc:Fallback>
                  <p:oleObj name="Equation" r:id="rId9" imgW="514333" imgH="32373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3735"/>
                          <a:ext cx="676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accent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66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5" name="Text Box 49">
            <a:extLst>
              <a:ext uri="{FF2B5EF4-FFF2-40B4-BE49-F238E27FC236}">
                <a16:creationId xmlns:a16="http://schemas.microsoft.com/office/drawing/2014/main" xmlns="" id="{F476BB2C-EFC1-43D0-B994-2DFA1C9C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5139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电子自旋</a:t>
            </a:r>
            <a:endParaRPr lang="en-US" altLang="zh-CN" sz="2800" dirty="0">
              <a:solidFill>
                <a:srgbClr val="05139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30" name="Object 47">
            <a:extLst>
              <a:ext uri="{FF2B5EF4-FFF2-40B4-BE49-F238E27FC236}">
                <a16:creationId xmlns:a16="http://schemas.microsoft.com/office/drawing/2014/main" xmlns="" id="{7C5D60D0-5319-4F70-9170-D36335E96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5708650"/>
          <a:ext cx="11398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name="Equation" r:id="rId11" imgW="552422" imgH="323730" progId="Equation.DSMT4">
                  <p:embed/>
                </p:oleObj>
              </mc:Choice>
              <mc:Fallback>
                <p:oleObj name="Equation" r:id="rId11" imgW="552422" imgH="32373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708650"/>
                        <a:ext cx="11398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47">
            <a:extLst>
              <a:ext uri="{FF2B5EF4-FFF2-40B4-BE49-F238E27FC236}">
                <a16:creationId xmlns:a16="http://schemas.microsoft.com/office/drawing/2014/main" xmlns="" id="{0F56604B-B5AF-4813-BCDD-D375C5AF7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3925" y="4149725"/>
          <a:ext cx="8239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1" name="Equation" r:id="rId13" imgW="352523" imgH="323730" progId="Equation.DSMT4">
                  <p:embed/>
                </p:oleObj>
              </mc:Choice>
              <mc:Fallback>
                <p:oleObj name="Equation" r:id="rId13" imgW="352523" imgH="32373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4149725"/>
                        <a:ext cx="8239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24">
            <a:extLst>
              <a:ext uri="{FF2B5EF4-FFF2-40B4-BE49-F238E27FC236}">
                <a16:creationId xmlns:a16="http://schemas.microsoft.com/office/drawing/2014/main" xmlns="" id="{FDF79643-AC96-4F8D-86A1-9CECA5A3A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7263" y="63960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23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8CDBBE8-98C7-4C20-80D9-942CDC932054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981075"/>
            <a:ext cx="5508625" cy="2524125"/>
            <a:chOff x="3635870" y="980660"/>
            <a:chExt cx="5508130" cy="2524438"/>
          </a:xfrm>
        </p:grpSpPr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xmlns="" id="{0DB3626C-7422-4510-B334-3502B4AC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70" y="1488723"/>
              <a:ext cx="5400190" cy="20163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28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47135" name="Group 62">
              <a:extLst>
                <a:ext uri="{FF2B5EF4-FFF2-40B4-BE49-F238E27FC236}">
                  <a16:creationId xmlns:a16="http://schemas.microsoft.com/office/drawing/2014/main" xmlns="" id="{86598477-A6C5-4E97-938C-7919F1680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620" y="2065235"/>
              <a:ext cx="4572000" cy="1166813"/>
              <a:chOff x="1366" y="1344"/>
              <a:chExt cx="2880" cy="735"/>
            </a:xfrm>
          </p:grpSpPr>
          <p:sp>
            <p:nvSpPr>
              <p:cNvPr id="47138" name="Line 16">
                <a:extLst>
                  <a:ext uri="{FF2B5EF4-FFF2-40B4-BE49-F238E27FC236}">
                    <a16:creationId xmlns:a16="http://schemas.microsoft.com/office/drawing/2014/main" xmlns="" id="{728F2348-B24B-49E6-A8E6-F05DB02E1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15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39" name="Line 17">
                <a:extLst>
                  <a:ext uri="{FF2B5EF4-FFF2-40B4-BE49-F238E27FC236}">
                    <a16:creationId xmlns:a16="http://schemas.microsoft.com/office/drawing/2014/main" xmlns="" id="{1B69863C-7D2B-4F78-884E-E77E9B9FBA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15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Line 18">
                <a:extLst>
                  <a:ext uri="{FF2B5EF4-FFF2-40B4-BE49-F238E27FC236}">
                    <a16:creationId xmlns:a16="http://schemas.microsoft.com/office/drawing/2014/main" xmlns="" id="{25184941-2095-4A05-AD7C-303CF7012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6" y="182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1" name="Line 19">
                <a:extLst>
                  <a:ext uri="{FF2B5EF4-FFF2-40B4-BE49-F238E27FC236}">
                    <a16:creationId xmlns:a16="http://schemas.microsoft.com/office/drawing/2014/main" xmlns="" id="{6154B6DB-5E68-464C-94AE-EB5703D45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8" y="1588"/>
                <a:ext cx="0" cy="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2" name="Line 20">
                <a:extLst>
                  <a:ext uri="{FF2B5EF4-FFF2-40B4-BE49-F238E27FC236}">
                    <a16:creationId xmlns:a16="http://schemas.microsoft.com/office/drawing/2014/main" xmlns="" id="{3F151C24-181F-48F2-82F6-2FD226226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8" y="1748"/>
                <a:ext cx="0" cy="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3" name="Line 21">
                <a:extLst>
                  <a:ext uri="{FF2B5EF4-FFF2-40B4-BE49-F238E27FC236}">
                    <a16:creationId xmlns:a16="http://schemas.microsoft.com/office/drawing/2014/main" xmlns="" id="{B053D10A-D9B3-49C0-82E2-1EAA19112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0" y="1708"/>
                <a:ext cx="20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Line 22">
                <a:extLst>
                  <a:ext uri="{FF2B5EF4-FFF2-40B4-BE49-F238E27FC236}">
                    <a16:creationId xmlns:a16="http://schemas.microsoft.com/office/drawing/2014/main" xmlns="" id="{1A115E15-52E0-413D-928B-6E15E1185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4" y="1388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5" name="Line 23">
                <a:extLst>
                  <a:ext uri="{FF2B5EF4-FFF2-40B4-BE49-F238E27FC236}">
                    <a16:creationId xmlns:a16="http://schemas.microsoft.com/office/drawing/2014/main" xmlns="" id="{49134E80-48EE-4FCE-AEB9-08CBF6D4D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4" y="1748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6" name="Line 24">
                <a:extLst>
                  <a:ext uri="{FF2B5EF4-FFF2-40B4-BE49-F238E27FC236}">
                    <a16:creationId xmlns:a16="http://schemas.microsoft.com/office/drawing/2014/main" xmlns="" id="{86016653-2E33-4764-914A-D41A4845C5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1388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25">
                <a:extLst>
                  <a:ext uri="{FF2B5EF4-FFF2-40B4-BE49-F238E27FC236}">
                    <a16:creationId xmlns:a16="http://schemas.microsoft.com/office/drawing/2014/main" xmlns="" id="{DFAFE5DD-6827-402B-967D-AE49C4C60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0" y="1748"/>
                <a:ext cx="0" cy="2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8" name="Text Box 26">
                <a:extLst>
                  <a:ext uri="{FF2B5EF4-FFF2-40B4-BE49-F238E27FC236}">
                    <a16:creationId xmlns:a16="http://schemas.microsoft.com/office/drawing/2014/main" xmlns="" id="{BACD19E0-66D7-4437-9F46-30678074E4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1418"/>
                <a:ext cx="7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</a:rPr>
                  <a:t>D</a:t>
                </a:r>
                <a:r>
                  <a:rPr lang="en-US" altLang="zh-CN" sz="2400" baseline="-250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1</a:t>
                </a:r>
                <a:endParaRPr lang="en-US" altLang="zh-CN" sz="24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47149" name="Text Box 27">
                <a:extLst>
                  <a:ext uri="{FF2B5EF4-FFF2-40B4-BE49-F238E27FC236}">
                    <a16:creationId xmlns:a16="http://schemas.microsoft.com/office/drawing/2014/main" xmlns="" id="{924D06B2-0E9B-41C0-864E-7F1F2F8E2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141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0"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</a:rPr>
                  <a:t>D</a:t>
                </a:r>
                <a:r>
                  <a:rPr kumimoji="0" lang="en-US" altLang="zh-CN" sz="2400" baseline="-25000">
                    <a:solidFill>
                      <a:schemeClr val="tx2"/>
                    </a:solidFill>
                    <a:latin typeface="楷体_GB2312"/>
                    <a:ea typeface="楷体_GB2312"/>
                  </a:rPr>
                  <a:t>2</a:t>
                </a:r>
                <a:endParaRPr lang="en-US" altLang="zh-CN" sz="24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47150" name="Rectangle 28">
                <a:extLst>
                  <a:ext uri="{FF2B5EF4-FFF2-40B4-BE49-F238E27FC236}">
                    <a16:creationId xmlns:a16="http://schemas.microsoft.com/office/drawing/2014/main" xmlns="" id="{39C79352-F0FB-4CD6-A955-F55FA378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388"/>
                <a:ext cx="672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47151" name="Rectangle 29">
                <a:extLst>
                  <a:ext uri="{FF2B5EF4-FFF2-40B4-BE49-F238E27FC236}">
                    <a16:creationId xmlns:a16="http://schemas.microsoft.com/office/drawing/2014/main" xmlns="" id="{649142FB-87AC-44DF-A7A0-C599C43AB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788"/>
                <a:ext cx="672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47152" name="Line 30">
                <a:extLst>
                  <a:ext uri="{FF2B5EF4-FFF2-40B4-BE49-F238E27FC236}">
                    <a16:creationId xmlns:a16="http://schemas.microsoft.com/office/drawing/2014/main" xmlns="" id="{AE536A5F-49C6-4914-A016-BCF7411C4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0" y="1388"/>
                <a:ext cx="0" cy="6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3" name="Line 31">
                <a:extLst>
                  <a:ext uri="{FF2B5EF4-FFF2-40B4-BE49-F238E27FC236}">
                    <a16:creationId xmlns:a16="http://schemas.microsoft.com/office/drawing/2014/main" xmlns="" id="{6A601E9C-56A5-4568-B6EA-A6114CB39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8" y="1628"/>
                <a:ext cx="432" cy="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4" name="Line 32">
                <a:extLst>
                  <a:ext uri="{FF2B5EF4-FFF2-40B4-BE49-F238E27FC236}">
                    <a16:creationId xmlns:a16="http://schemas.microsoft.com/office/drawing/2014/main" xmlns="" id="{AB2D96C7-D30D-4F68-9710-3701FC663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6" y="1708"/>
                <a:ext cx="384" cy="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5" name="Text Box 33">
                <a:extLst>
                  <a:ext uri="{FF2B5EF4-FFF2-40B4-BE49-F238E27FC236}">
                    <a16:creationId xmlns:a16="http://schemas.microsoft.com/office/drawing/2014/main" xmlns="" id="{9943AF7D-5F52-4851-92B2-FC8358772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134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ea typeface="楷体_GB2312"/>
                  </a:rPr>
                  <a:t>S</a:t>
                </a:r>
                <a:endParaRPr lang="en-US" altLang="zh-CN" sz="2800" b="0">
                  <a:solidFill>
                    <a:schemeClr val="tx2"/>
                  </a:solidFill>
                  <a:ea typeface="楷体_GB2312"/>
                </a:endParaRPr>
              </a:p>
            </p:txBody>
          </p:sp>
          <p:sp>
            <p:nvSpPr>
              <p:cNvPr id="47156" name="Text Box 34">
                <a:extLst>
                  <a:ext uri="{FF2B5EF4-FFF2-40B4-BE49-F238E27FC236}">
                    <a16:creationId xmlns:a16="http://schemas.microsoft.com/office/drawing/2014/main" xmlns="" id="{3AB8BE77-6E5C-4FFA-BBD8-BCED93410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1752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tx2"/>
                    </a:solidFill>
                    <a:ea typeface="楷体_GB2312"/>
                  </a:rPr>
                  <a:t>N</a:t>
                </a:r>
                <a:endParaRPr lang="en-US" altLang="zh-CN" sz="2800" b="0">
                  <a:solidFill>
                    <a:schemeClr val="tx2"/>
                  </a:solidFill>
                  <a:ea typeface="楷体_GB2312"/>
                </a:endParaRPr>
              </a:p>
            </p:txBody>
          </p:sp>
          <p:sp>
            <p:nvSpPr>
              <p:cNvPr id="47157" name="Text Box 35">
                <a:extLst>
                  <a:ext uri="{FF2B5EF4-FFF2-40B4-BE49-F238E27FC236}">
                    <a16:creationId xmlns:a16="http://schemas.microsoft.com/office/drawing/2014/main" xmlns="" id="{BD76F8C3-FA92-467F-919C-CD9954C1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" y="134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</a:rPr>
                  <a:t>P</a:t>
                </a:r>
              </a:p>
            </p:txBody>
          </p:sp>
        </p:grpSp>
        <p:sp>
          <p:nvSpPr>
            <p:cNvPr id="47136" name="AutoShape 37">
              <a:extLst>
                <a:ext uri="{FF2B5EF4-FFF2-40B4-BE49-F238E27FC236}">
                  <a16:creationId xmlns:a16="http://schemas.microsoft.com/office/drawing/2014/main" xmlns="" id="{086E9284-A2E2-4E66-A0B2-55C690F7F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470" y="1417535"/>
              <a:ext cx="2403475" cy="612775"/>
            </a:xfrm>
            <a:prstGeom prst="wedgeEllipseCallout">
              <a:avLst>
                <a:gd name="adj1" fmla="val -56801"/>
                <a:gd name="adj2" fmla="val 140671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态的银原子</a:t>
              </a:r>
            </a:p>
          </p:txBody>
        </p:sp>
        <p:sp>
          <p:nvSpPr>
            <p:cNvPr id="47137" name="AutoShape 38">
              <a:extLst>
                <a:ext uri="{FF2B5EF4-FFF2-40B4-BE49-F238E27FC236}">
                  <a16:creationId xmlns:a16="http://schemas.microsoft.com/office/drawing/2014/main" xmlns="" id="{71F379EF-C4F9-49DF-8369-E01B4ADE8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60" y="980660"/>
              <a:ext cx="1979640" cy="762000"/>
            </a:xfrm>
            <a:prstGeom prst="wedgeEllipseCallout">
              <a:avLst>
                <a:gd name="adj1" fmla="val -43134"/>
                <a:gd name="adj2" fmla="val 10791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非均匀磁场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F1AB5B1-6335-4215-A3DC-0A91EAEECA99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2060575"/>
            <a:ext cx="1150937" cy="1419225"/>
            <a:chOff x="502555" y="2060810"/>
            <a:chExt cx="1150938" cy="1419270"/>
          </a:xfrm>
        </p:grpSpPr>
        <p:grpSp>
          <p:nvGrpSpPr>
            <p:cNvPr id="47130" name="Group 61">
              <a:extLst>
                <a:ext uri="{FF2B5EF4-FFF2-40B4-BE49-F238E27FC236}">
                  <a16:creationId xmlns:a16="http://schemas.microsoft.com/office/drawing/2014/main" xmlns="" id="{41C27CFE-8657-4A16-ACF1-E17A207A6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55" y="2060810"/>
              <a:ext cx="1150938" cy="1009650"/>
              <a:chOff x="4740" y="1842"/>
              <a:chExt cx="725" cy="636"/>
            </a:xfrm>
          </p:grpSpPr>
          <p:sp>
            <p:nvSpPr>
              <p:cNvPr id="47132" name="Rectangle 40">
                <a:extLst>
                  <a:ext uri="{FF2B5EF4-FFF2-40B4-BE49-F238E27FC236}">
                    <a16:creationId xmlns:a16="http://schemas.microsoft.com/office/drawing/2014/main" xmlns="" id="{341329BE-003F-4A8F-A9CB-C39086591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842"/>
                <a:ext cx="725" cy="6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47133" name="Line 41">
                <a:extLst>
                  <a:ext uri="{FF2B5EF4-FFF2-40B4-BE49-F238E27FC236}">
                    <a16:creationId xmlns:a16="http://schemas.microsoft.com/office/drawing/2014/main" xmlns="" id="{2AE87BD6-DAFC-4BC7-97AD-549C3527E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160"/>
                <a:ext cx="454" cy="0"/>
              </a:xfrm>
              <a:prstGeom prst="line">
                <a:avLst/>
              </a:prstGeom>
              <a:noFill/>
              <a:ln w="57150">
                <a:solidFill>
                  <a:srgbClr val="99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31" name="文本框 1">
              <a:extLst>
                <a:ext uri="{FF2B5EF4-FFF2-40B4-BE49-F238E27FC236}">
                  <a16:creationId xmlns:a16="http://schemas.microsoft.com/office/drawing/2014/main" xmlns="" id="{CAB0B0CE-6E6B-4D0D-B380-B8113E0D3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84" y="3079970"/>
              <a:ext cx="9589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</a:rPr>
                <a:t>无磁场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87E4EAF4-E822-4FF2-8641-52B320029C5D}"/>
              </a:ext>
            </a:extLst>
          </p:cNvPr>
          <p:cNvGrpSpPr>
            <a:grpSpLocks/>
          </p:cNvGrpSpPr>
          <p:nvPr/>
        </p:nvGrpSpPr>
        <p:grpSpPr bwMode="auto">
          <a:xfrm>
            <a:off x="1944688" y="2066925"/>
            <a:ext cx="1474787" cy="1401763"/>
            <a:chOff x="1944756" y="2067147"/>
            <a:chExt cx="1475084" cy="1402168"/>
          </a:xfrm>
        </p:grpSpPr>
        <p:grpSp>
          <p:nvGrpSpPr>
            <p:cNvPr id="47123" name="Group 60">
              <a:extLst>
                <a:ext uri="{FF2B5EF4-FFF2-40B4-BE49-F238E27FC236}">
                  <a16:creationId xmlns:a16="http://schemas.microsoft.com/office/drawing/2014/main" xmlns="" id="{D40A8C1F-6317-4305-B192-712F547CF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857" y="2067147"/>
              <a:ext cx="1223963" cy="1008062"/>
              <a:chOff x="4785" y="2750"/>
              <a:chExt cx="771" cy="635"/>
            </a:xfrm>
          </p:grpSpPr>
          <p:sp>
            <p:nvSpPr>
              <p:cNvPr id="47125" name="Rectangle 42">
                <a:extLst>
                  <a:ext uri="{FF2B5EF4-FFF2-40B4-BE49-F238E27FC236}">
                    <a16:creationId xmlns:a16="http://schemas.microsoft.com/office/drawing/2014/main" xmlns="" id="{0944232E-8028-4EBF-AE3B-2EDF499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2750"/>
                <a:ext cx="771" cy="6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800">
                  <a:solidFill>
                    <a:schemeClr val="tx2"/>
                  </a:solidFill>
                  <a:latin typeface="楷体_GB2312"/>
                  <a:ea typeface="楷体_GB2312"/>
                </a:endParaRPr>
              </a:p>
            </p:txBody>
          </p:sp>
          <p:grpSp>
            <p:nvGrpSpPr>
              <p:cNvPr id="47126" name="Group 47">
                <a:extLst>
                  <a:ext uri="{FF2B5EF4-FFF2-40B4-BE49-F238E27FC236}">
                    <a16:creationId xmlns:a16="http://schemas.microsoft.com/office/drawing/2014/main" xmlns="" id="{084C4D2A-6226-4001-A8DB-CF5E4385A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76" y="3022"/>
                <a:ext cx="581" cy="92"/>
                <a:chOff x="4903" y="3067"/>
                <a:chExt cx="581" cy="92"/>
              </a:xfrm>
            </p:grpSpPr>
            <p:sp>
              <p:nvSpPr>
                <p:cNvPr id="47127" name="Oval 44">
                  <a:extLst>
                    <a:ext uri="{FF2B5EF4-FFF2-40B4-BE49-F238E27FC236}">
                      <a16:creationId xmlns:a16="http://schemas.microsoft.com/office/drawing/2014/main" xmlns="" id="{E3C1B394-BBA4-4C00-A320-E54B943EA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7" y="3067"/>
                  <a:ext cx="454" cy="92"/>
                </a:xfrm>
                <a:prstGeom prst="ellipse">
                  <a:avLst/>
                </a:prstGeom>
                <a:noFill/>
                <a:ln w="38100" algn="ctr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en-US" sz="2800">
                    <a:solidFill>
                      <a:schemeClr val="tx2"/>
                    </a:solidFill>
                    <a:latin typeface="楷体_GB2312"/>
                    <a:ea typeface="楷体_GB2312"/>
                  </a:endParaRPr>
                </a:p>
              </p:txBody>
            </p:sp>
            <p:sp>
              <p:nvSpPr>
                <p:cNvPr id="47128" name="Line 45">
                  <a:extLst>
                    <a:ext uri="{FF2B5EF4-FFF2-40B4-BE49-F238E27FC236}">
                      <a16:creationId xmlns:a16="http://schemas.microsoft.com/office/drawing/2014/main" xmlns="" id="{F33A96E8-7EEA-4D14-8954-27F57C6B3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03" y="3113"/>
                  <a:ext cx="91" cy="0"/>
                </a:xfrm>
                <a:prstGeom prst="line">
                  <a:avLst/>
                </a:prstGeom>
                <a:noFill/>
                <a:ln w="5715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29" name="Line 46">
                  <a:extLst>
                    <a:ext uri="{FF2B5EF4-FFF2-40B4-BE49-F238E27FC236}">
                      <a16:creationId xmlns:a16="http://schemas.microsoft.com/office/drawing/2014/main" xmlns="" id="{87F1514B-4876-4546-AD82-903AA1F5C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93" y="3113"/>
                  <a:ext cx="91" cy="0"/>
                </a:xfrm>
                <a:prstGeom prst="line">
                  <a:avLst/>
                </a:prstGeom>
                <a:noFill/>
                <a:ln w="57150">
                  <a:solidFill>
                    <a:srgbClr val="9966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124" name="文本框 58">
              <a:extLst>
                <a:ext uri="{FF2B5EF4-FFF2-40B4-BE49-F238E27FC236}">
                  <a16:creationId xmlns:a16="http://schemas.microsoft.com/office/drawing/2014/main" xmlns="" id="{F9EDECB5-00BD-4085-9859-B27D3B3F5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756" y="3069205"/>
              <a:ext cx="14750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楷体_GB2312"/>
                  <a:ea typeface="楷体_GB2312"/>
                </a:rPr>
                <a:t>非均匀磁场</a:t>
              </a:r>
            </a:p>
          </p:txBody>
        </p:sp>
      </p:grpSp>
      <p:sp>
        <p:nvSpPr>
          <p:cNvPr id="47122" name="Text Box 15">
            <a:extLst>
              <a:ext uri="{FF2B5EF4-FFF2-40B4-BE49-F238E27FC236}">
                <a16:creationId xmlns:a16="http://schemas.microsoft.com/office/drawing/2014/main" xmlns="" id="{EEE666DB-75E2-4E89-A42F-49223113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031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楷体_GB2312"/>
                <a:ea typeface="楷体_GB2312"/>
              </a:rPr>
              <a:t>内容回顾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6" grpId="0"/>
      <p:bldP spid="34841" grpId="0"/>
      <p:bldP spid="1178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5" name="Rectangle 5">
            <a:extLst>
              <a:ext uri="{FF2B5EF4-FFF2-40B4-BE49-F238E27FC236}">
                <a16:creationId xmlns:a16="http://schemas.microsoft.com/office/drawing/2014/main" xmlns="" id="{F7444F9D-C4FE-4892-A5D0-BE7AC5AE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12875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微观粒子的波粒二象性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9206" name="Text Box 6">
            <a:extLst>
              <a:ext uri="{FF2B5EF4-FFF2-40B4-BE49-F238E27FC236}">
                <a16:creationId xmlns:a16="http://schemas.microsoft.com/office/drawing/2014/main" xmlns="" id="{11D8DA93-1A81-4B0C-B1A8-8D14A6A4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931988"/>
            <a:ext cx="71294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  <a:sym typeface="Symbol" panose="05050102010706020507" pitchFamily="18" charset="2"/>
              </a:rPr>
              <a:t>微观粒子的状态描述  波函数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79207" name="Text Box 7">
            <a:extLst>
              <a:ext uri="{FF2B5EF4-FFF2-40B4-BE49-F238E27FC236}">
                <a16:creationId xmlns:a16="http://schemas.microsoft.com/office/drawing/2014/main" xmlns="" id="{39C98263-612B-4046-BD04-97996F4F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435225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第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3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节 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不确定关系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9208" name="Text Box 8">
            <a:extLst>
              <a:ext uri="{FF2B5EF4-FFF2-40B4-BE49-F238E27FC236}">
                <a16:creationId xmlns:a16="http://schemas.microsoft.com/office/drawing/2014/main" xmlns="" id="{A9C0DA52-408B-40B8-B0CB-D7EA69C1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938463"/>
            <a:ext cx="5400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薛定谔波动方程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         </a:t>
            </a:r>
            <a:endParaRPr lang="zh-CN" altLang="en-US" b="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9209" name="Text Box 9">
            <a:extLst>
              <a:ext uri="{FF2B5EF4-FFF2-40B4-BE49-F238E27FC236}">
                <a16:creationId xmlns:a16="http://schemas.microsoft.com/office/drawing/2014/main" xmlns="" id="{0D25DF55-0A98-46BE-8FEA-28FB963B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43288"/>
            <a:ext cx="7024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一维无限深势阱中的粒子运动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                  </a:t>
            </a:r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xmlns="" id="{EC243E6D-6234-4EE4-961B-A1F5D3B69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3948113"/>
            <a:ext cx="5111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简谐振子 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xmlns="" id="{A378E6ED-7EC4-4CC8-A5DF-735172E23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4437063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一维势垒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9212" name="Text Box 12">
            <a:extLst>
              <a:ext uri="{FF2B5EF4-FFF2-40B4-BE49-F238E27FC236}">
                <a16:creationId xmlns:a16="http://schemas.microsoft.com/office/drawing/2014/main" xmlns="" id="{8E167062-D9ED-45C3-845E-2C191A0A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941888"/>
            <a:ext cx="6524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节  氢原子的量子力学处理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</a:p>
        </p:txBody>
      </p:sp>
      <p:sp>
        <p:nvSpPr>
          <p:cNvPr id="179213" name="Text Box 13">
            <a:extLst>
              <a:ext uri="{FF2B5EF4-FFF2-40B4-BE49-F238E27FC236}">
                <a16:creationId xmlns:a16="http://schemas.microsoft.com/office/drawing/2014/main" xmlns="" id="{9459427D-AFE0-484A-A33E-B88602836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445125"/>
            <a:ext cx="702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9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节  电子的自旋    四个量子数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重点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 </a:t>
            </a:r>
          </a:p>
        </p:txBody>
      </p:sp>
      <p:sp>
        <p:nvSpPr>
          <p:cNvPr id="179214" name="Text Box 14">
            <a:extLst>
              <a:ext uri="{FF2B5EF4-FFF2-40B4-BE49-F238E27FC236}">
                <a16:creationId xmlns:a16="http://schemas.microsoft.com/office/drawing/2014/main" xmlns="" id="{1F3FAE30-2CE7-4FFB-8D45-20534116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948363"/>
            <a:ext cx="6840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节  多电子原子   壳层结构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+mn-cs"/>
              </a:rPr>
              <a:t>            </a:t>
            </a:r>
          </a:p>
        </p:txBody>
      </p:sp>
      <p:sp>
        <p:nvSpPr>
          <p:cNvPr id="179215" name="Rectangle 15">
            <a:extLst>
              <a:ext uri="{FF2B5EF4-FFF2-40B4-BE49-F238E27FC236}">
                <a16:creationId xmlns:a16="http://schemas.microsoft.com/office/drawing/2014/main" xmlns="" id="{FF796B92-9984-4658-AA06-8A600452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8913"/>
            <a:ext cx="7056438" cy="1138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章 量子力学基础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+mn-cs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+mn-cs"/>
              </a:rPr>
              <a:t>Fundamentals of Quantum Mechanics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xmlns="" id="{E9EDCF10-EC86-443B-9891-555727A6E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8" y="1143000"/>
            <a:ext cx="44878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8.1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氢原子的薛定谔方程</a:t>
            </a:r>
            <a:endParaRPr lang="zh-CN" altLang="en-US" b="0" dirty="0">
              <a:solidFill>
                <a:srgbClr val="0000CC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xmlns="" id="{3E76F4B3-0A8F-4206-BA10-B115D0E9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57350"/>
            <a:ext cx="6851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氢原子核外电子在核电荷的势场中运动，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xmlns="" id="{667962A3-C694-4E90-95AD-7D59F0404557}"/>
              </a:ext>
            </a:extLst>
          </p:cNvPr>
          <p:cNvGraphicFramePr>
            <a:graphicFrameLocks/>
          </p:cNvGraphicFramePr>
          <p:nvPr/>
        </p:nvGraphicFramePr>
        <p:xfrm>
          <a:off x="4037013" y="2330450"/>
          <a:ext cx="18573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1816100" imgH="812800" progId="Equation.DSMT4">
                  <p:embed/>
                </p:oleObj>
              </mc:Choice>
              <mc:Fallback>
                <p:oleObj name="Equation" r:id="rId4" imgW="1816100" imgH="8128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2330450"/>
                        <a:ext cx="18573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xmlns="" id="{6A4F30FE-775E-43C3-A342-2B2221C99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059113"/>
            <a:ext cx="5545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U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是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的函数，不随时间变化，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所以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定态薛定谔方程：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xmlns="" id="{72FA5362-A61F-461D-BC47-D8F23F26F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857750"/>
            <a:ext cx="2714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用球坐标表示：</a:t>
            </a:r>
          </a:p>
        </p:txBody>
      </p:sp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xmlns="" id="{2FD1F1B2-EB97-4EA3-BC30-136655BE8679}"/>
              </a:ext>
            </a:extLst>
          </p:cNvPr>
          <p:cNvGraphicFramePr>
            <a:graphicFrameLocks/>
          </p:cNvGraphicFramePr>
          <p:nvPr/>
        </p:nvGraphicFramePr>
        <p:xfrm>
          <a:off x="1781175" y="4071938"/>
          <a:ext cx="4356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4356100" imgH="762000" progId="Equation.DSMT4">
                  <p:embed/>
                </p:oleObj>
              </mc:Choice>
              <mc:Fallback>
                <p:oleObj name="Equation" r:id="rId6" imgW="4356100" imgH="7620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071938"/>
                        <a:ext cx="4356100" cy="7604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xmlns="" id="{CE93F5A1-FD75-432F-AD2D-9875E9DD71D0}"/>
              </a:ext>
            </a:extLst>
          </p:cNvPr>
          <p:cNvGraphicFramePr>
            <a:graphicFrameLocks/>
          </p:cNvGraphicFramePr>
          <p:nvPr/>
        </p:nvGraphicFramePr>
        <p:xfrm>
          <a:off x="684213" y="5373688"/>
          <a:ext cx="78120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8" imgW="11442700" imgH="927100" progId="Equation.DSMT4">
                  <p:embed/>
                </p:oleObj>
              </mc:Choice>
              <mc:Fallback>
                <p:oleObj name="Equation" r:id="rId8" imgW="11442700" imgH="927100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78120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>
            <a:extLst>
              <a:ext uri="{FF2B5EF4-FFF2-40B4-BE49-F238E27FC236}">
                <a16:creationId xmlns:a16="http://schemas.microsoft.com/office/drawing/2014/main" xmlns="" id="{9CEE2724-F193-4DA6-BCDD-89CF7991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6223000"/>
            <a:ext cx="200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其波函数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:</a:t>
            </a:r>
            <a:endParaRPr lang="en-US" altLang="zh-CN" b="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8075" name="Text Box 11">
            <a:extLst>
              <a:ext uri="{FF2B5EF4-FFF2-40B4-BE49-F238E27FC236}">
                <a16:creationId xmlns:a16="http://schemas.microsoft.com/office/drawing/2014/main" xmlns="" id="{1D2D8CCE-58F8-4758-913B-F40DB2C9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349500"/>
            <a:ext cx="31432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设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U</a:t>
            </a:r>
            <a:r>
              <a:rPr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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=0,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则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r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处：</a:t>
            </a:r>
          </a:p>
        </p:txBody>
      </p:sp>
      <p:sp>
        <p:nvSpPr>
          <p:cNvPr id="88097" name="Text Box 33">
            <a:extLst>
              <a:ext uri="{FF2B5EF4-FFF2-40B4-BE49-F238E27FC236}">
                <a16:creationId xmlns:a16="http://schemas.microsoft.com/office/drawing/2014/main" xmlns="" id="{AB83E091-20EC-41BA-8C2B-F880D7261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42875"/>
            <a:ext cx="78501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节 氢原子的量子力学处理</a:t>
            </a:r>
          </a:p>
          <a:p>
            <a:pPr algn="ctr"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Quantum Mechanics of the Hydrogen Atom</a:t>
            </a:r>
          </a:p>
        </p:txBody>
      </p:sp>
      <p:sp>
        <p:nvSpPr>
          <p:cNvPr id="7180" name="Text Box 35">
            <a:extLst>
              <a:ext uri="{FF2B5EF4-FFF2-40B4-BE49-F238E27FC236}">
                <a16:creationId xmlns:a16="http://schemas.microsoft.com/office/drawing/2014/main" xmlns="" id="{AF3B2D2A-2BAE-4641-AA1B-D1680C454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5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pSp>
        <p:nvGrpSpPr>
          <p:cNvPr id="2" name="组合 29">
            <a:extLst>
              <a:ext uri="{FF2B5EF4-FFF2-40B4-BE49-F238E27FC236}">
                <a16:creationId xmlns:a16="http://schemas.microsoft.com/office/drawing/2014/main" xmlns="" id="{AA4C8124-368C-45FD-9908-EB812050CC6A}"/>
              </a:ext>
            </a:extLst>
          </p:cNvPr>
          <p:cNvGrpSpPr>
            <a:grpSpLocks/>
          </p:cNvGrpSpPr>
          <p:nvPr/>
        </p:nvGrpSpPr>
        <p:grpSpPr bwMode="auto">
          <a:xfrm>
            <a:off x="6556375" y="2071688"/>
            <a:ext cx="2263775" cy="3019425"/>
            <a:chOff x="6418264" y="2357438"/>
            <a:chExt cx="2263774" cy="3019425"/>
          </a:xfrm>
        </p:grpSpPr>
        <p:grpSp>
          <p:nvGrpSpPr>
            <p:cNvPr id="7184" name="Group 14">
              <a:extLst>
                <a:ext uri="{FF2B5EF4-FFF2-40B4-BE49-F238E27FC236}">
                  <a16:creationId xmlns:a16="http://schemas.microsoft.com/office/drawing/2014/main" xmlns="" id="{7B68B3BC-F985-4E90-B0B1-FC9410D97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264" y="2571750"/>
              <a:ext cx="2187236" cy="2616200"/>
              <a:chOff x="3792" y="1383"/>
              <a:chExt cx="1528" cy="1789"/>
            </a:xfrm>
          </p:grpSpPr>
          <p:sp>
            <p:nvSpPr>
              <p:cNvPr id="7191" name="Line 15">
                <a:extLst>
                  <a:ext uri="{FF2B5EF4-FFF2-40B4-BE49-F238E27FC236}">
                    <a16:creationId xmlns:a16="http://schemas.microsoft.com/office/drawing/2014/main" xmlns="" id="{01E93986-2ED7-4087-8785-D25E7AC9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83"/>
                <a:ext cx="0" cy="127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arrow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2" name="Line 16">
                <a:extLst>
                  <a:ext uri="{FF2B5EF4-FFF2-40B4-BE49-F238E27FC236}">
                    <a16:creationId xmlns:a16="http://schemas.microsoft.com/office/drawing/2014/main" xmlns="" id="{608A5FA3-19B4-4769-92B6-80B25F1FF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8" y="2643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3" name="Line 17">
                <a:extLst>
                  <a:ext uri="{FF2B5EF4-FFF2-40B4-BE49-F238E27FC236}">
                    <a16:creationId xmlns:a16="http://schemas.microsoft.com/office/drawing/2014/main" xmlns="" id="{00D82E6C-C011-4D31-A180-A199341C1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2644"/>
                <a:ext cx="384" cy="52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4" name="Line 18">
                <a:extLst>
                  <a:ext uri="{FF2B5EF4-FFF2-40B4-BE49-F238E27FC236}">
                    <a16:creationId xmlns:a16="http://schemas.microsoft.com/office/drawing/2014/main" xmlns="" id="{6F86153C-6B1B-4FB8-A3FC-74AD11D8F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780"/>
                <a:ext cx="384" cy="864"/>
              </a:xfrm>
              <a:prstGeom prst="line">
                <a:avLst/>
              </a:prstGeom>
              <a:noFill/>
              <a:ln w="44450">
                <a:solidFill>
                  <a:srgbClr val="FFC000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5" name="Line 19">
                <a:extLst>
                  <a:ext uri="{FF2B5EF4-FFF2-40B4-BE49-F238E27FC236}">
                    <a16:creationId xmlns:a16="http://schemas.microsoft.com/office/drawing/2014/main" xmlns="" id="{F40DA833-9BC3-4383-97AC-5EFB8D91E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828"/>
                <a:ext cx="0" cy="110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6" name="Freeform 20">
                <a:extLst>
                  <a:ext uri="{FF2B5EF4-FFF2-40B4-BE49-F238E27FC236}">
                    <a16:creationId xmlns:a16="http://schemas.microsoft.com/office/drawing/2014/main" xmlns="" id="{DBA56836-5AA4-426D-AB42-E0BC769D2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4" y="2644"/>
                <a:ext cx="208" cy="277"/>
              </a:xfrm>
              <a:custGeom>
                <a:avLst/>
                <a:gdLst>
                  <a:gd name="T0" fmla="*/ 208 w 208"/>
                  <a:gd name="T1" fmla="*/ 0 h 277"/>
                  <a:gd name="T2" fmla="*/ 0 w 208"/>
                  <a:gd name="T3" fmla="*/ 277 h 277"/>
                  <a:gd name="T4" fmla="*/ 0 60000 65536"/>
                  <a:gd name="T5" fmla="*/ 0 60000 65536"/>
                  <a:gd name="T6" fmla="*/ 0 w 208"/>
                  <a:gd name="T7" fmla="*/ 0 h 277"/>
                  <a:gd name="T8" fmla="*/ 208 w 208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8" h="277">
                    <a:moveTo>
                      <a:pt x="208" y="0"/>
                    </a:moveTo>
                    <a:lnTo>
                      <a:pt x="0" y="277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7" name="Line 21">
                <a:extLst>
                  <a:ext uri="{FF2B5EF4-FFF2-40B4-BE49-F238E27FC236}">
                    <a16:creationId xmlns:a16="http://schemas.microsoft.com/office/drawing/2014/main" xmlns="" id="{138E1ADA-E00F-40B0-8B98-1F9347C4A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884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8" name="Line 22">
                <a:extLst>
                  <a:ext uri="{FF2B5EF4-FFF2-40B4-BE49-F238E27FC236}">
                    <a16:creationId xmlns:a16="http://schemas.microsoft.com/office/drawing/2014/main" xmlns="" id="{3E7B80E1-774F-4300-A8A8-12E50E9F0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575"/>
                <a:ext cx="384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9" name="Line 24">
                <a:extLst>
                  <a:ext uri="{FF2B5EF4-FFF2-40B4-BE49-F238E27FC236}">
                    <a16:creationId xmlns:a16="http://schemas.microsoft.com/office/drawing/2014/main" xmlns="" id="{69B3BC5A-C795-4996-90CE-33A477119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5" y="2657"/>
                <a:ext cx="384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5" name="Text Box 32">
              <a:extLst>
                <a:ext uri="{FF2B5EF4-FFF2-40B4-BE49-F238E27FC236}">
                  <a16:creationId xmlns:a16="http://schemas.microsoft.com/office/drawing/2014/main" xmlns="" id="{0F4DCD35-50D4-44B0-BFAA-00F4592B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4" y="2357438"/>
              <a:ext cx="323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z</a:t>
              </a:r>
              <a:endPara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186" name="Text Box 32">
              <a:extLst>
                <a:ext uri="{FF2B5EF4-FFF2-40B4-BE49-F238E27FC236}">
                  <a16:creationId xmlns:a16="http://schemas.microsoft.com/office/drawing/2014/main" xmlns="" id="{DDF13A85-18DE-4780-9E60-31BA4EDEC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188" y="3786188"/>
              <a:ext cx="323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y</a:t>
              </a:r>
              <a:endPara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187" name="Text Box 32">
              <a:extLst>
                <a:ext uri="{FF2B5EF4-FFF2-40B4-BE49-F238E27FC236}">
                  <a16:creationId xmlns:a16="http://schemas.microsoft.com/office/drawing/2014/main" xmlns="" id="{883CA256-EC1A-4E08-A7EA-DB5B11C61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51" y="4857750"/>
              <a:ext cx="323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x</a:t>
              </a:r>
              <a:endParaRPr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188" name="Text Box 32">
              <a:extLst>
                <a:ext uri="{FF2B5EF4-FFF2-40B4-BE49-F238E27FC236}">
                  <a16:creationId xmlns:a16="http://schemas.microsoft.com/office/drawing/2014/main" xmlns="" id="{67CFA1EC-8C6D-4649-B1E2-5D04D88FB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1" y="4357688"/>
              <a:ext cx="323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φ</a:t>
              </a:r>
              <a:endParaRPr lang="en-US" altLang="zh-CN" sz="2400" b="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189" name="Text Box 32">
              <a:extLst>
                <a:ext uri="{FF2B5EF4-FFF2-40B4-BE49-F238E27FC236}">
                  <a16:creationId xmlns:a16="http://schemas.microsoft.com/office/drawing/2014/main" xmlns="" id="{5F60238C-28AF-4474-A659-E3D26B1C7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339" y="3609975"/>
              <a:ext cx="323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</a:rPr>
                <a:t>θ</a:t>
              </a:r>
              <a:endParaRPr lang="en-US" altLang="zh-CN" sz="2400" b="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graphicFrame>
          <p:nvGraphicFramePr>
            <p:cNvPr id="7190" name="Object 30">
              <a:extLst>
                <a:ext uri="{FF2B5EF4-FFF2-40B4-BE49-F238E27FC236}">
                  <a16:creationId xmlns:a16="http://schemas.microsoft.com/office/drawing/2014/main" xmlns="" id="{9C25CC22-EBB1-4EF0-A47A-C64F6C32816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229709" y="3714750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5" name="Equation" r:id="rId10" imgW="228501" imgH="317362" progId="Equation.DSMT4">
                    <p:embed/>
                  </p:oleObj>
                </mc:Choice>
                <mc:Fallback>
                  <p:oleObj name="Equation" r:id="rId10" imgW="228501" imgH="317362" progId="Equation.DSMT4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9709" y="3714750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xmlns="" id="{26B1AD43-B28D-4CE9-910C-6C3248D21488}"/>
              </a:ext>
            </a:extLst>
          </p:cNvPr>
          <p:cNvGraphicFramePr>
            <a:graphicFrameLocks/>
          </p:cNvGraphicFramePr>
          <p:nvPr/>
        </p:nvGraphicFramePr>
        <p:xfrm>
          <a:off x="2700338" y="6350000"/>
          <a:ext cx="37861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2" imgW="4000500" imgH="393700" progId="Equation.DSMT4">
                  <p:embed/>
                </p:oleObj>
              </mc:Choice>
              <mc:Fallback>
                <p:oleObj name="Equation" r:id="rId12" imgW="4000500" imgH="39370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6350000"/>
                        <a:ext cx="37861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5664F3CF-8844-4865-A4EA-7D9233FD6A02}"/>
              </a:ext>
            </a:extLst>
          </p:cNvPr>
          <p:cNvGraphicFramePr>
            <a:graphicFrameLocks/>
          </p:cNvGraphicFramePr>
          <p:nvPr/>
        </p:nvGraphicFramePr>
        <p:xfrm>
          <a:off x="5286375" y="1046163"/>
          <a:ext cx="37798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14" imgW="3238500" imgH="673100" progId="Equation.DSMT4">
                  <p:embed/>
                </p:oleObj>
              </mc:Choice>
              <mc:Fallback>
                <p:oleObj name="Equation" r:id="rId14" imgW="3238500" imgH="673100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046163"/>
                        <a:ext cx="3779838" cy="7588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75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75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75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7" grpId="0" autoUpdateAnimBg="0"/>
      <p:bldP spid="88069" grpId="0" autoUpdateAnimBg="0"/>
      <p:bldP spid="88074" grpId="0" autoUpdateAnimBg="0"/>
      <p:bldP spid="88075" grpId="0" autoUpdateAnimBg="0"/>
      <p:bldP spid="880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>
            <a:extLst>
              <a:ext uri="{FF2B5EF4-FFF2-40B4-BE49-F238E27FC236}">
                <a16:creationId xmlns:a16="http://schemas.microsoft.com/office/drawing/2014/main" xmlns="" id="{1692CFA2-ABE1-4A5F-B199-A36B026A78DC}"/>
              </a:ext>
            </a:extLst>
          </p:cNvPr>
          <p:cNvGraphicFramePr>
            <a:graphicFrameLocks/>
          </p:cNvGraphicFramePr>
          <p:nvPr/>
        </p:nvGraphicFramePr>
        <p:xfrm>
          <a:off x="1712913" y="4279900"/>
          <a:ext cx="35591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4" imgW="3467156" imgH="723870" progId="Equation.DSMT4">
                  <p:embed/>
                </p:oleObj>
              </mc:Choice>
              <mc:Fallback>
                <p:oleObj name="Equation" r:id="rId4" imgW="3467156" imgH="72387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279900"/>
                        <a:ext cx="35591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xmlns="" id="{FD65421A-9D11-4C21-91AD-40D093A502BA}"/>
              </a:ext>
            </a:extLst>
          </p:cNvPr>
          <p:cNvGraphicFramePr>
            <a:graphicFrameLocks/>
          </p:cNvGraphicFramePr>
          <p:nvPr/>
        </p:nvGraphicFramePr>
        <p:xfrm>
          <a:off x="1808163" y="2320925"/>
          <a:ext cx="52117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6" imgW="5626100" imgH="812800" progId="Equation.DSMT4">
                  <p:embed/>
                </p:oleObj>
              </mc:Choice>
              <mc:Fallback>
                <p:oleObj name="Equation" r:id="rId6" imgW="5626100" imgH="8128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2320925"/>
                        <a:ext cx="521176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xmlns="" id="{BAC1F371-17EF-4751-B5FD-18BF394BC06C}"/>
              </a:ext>
            </a:extLst>
          </p:cNvPr>
          <p:cNvGraphicFramePr>
            <a:graphicFrameLocks/>
          </p:cNvGraphicFramePr>
          <p:nvPr/>
        </p:nvGraphicFramePr>
        <p:xfrm>
          <a:off x="1843088" y="3387725"/>
          <a:ext cx="5524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8" imgW="5524500" imgH="723900" progId="Equation.DSMT4">
                  <p:embed/>
                </p:oleObj>
              </mc:Choice>
              <mc:Fallback>
                <p:oleObj name="Equation" r:id="rId8" imgW="5524500" imgH="7239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387725"/>
                        <a:ext cx="55245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>
            <a:extLst>
              <a:ext uri="{FF2B5EF4-FFF2-40B4-BE49-F238E27FC236}">
                <a16:creationId xmlns:a16="http://schemas.microsoft.com/office/drawing/2014/main" xmlns="" id="{0B9A8AD9-91DC-41BF-807E-6AE830C3E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41463"/>
            <a:ext cx="3398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将方程分离变量得：</a:t>
            </a:r>
          </a:p>
        </p:txBody>
      </p:sp>
      <p:sp>
        <p:nvSpPr>
          <p:cNvPr id="90118" name="AutoShape 6">
            <a:extLst>
              <a:ext uri="{FF2B5EF4-FFF2-40B4-BE49-F238E27FC236}">
                <a16:creationId xmlns:a16="http://schemas.microsoft.com/office/drawing/2014/main" xmlns="" id="{B73FD692-E8FF-4C65-AAC7-0AF98388F198}"/>
              </a:ext>
            </a:extLst>
          </p:cNvPr>
          <p:cNvSpPr>
            <a:spLocks/>
          </p:cNvSpPr>
          <p:nvPr/>
        </p:nvSpPr>
        <p:spPr bwMode="auto">
          <a:xfrm>
            <a:off x="1331913" y="2852738"/>
            <a:ext cx="287337" cy="1871662"/>
          </a:xfrm>
          <a:prstGeom prst="leftBrace">
            <a:avLst>
              <a:gd name="adj1" fmla="val 54282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xmlns="" id="{2D37386C-9718-426A-AC70-7A810A46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29225"/>
            <a:ext cx="8004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解微分方程，可得电子的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波函数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，并在求解方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程过程中可自然地得到氢原子的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量子化条件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。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xmlns="" id="{48DAE34D-C5DD-4E81-AD3C-499214E6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3"/>
            <a:ext cx="329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由电子的波函数</a:t>
            </a:r>
            <a:r>
              <a:rPr lang="en-US" altLang="zh-CN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:</a:t>
            </a:r>
            <a:endParaRPr lang="en-US" altLang="zh-CN" b="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225" name="Text Box 24">
            <a:extLst>
              <a:ext uri="{FF2B5EF4-FFF2-40B4-BE49-F238E27FC236}">
                <a16:creationId xmlns:a16="http://schemas.microsoft.com/office/drawing/2014/main" xmlns="" id="{B7E1D4F9-451D-4D45-AEF6-58FB91F25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6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88068" name="Object 11">
            <a:extLst>
              <a:ext uri="{FF2B5EF4-FFF2-40B4-BE49-F238E27FC236}">
                <a16:creationId xmlns:a16="http://schemas.microsoft.com/office/drawing/2014/main" xmlns="" id="{E7D50DAB-C8A5-4099-9EE7-6D1F3174667A}"/>
              </a:ext>
            </a:extLst>
          </p:cNvPr>
          <p:cNvGraphicFramePr>
            <a:graphicFrameLocks/>
          </p:cNvGraphicFramePr>
          <p:nvPr/>
        </p:nvGraphicFramePr>
        <p:xfrm>
          <a:off x="2500313" y="928688"/>
          <a:ext cx="3786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0" imgW="4000500" imgH="393700" progId="Equation.DSMT4">
                  <p:embed/>
                </p:oleObj>
              </mc:Choice>
              <mc:Fallback>
                <p:oleObj name="Equation" r:id="rId10" imgW="4000500" imgH="39370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928688"/>
                        <a:ext cx="3786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  <p:bldP spid="90118" grpId="0" animBg="1"/>
      <p:bldP spid="90119" grpId="0" autoUpdateAnimBg="0"/>
      <p:bldP spid="901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Text Box 4">
            <a:extLst>
              <a:ext uri="{FF2B5EF4-FFF2-40B4-BE49-F238E27FC236}">
                <a16:creationId xmlns:a16="http://schemas.microsoft.com/office/drawing/2014/main" xmlns="" id="{BD7591D6-2235-4739-B2AC-7B0A9325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41688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角动量量子化：</a:t>
            </a:r>
            <a:endParaRPr lang="zh-CN" altLang="en-US" b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80229" name="Text Box 5">
            <a:extLst>
              <a:ext uri="{FF2B5EF4-FFF2-40B4-BE49-F238E27FC236}">
                <a16:creationId xmlns:a16="http://schemas.microsoft.com/office/drawing/2014/main" xmlns="" id="{E4B25064-EE76-444A-A1BD-AEBE1090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7632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微观粒子具有动量，此动量对坐标原点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核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楷体_GB2312"/>
              </a:rPr>
              <a:t>就有角动量</a:t>
            </a:r>
          </a:p>
        </p:txBody>
      </p:sp>
      <p:graphicFrame>
        <p:nvGraphicFramePr>
          <p:cNvPr id="180230" name="Object 6">
            <a:extLst>
              <a:ext uri="{FF2B5EF4-FFF2-40B4-BE49-F238E27FC236}">
                <a16:creationId xmlns:a16="http://schemas.microsoft.com/office/drawing/2014/main" xmlns="" id="{898E6C0A-A732-4DB9-BD4F-73428C36E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924425"/>
          <a:ext cx="21256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3" imgW="2082800" imgH="495300" progId="Equation.DSMT4">
                  <p:embed/>
                </p:oleObj>
              </mc:Choice>
              <mc:Fallback>
                <p:oleObj name="Equation" r:id="rId3" imgW="20828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924425"/>
                        <a:ext cx="21256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1" name="Object 7">
            <a:extLst>
              <a:ext uri="{FF2B5EF4-FFF2-40B4-BE49-F238E27FC236}">
                <a16:creationId xmlns:a16="http://schemas.microsoft.com/office/drawing/2014/main" xmlns="" id="{D1AC4221-1829-4C73-9348-2221AB0169A0}"/>
              </a:ext>
            </a:extLst>
          </p:cNvPr>
          <p:cNvGraphicFramePr>
            <a:graphicFrameLocks/>
          </p:cNvGraphicFramePr>
          <p:nvPr/>
        </p:nvGraphicFramePr>
        <p:xfrm>
          <a:off x="3714750" y="5572125"/>
          <a:ext cx="28654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5" imgW="3149600" imgH="393700" progId="Equation.DSMT4">
                  <p:embed/>
                </p:oleObj>
              </mc:Choice>
              <mc:Fallback>
                <p:oleObj name="Equation" r:id="rId5" imgW="3149600" imgH="3937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572125"/>
                        <a:ext cx="28654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AutoShape 8">
            <a:extLst>
              <a:ext uri="{FF2B5EF4-FFF2-40B4-BE49-F238E27FC236}">
                <a16:creationId xmlns:a16="http://schemas.microsoft.com/office/drawing/2014/main" xmlns="" id="{AC4BEC50-9593-4F18-8A69-7C143B2B844C}"/>
              </a:ext>
            </a:extLst>
          </p:cNvPr>
          <p:cNvSpPr>
            <a:spLocks/>
          </p:cNvSpPr>
          <p:nvPr/>
        </p:nvSpPr>
        <p:spPr bwMode="auto">
          <a:xfrm>
            <a:off x="1357313" y="5715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xmlns="" id="{EB373CED-350B-4BFE-96D6-04F1DE44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410200"/>
            <a:ext cx="235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共有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个值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180235" name="Text Box 11">
            <a:extLst>
              <a:ext uri="{FF2B5EF4-FFF2-40B4-BE49-F238E27FC236}">
                <a16:creationId xmlns:a16="http://schemas.microsoft.com/office/drawing/2014/main" xmlns="" id="{330FEDD8-2E6E-40B9-A2A8-BABD54BA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838200"/>
            <a:ext cx="2562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能量量子化：</a:t>
            </a:r>
            <a:endParaRPr lang="zh-CN" altLang="en-US" b="0" dirty="0">
              <a:solidFill>
                <a:schemeClr val="tx2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0236" name="Object 12">
            <a:extLst>
              <a:ext uri="{FF2B5EF4-FFF2-40B4-BE49-F238E27FC236}">
                <a16:creationId xmlns:a16="http://schemas.microsoft.com/office/drawing/2014/main" xmlns="" id="{AC29A6E1-ECF7-4CEF-8142-1868F5355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557338"/>
          <a:ext cx="2644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7" imgW="2590800" imgH="889000" progId="Equation.DSMT4">
                  <p:embed/>
                </p:oleObj>
              </mc:Choice>
              <mc:Fallback>
                <p:oleObj name="Equation" r:id="rId7" imgW="2590800" imgH="889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57338"/>
                        <a:ext cx="26447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7" name="AutoShape 13">
            <a:extLst>
              <a:ext uri="{FF2B5EF4-FFF2-40B4-BE49-F238E27FC236}">
                <a16:creationId xmlns:a16="http://schemas.microsoft.com/office/drawing/2014/main" xmlns="" id="{C174DA9E-6172-4D7D-B7F6-7485518C6F58}"/>
              </a:ext>
            </a:extLst>
          </p:cNvPr>
          <p:cNvSpPr>
            <a:spLocks/>
          </p:cNvSpPr>
          <p:nvPr/>
        </p:nvSpPr>
        <p:spPr bwMode="auto">
          <a:xfrm>
            <a:off x="5435600" y="1700213"/>
            <a:ext cx="142875" cy="703262"/>
          </a:xfrm>
          <a:prstGeom prst="leftBrace">
            <a:avLst>
              <a:gd name="adj1" fmla="val 24611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80239" name="Text Box 15">
            <a:extLst>
              <a:ext uri="{FF2B5EF4-FFF2-40B4-BE49-F238E27FC236}">
                <a16:creationId xmlns:a16="http://schemas.microsoft.com/office/drawing/2014/main" xmlns="" id="{ED9AB491-7FA9-4AF7-87A3-1E192CA59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643188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楷体_GB2312"/>
                <a:ea typeface="楷体_GB2312"/>
              </a:rPr>
              <a:t>量子力学与玻尔理论结果一致</a:t>
            </a:r>
            <a:r>
              <a:rPr lang="en-US" altLang="zh-CN" sz="2800" dirty="0">
                <a:solidFill>
                  <a:schemeClr val="tx2"/>
                </a:solidFill>
                <a:latin typeface="楷体_GB2312"/>
                <a:ea typeface="楷体_GB2312"/>
              </a:rPr>
              <a:t>!</a:t>
            </a:r>
          </a:p>
        </p:txBody>
      </p:sp>
      <p:sp>
        <p:nvSpPr>
          <p:cNvPr id="180240" name="Rectangle 16">
            <a:extLst>
              <a:ext uri="{FF2B5EF4-FFF2-40B4-BE49-F238E27FC236}">
                <a16:creationId xmlns:a16="http://schemas.microsoft.com/office/drawing/2014/main" xmlns="" id="{60D04941-EEE4-4EEB-B892-D8B9446AA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" y="195263"/>
            <a:ext cx="3021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8.2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能量和角动量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3C4A922-7250-4DCF-82D9-4A6FF52FF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1392238"/>
            <a:ext cx="296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n=1,2,…</a:t>
            </a:r>
            <a:endParaRPr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6B0BE5B-62CF-43DF-B779-DA23D8D35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060575"/>
            <a:ext cx="288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n: 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主量子数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D803BF3-A85E-44C6-8788-0AD07EEE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500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角量子数</a:t>
            </a:r>
          </a:p>
        </p:txBody>
      </p:sp>
      <p:sp>
        <p:nvSpPr>
          <p:cNvPr id="11280" name="Text Box 24">
            <a:extLst>
              <a:ext uri="{FF2B5EF4-FFF2-40B4-BE49-F238E27FC236}">
                <a16:creationId xmlns:a16="http://schemas.microsoft.com/office/drawing/2014/main" xmlns="" id="{73DC1B3B-904E-471E-A007-D4D1964CF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7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xmlns="" id="{0351C258-03B3-4982-A6C7-94DD155D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6110288"/>
            <a:ext cx="578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通常用字母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s, p, d, f, g, h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44B05271-D612-46B2-AE18-A279DBFD3376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76200"/>
            <a:ext cx="3270250" cy="1406525"/>
            <a:chOff x="5340350" y="137455"/>
            <a:chExt cx="3270580" cy="1406356"/>
          </a:xfrm>
        </p:grpSpPr>
        <p:graphicFrame>
          <p:nvGraphicFramePr>
            <p:cNvPr id="11283" name="Object 12">
              <a:extLst>
                <a:ext uri="{FF2B5EF4-FFF2-40B4-BE49-F238E27FC236}">
                  <a16:creationId xmlns:a16="http://schemas.microsoft.com/office/drawing/2014/main" xmlns="" id="{B8F46AEB-1194-4C6D-A5D3-49B168B38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57618" y="227013"/>
            <a:ext cx="2166938" cy="782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Equation" r:id="rId9" imgW="2286000" imgH="825500" progId="Equation.DSMT4">
                    <p:embed/>
                  </p:oleObj>
                </mc:Choice>
                <mc:Fallback>
                  <p:oleObj name="Equation" r:id="rId9" imgW="2286000" imgH="8255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7618" y="227013"/>
                          <a:ext cx="2166938" cy="78263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rgbClr val="66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030">
              <a:extLst>
                <a:ext uri="{FF2B5EF4-FFF2-40B4-BE49-F238E27FC236}">
                  <a16:creationId xmlns:a16="http://schemas.microsoft.com/office/drawing/2014/main" xmlns="" id="{85208803-D0A0-4239-9C1F-DAE15EAC1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0350" y="137455"/>
            <a:ext cx="9906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0" name="剪辑" r:id="rId11" imgW="3105178" imgH="2857410" progId="MS_ClipArt_Gallery.2">
                    <p:embed/>
                  </p:oleObj>
                </mc:Choice>
                <mc:Fallback>
                  <p:oleObj name="剪辑" r:id="rId11" imgW="3105178" imgH="2857410" progId="MS_ClipArt_Gallery.2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0350" y="137455"/>
                          <a:ext cx="990600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矩形 1">
              <a:extLst>
                <a:ext uri="{FF2B5EF4-FFF2-40B4-BE49-F238E27FC236}">
                  <a16:creationId xmlns:a16="http://schemas.microsoft.com/office/drawing/2014/main" xmlns="" id="{A8034801-42F0-4833-B25F-11EF07FEA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561" y="1020591"/>
              <a:ext cx="16273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tx2"/>
                  </a:solidFill>
                  <a:latin typeface="楷体_GB2312"/>
                  <a:ea typeface="楷体_GB2312"/>
                </a:rPr>
                <a:t>玻尔理论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75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75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75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75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  <p:bldP spid="180229" grpId="0" autoUpdateAnimBg="0"/>
      <p:bldP spid="180232" grpId="0" animBg="1"/>
      <p:bldP spid="180234" grpId="0"/>
      <p:bldP spid="180235" grpId="0"/>
      <p:bldP spid="180237" grpId="0" animBg="1"/>
      <p:bldP spid="180239" grpId="0" autoUpdateAnimBg="0"/>
      <p:bldP spid="180240" grpId="0"/>
      <p:bldP spid="16" grpId="0"/>
      <p:bldP spid="17" grpId="0"/>
      <p:bldP spid="18" grpId="0"/>
      <p:bldP spid="19" grpId="0" autoUpdateAnimBg="0"/>
      <p:bldP spid="19" grpId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44" name="Oval 36">
            <a:extLst>
              <a:ext uri="{FF2B5EF4-FFF2-40B4-BE49-F238E27FC236}">
                <a16:creationId xmlns:a16="http://schemas.microsoft.com/office/drawing/2014/main" xmlns="" id="{4215884E-4ED7-4842-85CC-C826A551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322763"/>
            <a:ext cx="576262" cy="576262"/>
          </a:xfrm>
          <a:prstGeom prst="ellipse">
            <a:avLst/>
          </a:prstGeom>
          <a:gradFill rotWithShape="1">
            <a:gsLst>
              <a:gs pos="0">
                <a:srgbClr val="996633"/>
              </a:gs>
              <a:gs pos="100000">
                <a:srgbClr val="1B120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xmlns="" id="{D243C6A5-E5C1-4EF1-BD5A-E81649777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85750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角动量空间量子化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xmlns="" id="{FB3095E9-66FA-4137-B33D-89586924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836613"/>
            <a:ext cx="77787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玻尔和量子理论都认为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: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氢原子中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角动量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在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空间的取向不是任意的，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只能取一些特定的方向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                                 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——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称为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角动量空间量子化</a:t>
            </a: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xmlns="" id="{2DCAD68F-8F79-427D-9B3C-553AED5A1D2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151563" y="2251075"/>
            <a:ext cx="0" cy="30480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xmlns="" id="{A8C9B80E-0DDA-4CA9-A7D9-4A163B30E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3241675"/>
            <a:ext cx="0" cy="1371600"/>
          </a:xfrm>
          <a:prstGeom prst="line">
            <a:avLst/>
          </a:prstGeom>
          <a:noFill/>
          <a:ln w="38100">
            <a:solidFill>
              <a:srgbClr val="FFC1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xmlns="" id="{540E6A59-4374-49FA-8DE3-877888FCE9F4}"/>
              </a:ext>
            </a:extLst>
          </p:cNvPr>
          <p:cNvSpPr>
            <a:spLocks noChangeShapeType="1"/>
          </p:cNvSpPr>
          <p:nvPr/>
        </p:nvSpPr>
        <p:spPr bwMode="auto">
          <a:xfrm rot="19445232" flipV="1">
            <a:off x="5770563" y="3394075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9" name="Line 11">
            <a:extLst>
              <a:ext uri="{FF2B5EF4-FFF2-40B4-BE49-F238E27FC236}">
                <a16:creationId xmlns:a16="http://schemas.microsoft.com/office/drawing/2014/main" xmlns="" id="{1402FB26-7E83-45D0-8591-C2615D60ECC6}"/>
              </a:ext>
            </a:extLst>
          </p:cNvPr>
          <p:cNvSpPr>
            <a:spLocks noChangeShapeType="1"/>
          </p:cNvSpPr>
          <p:nvPr/>
        </p:nvSpPr>
        <p:spPr bwMode="auto">
          <a:xfrm rot="2475678" flipV="1">
            <a:off x="6535738" y="3492500"/>
            <a:ext cx="88900" cy="130175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xmlns="" id="{9C072B80-610D-46C0-9F9F-0075E4E0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3267075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endParaRPr lang="en-US" altLang="zh-CN" sz="28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xmlns="" id="{1EA1F5DF-06ED-4C80-816D-32ECC1FA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962275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23" name="Rectangle 15">
            <a:extLst>
              <a:ext uri="{FF2B5EF4-FFF2-40B4-BE49-F238E27FC236}">
                <a16:creationId xmlns:a16="http://schemas.microsoft.com/office/drawing/2014/main" xmlns="" id="{72E31BA6-5DB1-48F6-A8AA-F641E9328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267075"/>
            <a:ext cx="401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endParaRPr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24" name="Line 16">
            <a:extLst>
              <a:ext uri="{FF2B5EF4-FFF2-40B4-BE49-F238E27FC236}">
                <a16:creationId xmlns:a16="http://schemas.microsoft.com/office/drawing/2014/main" xmlns="" id="{8D7F7AC1-109F-4943-BD56-7A35C77A2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63" y="3546475"/>
            <a:ext cx="7620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5" name="Line 17">
            <a:extLst>
              <a:ext uri="{FF2B5EF4-FFF2-40B4-BE49-F238E27FC236}">
                <a16:creationId xmlns:a16="http://schemas.microsoft.com/office/drawing/2014/main" xmlns="" id="{8C26B12F-8CB5-4B82-B5DC-A999E1692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1563" y="3698875"/>
            <a:ext cx="8382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6" name="Line 18">
            <a:extLst>
              <a:ext uri="{FF2B5EF4-FFF2-40B4-BE49-F238E27FC236}">
                <a16:creationId xmlns:a16="http://schemas.microsoft.com/office/drawing/2014/main" xmlns="" id="{FA424320-A0C2-4817-92AC-FB7E19F23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3470275"/>
            <a:ext cx="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xmlns="" id="{71174BC7-BED8-4384-B32E-C014817B9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1563" y="3698875"/>
            <a:ext cx="0" cy="838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0" name="AutoShape 22">
            <a:extLst>
              <a:ext uri="{FF2B5EF4-FFF2-40B4-BE49-F238E27FC236}">
                <a16:creationId xmlns:a16="http://schemas.microsoft.com/office/drawing/2014/main" xmlns="" id="{C4E61527-684C-4742-90A2-2C6C8035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2555875"/>
            <a:ext cx="914400" cy="728663"/>
          </a:xfrm>
          <a:prstGeom prst="wedgeEllipseCallout">
            <a:avLst>
              <a:gd name="adj1" fmla="val -171875"/>
              <a:gd name="adj2" fmla="val 85514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z</a:t>
            </a:r>
            <a:endParaRPr lang="en-US" altLang="zh-CN" sz="2800" baseline="-2500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31" name="AutoShape 23">
            <a:extLst>
              <a:ext uri="{FF2B5EF4-FFF2-40B4-BE49-F238E27FC236}">
                <a16:creationId xmlns:a16="http://schemas.microsoft.com/office/drawing/2014/main" xmlns="" id="{A0EB7FC6-EFFD-4AF2-B49A-F8D61607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4003675"/>
            <a:ext cx="762000" cy="722313"/>
          </a:xfrm>
          <a:prstGeom prst="wedgeEllipseCallout">
            <a:avLst>
              <a:gd name="adj1" fmla="val -244375"/>
              <a:gd name="adj2" fmla="val -75056"/>
            </a:avLst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</a:t>
            </a:r>
            <a:r>
              <a:rPr lang="en-US" altLang="zh-CN" sz="2800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z</a:t>
            </a:r>
            <a:endParaRPr lang="en-US" altLang="zh-CN" sz="2800" b="0" baseline="-2500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37" name="Text Box 29">
            <a:extLst>
              <a:ext uri="{FF2B5EF4-FFF2-40B4-BE49-F238E27FC236}">
                <a16:creationId xmlns:a16="http://schemas.microsoft.com/office/drawing/2014/main" xmlns="" id="{F275A1DD-E7E6-4ABE-A6C8-B0A5D675B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4143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这个特征是以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角动量在空间某一特定方向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例如 外磁场方向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)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Z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轴上的投影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来表示的。</a:t>
            </a:r>
            <a:endParaRPr lang="zh-CN" altLang="en-US" sz="2400" b="0">
              <a:solidFill>
                <a:schemeClr val="tx2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94247" name="Object 39">
            <a:extLst>
              <a:ext uri="{FF2B5EF4-FFF2-40B4-BE49-F238E27FC236}">
                <a16:creationId xmlns:a16="http://schemas.microsoft.com/office/drawing/2014/main" xmlns="" id="{62E197BE-DCE2-4D3A-889A-16E031BB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89588"/>
          <a:ext cx="12668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3" imgW="1143000" imgH="419100" progId="Equation.DSMT4">
                  <p:embed/>
                </p:oleObj>
              </mc:Choice>
              <mc:Fallback>
                <p:oleObj name="Equation" r:id="rId3" imgW="1143000" imgH="4191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12668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8" name="Object 40">
            <a:extLst>
              <a:ext uri="{FF2B5EF4-FFF2-40B4-BE49-F238E27FC236}">
                <a16:creationId xmlns:a16="http://schemas.microsoft.com/office/drawing/2014/main" xmlns="" id="{FFA196FF-F0C7-4D3D-82C9-8E534ECC0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5359400"/>
          <a:ext cx="2959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5" imgW="2578100" imgH="393700" progId="Equation.DSMT4">
                  <p:embed/>
                </p:oleObj>
              </mc:Choice>
              <mc:Fallback>
                <p:oleObj name="Equation" r:id="rId5" imgW="2578100" imgH="393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359400"/>
                        <a:ext cx="29591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9" name="AutoShape 41">
            <a:extLst>
              <a:ext uri="{FF2B5EF4-FFF2-40B4-BE49-F238E27FC236}">
                <a16:creationId xmlns:a16="http://schemas.microsoft.com/office/drawing/2014/main" xmlns="" id="{E974F67B-5C13-4DED-9E6A-0EE3B4CFD2A4}"/>
              </a:ext>
            </a:extLst>
          </p:cNvPr>
          <p:cNvSpPr>
            <a:spLocks/>
          </p:cNvSpPr>
          <p:nvPr/>
        </p:nvSpPr>
        <p:spPr bwMode="auto">
          <a:xfrm>
            <a:off x="2357438" y="5494338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94250" name="Text Box 42">
            <a:extLst>
              <a:ext uri="{FF2B5EF4-FFF2-40B4-BE49-F238E27FC236}">
                <a16:creationId xmlns:a16="http://schemas.microsoft.com/office/drawing/2014/main" xmlns="" id="{9718ACA9-DAE2-4534-B172-444570895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594995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——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轨道磁量子数</a:t>
            </a:r>
            <a:endParaRPr lang="zh-CN" altLang="en-US" sz="2800" b="0">
              <a:solidFill>
                <a:srgbClr val="0000CC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253" name="Text Box 45">
            <a:extLst>
              <a:ext uri="{FF2B5EF4-FFF2-40B4-BE49-F238E27FC236}">
                <a16:creationId xmlns:a16="http://schemas.microsoft.com/office/drawing/2014/main" xmlns="" id="{905F97FA-8AA5-4487-BC0F-C1B345FB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52863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m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有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l+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1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个值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xmlns="" id="{ABFC0F80-FEE9-41A7-9618-B06744F4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2214563"/>
            <a:ext cx="404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Z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xmlns="" id="{C2DCD454-CDF5-40B8-A4EB-94D7B3D8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2190750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B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xmlns="" id="{7D62A68D-DA5F-40B5-8988-34090C46E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5949950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4F16803D-6A1B-4063-8034-A441219493E9}"/>
              </a:ext>
            </a:extLst>
          </p:cNvPr>
          <p:cNvSpPr txBox="1"/>
          <p:nvPr/>
        </p:nvSpPr>
        <p:spPr>
          <a:xfrm>
            <a:off x="3143250" y="5949950"/>
            <a:ext cx="14287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或  </a:t>
            </a:r>
            <a:r>
              <a:rPr lang="en-US" altLang="zh-CN" i="1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endParaRPr lang="zh-CN" altLang="en-US" i="1" dirty="0">
              <a:solidFill>
                <a:srgbClr val="0000CC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316" name="Text Box 24">
            <a:extLst>
              <a:ext uri="{FF2B5EF4-FFF2-40B4-BE49-F238E27FC236}">
                <a16:creationId xmlns:a16="http://schemas.microsoft.com/office/drawing/2014/main" xmlns="" id="{E29349A4-21E6-47C8-A14C-DF1FE832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8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4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75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75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9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/>
      <p:bldP spid="94210" grpId="0"/>
      <p:bldP spid="94211" grpId="0" autoUpdateAnimBg="0"/>
      <p:bldP spid="94221" grpId="0" autoUpdateAnimBg="0"/>
      <p:bldP spid="94222" grpId="0" autoUpdateAnimBg="0"/>
      <p:bldP spid="94223" grpId="0" autoUpdateAnimBg="0"/>
      <p:bldP spid="94230" grpId="0" animBg="1" autoUpdateAnimBg="0"/>
      <p:bldP spid="94231" grpId="0" animBg="1" autoUpdateAnimBg="0"/>
      <p:bldP spid="94237" grpId="0" autoUpdateAnimBg="0"/>
      <p:bldP spid="94249" grpId="0" animBg="1"/>
      <p:bldP spid="94250" grpId="0" autoUpdateAnimBg="0"/>
      <p:bldP spid="94253" grpId="0"/>
      <p:bldP spid="29" grpId="0" autoUpdateAnimBg="0"/>
      <p:bldP spid="30" grpId="0" autoUpdateAnimBg="0"/>
      <p:bldP spid="31" grpId="0" autoUpdateAnimBg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570654B-4385-4F9F-B8FB-FE76229CB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1333500"/>
            <a:ext cx="28670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=3, 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 </a:t>
            </a: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xmlns="" id="{F9F420EA-39B0-4767-95EF-32238113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42875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：当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0, 1, 2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三个值，电子的角动量空间量子化情形有： </a:t>
            </a: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xmlns="" id="{1F6DC458-7041-4806-9C47-DEDE9BD0A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9578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2"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95788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xmlns="" id="{FA8F3EE1-C5EF-4AF9-8E1A-2F9D9E78D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1928813"/>
          <a:ext cx="24590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3" name="Equation" r:id="rId6" imgW="2755900" imgH="495300" progId="Equation.DSMT4">
                  <p:embed/>
                </p:oleObj>
              </mc:Choice>
              <mc:Fallback>
                <p:oleObj name="Equation" r:id="rId6" imgW="27559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928813"/>
                        <a:ext cx="24590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>
            <a:extLst>
              <a:ext uri="{FF2B5EF4-FFF2-40B4-BE49-F238E27FC236}">
                <a16:creationId xmlns:a16="http://schemas.microsoft.com/office/drawing/2014/main" xmlns="" id="{8FA6F249-9F2E-4B21-A3D5-F015BE407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846513"/>
          <a:ext cx="12430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4" name="Equation" r:id="rId8" imgW="1104900" imgH="419100" progId="Equation.DSMT4">
                  <p:embed/>
                </p:oleObj>
              </mc:Choice>
              <mc:Fallback>
                <p:oleObj name="Equation" r:id="rId8" imgW="1104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46513"/>
                        <a:ext cx="12430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>
            <a:extLst>
              <a:ext uri="{FF2B5EF4-FFF2-40B4-BE49-F238E27FC236}">
                <a16:creationId xmlns:a16="http://schemas.microsoft.com/office/drawing/2014/main" xmlns="" id="{3F3A34C9-7ED9-498B-BAE0-3BC0D3A2E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714750"/>
            <a:ext cx="71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则：</a:t>
            </a:r>
          </a:p>
        </p:txBody>
      </p:sp>
      <p:sp>
        <p:nvSpPr>
          <p:cNvPr id="95240" name="AutoShape 8">
            <a:extLst>
              <a:ext uri="{FF2B5EF4-FFF2-40B4-BE49-F238E27FC236}">
                <a16:creationId xmlns:a16="http://schemas.microsoft.com/office/drawing/2014/main" xmlns="" id="{734DF3FB-F8A2-425B-8116-F6301B2FB46A}"/>
              </a:ext>
            </a:extLst>
          </p:cNvPr>
          <p:cNvSpPr>
            <a:spLocks/>
          </p:cNvSpPr>
          <p:nvPr/>
        </p:nvSpPr>
        <p:spPr bwMode="auto">
          <a:xfrm>
            <a:off x="1143000" y="3386138"/>
            <a:ext cx="250825" cy="1338262"/>
          </a:xfrm>
          <a:prstGeom prst="leftBrace">
            <a:avLst>
              <a:gd name="adj1" fmla="val 44462"/>
              <a:gd name="adj2" fmla="val 5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sp>
        <p:nvSpPr>
          <p:cNvPr id="95261" name="Line 29">
            <a:extLst>
              <a:ext uri="{FF2B5EF4-FFF2-40B4-BE49-F238E27FC236}">
                <a16:creationId xmlns:a16="http://schemas.microsoft.com/office/drawing/2014/main" xmlns="" id="{7126A3E2-5975-4F72-8DDC-11C05D6B24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8" y="4010025"/>
            <a:ext cx="0" cy="2514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Line 30">
            <a:extLst>
              <a:ext uri="{FF2B5EF4-FFF2-40B4-BE49-F238E27FC236}">
                <a16:creationId xmlns:a16="http://schemas.microsoft.com/office/drawing/2014/main" xmlns="" id="{78AF0B42-A9F2-4036-BEF5-52339B061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2813" y="5313363"/>
            <a:ext cx="914400" cy="1587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Line 31">
            <a:extLst>
              <a:ext uri="{FF2B5EF4-FFF2-40B4-BE49-F238E27FC236}">
                <a16:creationId xmlns:a16="http://schemas.microsoft.com/office/drawing/2014/main" xmlns="" id="{E805B335-58F1-4DCA-8197-77386C6A2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6613" y="4779963"/>
            <a:ext cx="7620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4" name="Line 32">
            <a:extLst>
              <a:ext uri="{FF2B5EF4-FFF2-40B4-BE49-F238E27FC236}">
                <a16:creationId xmlns:a16="http://schemas.microsoft.com/office/drawing/2014/main" xmlns="" id="{09881F6B-DC3B-4063-8657-301F4E95AD94}"/>
              </a:ext>
            </a:extLst>
          </p:cNvPr>
          <p:cNvSpPr>
            <a:spLocks noChangeShapeType="1"/>
          </p:cNvSpPr>
          <p:nvPr/>
        </p:nvSpPr>
        <p:spPr bwMode="auto">
          <a:xfrm rot="786552">
            <a:off x="3348038" y="5414963"/>
            <a:ext cx="857250" cy="360362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5" name="Line 33">
            <a:extLst>
              <a:ext uri="{FF2B5EF4-FFF2-40B4-BE49-F238E27FC236}">
                <a16:creationId xmlns:a16="http://schemas.microsoft.com/office/drawing/2014/main" xmlns="" id="{C8A45B9B-CF97-44C0-B6DE-1287D03D0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5846763"/>
            <a:ext cx="685800" cy="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69" name="Object 37">
            <a:extLst>
              <a:ext uri="{FF2B5EF4-FFF2-40B4-BE49-F238E27FC236}">
                <a16:creationId xmlns:a16="http://schemas.microsoft.com/office/drawing/2014/main" xmlns="" id="{DCE28A25-3473-40B7-9192-8FED2BADC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860800"/>
          <a:ext cx="368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5" name="Equation" r:id="rId10" imgW="355446" imgH="418918" progId="Equation.DSMT4">
                  <p:embed/>
                </p:oleObj>
              </mc:Choice>
              <mc:Fallback>
                <p:oleObj name="Equation" r:id="rId10" imgW="355446" imgH="41891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3683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0" name="Object 38">
            <a:extLst>
              <a:ext uri="{FF2B5EF4-FFF2-40B4-BE49-F238E27FC236}">
                <a16:creationId xmlns:a16="http://schemas.microsoft.com/office/drawing/2014/main" xmlns="" id="{113F8CE1-A4E8-42F7-9C83-510BBBE712E8}"/>
              </a:ext>
            </a:extLst>
          </p:cNvPr>
          <p:cNvGraphicFramePr>
            <a:graphicFrameLocks/>
          </p:cNvGraphicFramePr>
          <p:nvPr/>
        </p:nvGraphicFramePr>
        <p:xfrm>
          <a:off x="1476375" y="3246438"/>
          <a:ext cx="2857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12" imgW="3022600" imgH="495300" progId="Equation.DSMT4">
                  <p:embed/>
                </p:oleObj>
              </mc:Choice>
              <mc:Fallback>
                <p:oleObj name="Equation" r:id="rId12" imgW="3022600" imgH="495300" progId="Equation.DSMT4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46438"/>
                        <a:ext cx="28575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1" name="Arc 39">
            <a:extLst>
              <a:ext uri="{FF2B5EF4-FFF2-40B4-BE49-F238E27FC236}">
                <a16:creationId xmlns:a16="http://schemas.microsoft.com/office/drawing/2014/main" xmlns="" id="{5AF6FFD8-E425-4BD3-8745-1EA06A2B24A5}"/>
              </a:ext>
            </a:extLst>
          </p:cNvPr>
          <p:cNvSpPr>
            <a:spLocks/>
          </p:cNvSpPr>
          <p:nvPr/>
        </p:nvSpPr>
        <p:spPr bwMode="auto">
          <a:xfrm>
            <a:off x="3389313" y="4475163"/>
            <a:ext cx="977900" cy="1674812"/>
          </a:xfrm>
          <a:custGeom>
            <a:avLst/>
            <a:gdLst>
              <a:gd name="T0" fmla="*/ 2147483646 w 22623"/>
              <a:gd name="T1" fmla="*/ 0 h 43200"/>
              <a:gd name="T2" fmla="*/ 0 w 22623"/>
              <a:gd name="T3" fmla="*/ 2147483646 h 43200"/>
              <a:gd name="T4" fmla="*/ 2147483646 w 22623"/>
              <a:gd name="T5" fmla="*/ 2147483646 h 43200"/>
              <a:gd name="T6" fmla="*/ 0 60000 65536"/>
              <a:gd name="T7" fmla="*/ 0 60000 65536"/>
              <a:gd name="T8" fmla="*/ 0 60000 65536"/>
              <a:gd name="T9" fmla="*/ 0 w 22623"/>
              <a:gd name="T10" fmla="*/ 0 h 43200"/>
              <a:gd name="T11" fmla="*/ 22623 w 22623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23" h="43200" fill="none" extrusionOk="0">
                <a:moveTo>
                  <a:pt x="1022" y="0"/>
                </a:moveTo>
                <a:cubicBezTo>
                  <a:pt x="12952" y="0"/>
                  <a:pt x="22623" y="9670"/>
                  <a:pt x="22623" y="21600"/>
                </a:cubicBezTo>
                <a:cubicBezTo>
                  <a:pt x="22623" y="33529"/>
                  <a:pt x="12952" y="43200"/>
                  <a:pt x="1023" y="43200"/>
                </a:cubicBezTo>
                <a:cubicBezTo>
                  <a:pt x="681" y="43200"/>
                  <a:pt x="340" y="43191"/>
                  <a:pt x="0" y="43175"/>
                </a:cubicBezTo>
              </a:path>
              <a:path w="22623" h="43200" stroke="0" extrusionOk="0">
                <a:moveTo>
                  <a:pt x="1022" y="0"/>
                </a:moveTo>
                <a:cubicBezTo>
                  <a:pt x="12952" y="0"/>
                  <a:pt x="22623" y="9670"/>
                  <a:pt x="22623" y="21600"/>
                </a:cubicBezTo>
                <a:cubicBezTo>
                  <a:pt x="22623" y="33529"/>
                  <a:pt x="12952" y="43200"/>
                  <a:pt x="1023" y="43200"/>
                </a:cubicBezTo>
                <a:cubicBezTo>
                  <a:pt x="681" y="43200"/>
                  <a:pt x="340" y="43191"/>
                  <a:pt x="0" y="43175"/>
                </a:cubicBezTo>
                <a:lnTo>
                  <a:pt x="1023" y="21600"/>
                </a:lnTo>
                <a:lnTo>
                  <a:pt x="1022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72" name="Line 40">
            <a:extLst>
              <a:ext uri="{FF2B5EF4-FFF2-40B4-BE49-F238E27FC236}">
                <a16:creationId xmlns:a16="http://schemas.microsoft.com/office/drawing/2014/main" xmlns="" id="{38E7259F-FABA-453A-98CE-7EF08A888D1D}"/>
              </a:ext>
            </a:extLst>
          </p:cNvPr>
          <p:cNvSpPr>
            <a:spLocks noChangeShapeType="1"/>
          </p:cNvSpPr>
          <p:nvPr/>
        </p:nvSpPr>
        <p:spPr bwMode="auto">
          <a:xfrm rot="20694399" flipV="1">
            <a:off x="3341688" y="4864100"/>
            <a:ext cx="874712" cy="354013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5274" name="Object 42">
            <a:extLst>
              <a:ext uri="{FF2B5EF4-FFF2-40B4-BE49-F238E27FC236}">
                <a16:creationId xmlns:a16="http://schemas.microsoft.com/office/drawing/2014/main" xmlns="" id="{BBBF87C6-B849-41BA-B440-4BD6B34B9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016125"/>
          <a:ext cx="20875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14" imgW="2057400" imgH="495300" progId="Equation.DSMT4">
                  <p:embed/>
                </p:oleObj>
              </mc:Choice>
              <mc:Fallback>
                <p:oleObj name="Equation" r:id="rId14" imgW="2057400" imgH="4953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16125"/>
                        <a:ext cx="20875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5" name="Text Box 43">
            <a:extLst>
              <a:ext uri="{FF2B5EF4-FFF2-40B4-BE49-F238E27FC236}">
                <a16:creationId xmlns:a16="http://schemas.microsoft.com/office/drawing/2014/main" xmlns="" id="{287B4F89-68AF-49E9-A836-E6E5C3F21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325563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当：</a:t>
            </a:r>
          </a:p>
        </p:txBody>
      </p:sp>
      <p:sp>
        <p:nvSpPr>
          <p:cNvPr id="95276" name="Text Box 44">
            <a:extLst>
              <a:ext uri="{FF2B5EF4-FFF2-40B4-BE49-F238E27FC236}">
                <a16:creationId xmlns:a16="http://schemas.microsoft.com/office/drawing/2014/main" xmlns="" id="{21B42A50-1AC5-4BA8-A5AD-D1830C03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9080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当：</a:t>
            </a: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xmlns="" id="{45A69130-92F9-40B6-AAF2-8B19B9BB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3788"/>
            <a:ext cx="928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 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则：</a:t>
            </a:r>
          </a:p>
        </p:txBody>
      </p:sp>
      <p:sp>
        <p:nvSpPr>
          <p:cNvPr id="95278" name="AutoShape 46">
            <a:extLst>
              <a:ext uri="{FF2B5EF4-FFF2-40B4-BE49-F238E27FC236}">
                <a16:creationId xmlns:a16="http://schemas.microsoft.com/office/drawing/2014/main" xmlns="" id="{660F9738-B1E1-496C-8224-787BF8095D4B}"/>
              </a:ext>
            </a:extLst>
          </p:cNvPr>
          <p:cNvSpPr>
            <a:spLocks/>
          </p:cNvSpPr>
          <p:nvPr/>
        </p:nvSpPr>
        <p:spPr bwMode="auto">
          <a:xfrm>
            <a:off x="5429250" y="2058988"/>
            <a:ext cx="317500" cy="1160462"/>
          </a:xfrm>
          <a:prstGeom prst="leftBrace">
            <a:avLst>
              <a:gd name="adj1" fmla="val 30458"/>
              <a:gd name="adj2" fmla="val 50000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  <p:graphicFrame>
        <p:nvGraphicFramePr>
          <p:cNvPr id="95279" name="Object 47">
            <a:extLst>
              <a:ext uri="{FF2B5EF4-FFF2-40B4-BE49-F238E27FC236}">
                <a16:creationId xmlns:a16="http://schemas.microsoft.com/office/drawing/2014/main" xmlns="" id="{94488FB6-0679-4DEE-A1BA-F40A8C8C3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2959100"/>
          <a:ext cx="18002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16" imgW="1777229" imgH="393529" progId="Equation.DSMT4">
                  <p:embed/>
                </p:oleObj>
              </mc:Choice>
              <mc:Fallback>
                <p:oleObj name="Equation" r:id="rId16" imgW="1777229" imgH="393529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959100"/>
                        <a:ext cx="1800225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0" name="Object 48">
            <a:extLst>
              <a:ext uri="{FF2B5EF4-FFF2-40B4-BE49-F238E27FC236}">
                <a16:creationId xmlns:a16="http://schemas.microsoft.com/office/drawing/2014/main" xmlns="" id="{60D77323-1ADE-4DC5-9DDF-4B5CDEAE8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2462213"/>
          <a:ext cx="10096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18" imgW="1104900" imgH="419100" progId="Equation.DSMT4">
                  <p:embed/>
                </p:oleObj>
              </mc:Choice>
              <mc:Fallback>
                <p:oleObj name="Equation" r:id="rId18" imgW="1104900" imgH="4191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2462213"/>
                        <a:ext cx="10096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1" name="Text Box 49">
            <a:extLst>
              <a:ext uri="{FF2B5EF4-FFF2-40B4-BE49-F238E27FC236}">
                <a16:creationId xmlns:a16="http://schemas.microsoft.com/office/drawing/2014/main" xmlns="" id="{097FBDFC-1FDD-42F7-980E-2E47E116A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129540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当：</a:t>
            </a:r>
          </a:p>
        </p:txBody>
      </p:sp>
      <p:graphicFrame>
        <p:nvGraphicFramePr>
          <p:cNvPr id="95282" name="Object 50">
            <a:extLst>
              <a:ext uri="{FF2B5EF4-FFF2-40B4-BE49-F238E27FC236}">
                <a16:creationId xmlns:a16="http://schemas.microsoft.com/office/drawing/2014/main" xmlns="" id="{876B1A91-1E7A-4A0F-94C9-BC1C48552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4316413"/>
          <a:ext cx="8747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20" imgW="1066800" imgH="469900" progId="Equation.DSMT4">
                  <p:embed/>
                </p:oleObj>
              </mc:Choice>
              <mc:Fallback>
                <p:oleObj name="Equation" r:id="rId20" imgW="1066800" imgH="4699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4316413"/>
                        <a:ext cx="87471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3" name="Object 51">
            <a:extLst>
              <a:ext uri="{FF2B5EF4-FFF2-40B4-BE49-F238E27FC236}">
                <a16:creationId xmlns:a16="http://schemas.microsoft.com/office/drawing/2014/main" xmlns="" id="{6C89017D-B872-4AB8-8B7D-5C6DE6002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063" y="4110038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22" imgW="1143000" imgH="419100" progId="Equation.DSMT4">
                  <p:embed/>
                </p:oleObj>
              </mc:Choice>
              <mc:Fallback>
                <p:oleObj name="Equation" r:id="rId22" imgW="1143000" imgH="4191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4110038"/>
                        <a:ext cx="1143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4" name="Line 52">
            <a:extLst>
              <a:ext uri="{FF2B5EF4-FFF2-40B4-BE49-F238E27FC236}">
                <a16:creationId xmlns:a16="http://schemas.microsoft.com/office/drawing/2014/main" xmlns="" id="{BF733687-04F8-44F3-AE5A-46F5846CD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6613" y="5313363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89" name="Text Box 57">
            <a:extLst>
              <a:ext uri="{FF2B5EF4-FFF2-40B4-BE49-F238E27FC236}">
                <a16:creationId xmlns:a16="http://schemas.microsoft.com/office/drawing/2014/main" xmlns="" id="{ECFFE137-B632-4726-BC25-63FFCE8F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0438"/>
            <a:ext cx="192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个取向</a:t>
            </a:r>
          </a:p>
        </p:txBody>
      </p:sp>
      <p:sp>
        <p:nvSpPr>
          <p:cNvPr id="95290" name="Text Box 58">
            <a:extLst>
              <a:ext uri="{FF2B5EF4-FFF2-40B4-BE49-F238E27FC236}">
                <a16:creationId xmlns:a16="http://schemas.microsoft.com/office/drawing/2014/main" xmlns="" id="{A234386D-1ADC-4413-9068-0B46D7C85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00625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有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个取向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BE685B3-41FF-4185-A921-2BC2B354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571750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=3, 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0F34098D-54DA-45A6-8703-8BADB482C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85875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=3,  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=2</a:t>
            </a:r>
            <a:endParaRPr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55">
            <a:extLst>
              <a:ext uri="{FF2B5EF4-FFF2-40B4-BE49-F238E27FC236}">
                <a16:creationId xmlns:a16="http://schemas.microsoft.com/office/drawing/2014/main" xmlns="" id="{9AC93A99-9B0F-4A65-A812-F600B21D4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637088"/>
          <a:ext cx="3127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24" imgW="380670" imgH="317225" progId="Equation.DSMT4">
                  <p:embed/>
                </p:oleObj>
              </mc:Choice>
              <mc:Fallback>
                <p:oleObj name="Equation" r:id="rId24" imgW="380670" imgH="317225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637088"/>
                        <a:ext cx="312738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>
            <a:extLst>
              <a:ext uri="{FF2B5EF4-FFF2-40B4-BE49-F238E27FC236}">
                <a16:creationId xmlns:a16="http://schemas.microsoft.com/office/drawing/2014/main" xmlns="" id="{5B0C6CE8-2DC5-47FA-8EEC-B5B468F77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5780088"/>
          <a:ext cx="49053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26" imgW="596641" imgH="317362" progId="Equation.DSMT4">
                  <p:embed/>
                </p:oleObj>
              </mc:Choice>
              <mc:Fallback>
                <p:oleObj name="Equation" r:id="rId26" imgW="596641" imgH="317362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780088"/>
                        <a:ext cx="490537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7">
            <a:extLst>
              <a:ext uri="{FF2B5EF4-FFF2-40B4-BE49-F238E27FC236}">
                <a16:creationId xmlns:a16="http://schemas.microsoft.com/office/drawing/2014/main" xmlns="" id="{58CBD0DE-54A9-4357-BE7F-032BE3E97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192713"/>
          <a:ext cx="1666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28" imgW="203024" imgH="317225" progId="Equation.DSMT4">
                  <p:embed/>
                </p:oleObj>
              </mc:Choice>
              <mc:Fallback>
                <p:oleObj name="Equation" r:id="rId28" imgW="203024" imgH="317225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192713"/>
                        <a:ext cx="16668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6">
            <a:extLst>
              <a:ext uri="{FF2B5EF4-FFF2-40B4-BE49-F238E27FC236}">
                <a16:creationId xmlns:a16="http://schemas.microsoft.com/office/drawing/2014/main" xmlns="" id="{A0DF07D5-CD38-435C-9389-2AD2645C3064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3286125"/>
            <a:ext cx="2065338" cy="3413125"/>
            <a:chOff x="5272097" y="3373461"/>
            <a:chExt cx="2065330" cy="3413125"/>
          </a:xfrm>
        </p:grpSpPr>
        <p:graphicFrame>
          <p:nvGraphicFramePr>
            <p:cNvPr id="13350" name="Object 60">
              <a:extLst>
                <a:ext uri="{FF2B5EF4-FFF2-40B4-BE49-F238E27FC236}">
                  <a16:creationId xmlns:a16="http://schemas.microsoft.com/office/drawing/2014/main" xmlns="" id="{A1A3AA33-3F73-4EE3-9DC9-68EFF99C0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9259" y="4484711"/>
            <a:ext cx="374649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5" name="Equation" r:id="rId30" imgW="291973" imgH="253890" progId="Equation.DSMT4">
                    <p:embed/>
                  </p:oleObj>
                </mc:Choice>
                <mc:Fallback>
                  <p:oleObj name="Equation" r:id="rId30" imgW="291973" imgH="25389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9" y="4484711"/>
                          <a:ext cx="374649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61">
              <a:extLst>
                <a:ext uri="{FF2B5EF4-FFF2-40B4-BE49-F238E27FC236}">
                  <a16:creationId xmlns:a16="http://schemas.microsoft.com/office/drawing/2014/main" xmlns="" id="{097FE2C9-FEC0-48EB-91AC-7E6C2B31F5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72132" y="4929198"/>
            <a:ext cx="211138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6" name="Equation" r:id="rId32" imgW="164957" imgH="241091" progId="Equation.DSMT4">
                    <p:embed/>
                  </p:oleObj>
                </mc:Choice>
                <mc:Fallback>
                  <p:oleObj name="Equation" r:id="rId32" imgW="164957" imgH="241091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929198"/>
                          <a:ext cx="211138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2" name="组合 65">
              <a:extLst>
                <a:ext uri="{FF2B5EF4-FFF2-40B4-BE49-F238E27FC236}">
                  <a16:creationId xmlns:a16="http://schemas.microsoft.com/office/drawing/2014/main" xmlns="" id="{11183009-A87F-42B4-BC7E-94918890B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2097" y="3373461"/>
              <a:ext cx="2065330" cy="3413125"/>
              <a:chOff x="5272097" y="3373461"/>
              <a:chExt cx="2065330" cy="3413125"/>
            </a:xfrm>
          </p:grpSpPr>
          <p:grpSp>
            <p:nvGrpSpPr>
              <p:cNvPr id="13353" name="Group 10">
                <a:extLst>
                  <a:ext uri="{FF2B5EF4-FFF2-40B4-BE49-F238E27FC236}">
                    <a16:creationId xmlns:a16="http://schemas.microsoft.com/office/drawing/2014/main" xmlns="" id="{17DFF692-71CE-49F3-8D70-5B7BB781D2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1477" y="3373461"/>
                <a:ext cx="1885950" cy="3413125"/>
                <a:chOff x="3612" y="1943"/>
                <a:chExt cx="1188" cy="2150"/>
              </a:xfrm>
            </p:grpSpPr>
            <p:sp>
              <p:nvSpPr>
                <p:cNvPr id="13356" name="Line 11">
                  <a:extLst>
                    <a:ext uri="{FF2B5EF4-FFF2-40B4-BE49-F238E27FC236}">
                      <a16:creationId xmlns:a16="http://schemas.microsoft.com/office/drawing/2014/main" xmlns="" id="{CB17FD8C-DBD0-4E9F-AA40-54E47F746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5" y="1981"/>
                  <a:ext cx="0" cy="211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7" name="Line 12">
                  <a:extLst>
                    <a:ext uri="{FF2B5EF4-FFF2-40B4-BE49-F238E27FC236}">
                      <a16:creationId xmlns:a16="http://schemas.microsoft.com/office/drawing/2014/main" xmlns="" id="{2140F9CA-26BD-4469-A7FF-589FFC5B7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5" y="3085"/>
                  <a:ext cx="864" cy="0"/>
                </a:xfrm>
                <a:prstGeom prst="line">
                  <a:avLst/>
                </a:prstGeom>
                <a:noFill/>
                <a:ln w="5715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8" name="Line 13">
                  <a:extLst>
                    <a:ext uri="{FF2B5EF4-FFF2-40B4-BE49-F238E27FC236}">
                      <a16:creationId xmlns:a16="http://schemas.microsoft.com/office/drawing/2014/main" xmlns="" id="{648FCAE9-A49C-4E40-A8FA-A077C41293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0694399" flipV="1">
                  <a:off x="3874" y="2850"/>
                  <a:ext cx="878" cy="134"/>
                </a:xfrm>
                <a:prstGeom prst="line">
                  <a:avLst/>
                </a:prstGeom>
                <a:noFill/>
                <a:ln w="5715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9" name="Line 14">
                  <a:extLst>
                    <a:ext uri="{FF2B5EF4-FFF2-40B4-BE49-F238E27FC236}">
                      <a16:creationId xmlns:a16="http://schemas.microsoft.com/office/drawing/2014/main" xmlns="" id="{C2BA79DF-01FF-4382-972F-B54A67D1A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87" y="2749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0" name="Line 15">
                  <a:extLst>
                    <a:ext uri="{FF2B5EF4-FFF2-40B4-BE49-F238E27FC236}">
                      <a16:creationId xmlns:a16="http://schemas.microsoft.com/office/drawing/2014/main" xmlns="" id="{226F26D5-131F-4326-94C5-9398E2B61C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5" y="2413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1" name="Line 16">
                  <a:extLst>
                    <a:ext uri="{FF2B5EF4-FFF2-40B4-BE49-F238E27FC236}">
                      <a16:creationId xmlns:a16="http://schemas.microsoft.com/office/drawing/2014/main" xmlns="" id="{5C31769A-1BA5-4568-80CF-0F810C39E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9936890" flipV="1">
                  <a:off x="3828" y="2571"/>
                  <a:ext cx="771" cy="344"/>
                </a:xfrm>
                <a:prstGeom prst="line">
                  <a:avLst/>
                </a:prstGeom>
                <a:noFill/>
                <a:ln w="5715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2" name="Line 17">
                  <a:extLst>
                    <a:ext uri="{FF2B5EF4-FFF2-40B4-BE49-F238E27FC236}">
                      <a16:creationId xmlns:a16="http://schemas.microsoft.com/office/drawing/2014/main" xmlns="" id="{B5A7799F-84B3-44B1-BB93-4188A3D03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786552">
                  <a:off x="3875" y="3193"/>
                  <a:ext cx="918" cy="131"/>
                </a:xfrm>
                <a:prstGeom prst="line">
                  <a:avLst/>
                </a:prstGeom>
                <a:noFill/>
                <a:ln w="5715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3" name="Line 18">
                  <a:extLst>
                    <a:ext uri="{FF2B5EF4-FFF2-40B4-BE49-F238E27FC236}">
                      <a16:creationId xmlns:a16="http://schemas.microsoft.com/office/drawing/2014/main" xmlns="" id="{E65E0385-F4E3-44D6-AF60-E9526C7F5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5" y="3421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4" name="Line 19">
                  <a:extLst>
                    <a:ext uri="{FF2B5EF4-FFF2-40B4-BE49-F238E27FC236}">
                      <a16:creationId xmlns:a16="http://schemas.microsoft.com/office/drawing/2014/main" xmlns="" id="{F2F43B26-B256-4D7F-853C-01F8C2027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822315">
                  <a:off x="3786" y="3256"/>
                  <a:ext cx="827" cy="294"/>
                </a:xfrm>
                <a:prstGeom prst="line">
                  <a:avLst/>
                </a:prstGeom>
                <a:noFill/>
                <a:ln w="57150">
                  <a:solidFill>
                    <a:srgbClr val="FFC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65" name="Object 25">
                  <a:extLst>
                    <a:ext uri="{FF2B5EF4-FFF2-40B4-BE49-F238E27FC236}">
                      <a16:creationId xmlns:a16="http://schemas.microsoft.com/office/drawing/2014/main" xmlns="" id="{269F7AEC-9DDC-4DB6-8EAF-41B3D34FF77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09" y="1943"/>
                <a:ext cx="215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17" name="Equation" r:id="rId34" imgW="266353" imgH="317087" progId="Equation.DSMT4">
                        <p:embed/>
                      </p:oleObj>
                    </mc:Choice>
                    <mc:Fallback>
                      <p:oleObj name="Equation" r:id="rId34" imgW="266353" imgH="317087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9" y="1943"/>
                              <a:ext cx="215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66" name="Arc 26">
                  <a:extLst>
                    <a:ext uri="{FF2B5EF4-FFF2-40B4-BE49-F238E27FC236}">
                      <a16:creationId xmlns:a16="http://schemas.microsoft.com/office/drawing/2014/main" xmlns="" id="{4EDAD488-9A5C-4BBD-B57B-52570097A7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5" y="2222"/>
                  <a:ext cx="905" cy="1727"/>
                </a:xfrm>
                <a:custGeom>
                  <a:avLst/>
                  <a:gdLst>
                    <a:gd name="T0" fmla="*/ 0 w 22623"/>
                    <a:gd name="T1" fmla="*/ 0 h 43200"/>
                    <a:gd name="T2" fmla="*/ 0 w 22623"/>
                    <a:gd name="T3" fmla="*/ 0 h 43200"/>
                    <a:gd name="T4" fmla="*/ 0 w 2262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2623"/>
                    <a:gd name="T10" fmla="*/ 0 h 43200"/>
                    <a:gd name="T11" fmla="*/ 22623 w 2262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623" h="43200" fill="none" extrusionOk="0">
                      <a:moveTo>
                        <a:pt x="1022" y="0"/>
                      </a:moveTo>
                      <a:cubicBezTo>
                        <a:pt x="12952" y="0"/>
                        <a:pt x="22623" y="9670"/>
                        <a:pt x="22623" y="21600"/>
                      </a:cubicBezTo>
                      <a:cubicBezTo>
                        <a:pt x="22623" y="33529"/>
                        <a:pt x="12952" y="43200"/>
                        <a:pt x="1023" y="43200"/>
                      </a:cubicBezTo>
                      <a:cubicBezTo>
                        <a:pt x="681" y="43200"/>
                        <a:pt x="340" y="43191"/>
                        <a:pt x="0" y="43175"/>
                      </a:cubicBezTo>
                    </a:path>
                    <a:path w="22623" h="43200" stroke="0" extrusionOk="0">
                      <a:moveTo>
                        <a:pt x="1022" y="0"/>
                      </a:moveTo>
                      <a:cubicBezTo>
                        <a:pt x="12952" y="0"/>
                        <a:pt x="22623" y="9670"/>
                        <a:pt x="22623" y="21600"/>
                      </a:cubicBezTo>
                      <a:cubicBezTo>
                        <a:pt x="22623" y="33529"/>
                        <a:pt x="12952" y="43200"/>
                        <a:pt x="1023" y="43200"/>
                      </a:cubicBezTo>
                      <a:cubicBezTo>
                        <a:pt x="681" y="43200"/>
                        <a:pt x="340" y="43191"/>
                        <a:pt x="0" y="43175"/>
                      </a:cubicBezTo>
                      <a:lnTo>
                        <a:pt x="1023" y="21600"/>
                      </a:lnTo>
                      <a:lnTo>
                        <a:pt x="1022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67" name="Line 27">
                  <a:extLst>
                    <a:ext uri="{FF2B5EF4-FFF2-40B4-BE49-F238E27FC236}">
                      <a16:creationId xmlns:a16="http://schemas.microsoft.com/office/drawing/2014/main" xmlns="" id="{E809E774-175C-4769-9603-EDA61751B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5" y="3757"/>
                  <a:ext cx="576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68" name="Object 59">
                  <a:extLst>
                    <a:ext uri="{FF2B5EF4-FFF2-40B4-BE49-F238E27FC236}">
                      <a16:creationId xmlns:a16="http://schemas.microsoft.com/office/drawing/2014/main" xmlns="" id="{9483A904-3912-47C2-8348-8A791FE993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12" y="2307"/>
                <a:ext cx="256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18" name="Equation" r:id="rId36" imgW="317225" imgH="253780" progId="Equation.DSMT4">
                        <p:embed/>
                      </p:oleObj>
                    </mc:Choice>
                    <mc:Fallback>
                      <p:oleObj name="Equation" r:id="rId36" imgW="317225" imgH="253780" progId="Equation.DSMT4">
                        <p:embed/>
                        <p:pic>
                          <p:nvPicPr>
                            <p:cNvPr id="0" name="Object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12" y="2307"/>
                              <a:ext cx="256" cy="2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354" name="Object 62">
                <a:extLst>
                  <a:ext uri="{FF2B5EF4-FFF2-40B4-BE49-F238E27FC236}">
                    <a16:creationId xmlns:a16="http://schemas.microsoft.com/office/drawing/2014/main" xmlns="" id="{54E20200-C38F-43C4-B14D-236D78A0E9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6385" y="5556274"/>
              <a:ext cx="569910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9" name="Equation" r:id="rId38" imgW="444114" imgH="253780" progId="Equation.DSMT4">
                      <p:embed/>
                    </p:oleObj>
                  </mc:Choice>
                  <mc:Fallback>
                    <p:oleObj name="Equation" r:id="rId38" imgW="444114" imgH="253780" progId="Equation.DSMT4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385" y="5556274"/>
                            <a:ext cx="569910" cy="323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5" name="Object 63">
                <a:extLst>
                  <a:ext uri="{FF2B5EF4-FFF2-40B4-BE49-F238E27FC236}">
                    <a16:creationId xmlns:a16="http://schemas.microsoft.com/office/drawing/2014/main" xmlns="" id="{D50C453D-C4C8-4764-A072-318A487993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2097" y="6056336"/>
              <a:ext cx="585786" cy="323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0" name="Equation" r:id="rId40" imgW="457002" imgH="253890" progId="Equation.DSMT4">
                      <p:embed/>
                    </p:oleObj>
                  </mc:Choice>
                  <mc:Fallback>
                    <p:oleObj name="Equation" r:id="rId40" imgW="457002" imgH="253890" progId="Equation.DSMT4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097" y="6056336"/>
                            <a:ext cx="585786" cy="323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49" name="Text Box 24">
            <a:extLst>
              <a:ext uri="{FF2B5EF4-FFF2-40B4-BE49-F238E27FC236}">
                <a16:creationId xmlns:a16="http://schemas.microsoft.com/office/drawing/2014/main" xmlns="" id="{08B39F3D-1947-4E1A-8BB4-675554469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6400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</a:rPr>
              <a:t>9</a:t>
            </a:r>
            <a:endParaRPr lang="en-US" altLang="zh-CN" sz="2800">
              <a:solidFill>
                <a:schemeClr val="tx2"/>
              </a:solidFill>
              <a:latin typeface="楷体_GB231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" fill="hold"/>
                                        <p:tgtEl>
                                          <p:spTgt spid="95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95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8" dur="500"/>
                                        <p:tgtEl>
                                          <p:spTgt spid="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0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5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75" fill="hold"/>
                                        <p:tgtEl>
                                          <p:spTgt spid="9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75" fill="hold"/>
                                        <p:tgtEl>
                                          <p:spTgt spid="9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95234" grpId="0" autoUpdateAnimBg="0"/>
      <p:bldP spid="95239" grpId="0" autoUpdateAnimBg="0"/>
      <p:bldP spid="95240" grpId="0" animBg="1"/>
      <p:bldP spid="95275" grpId="0" autoUpdateAnimBg="0"/>
      <p:bldP spid="95276" grpId="0" autoUpdateAnimBg="0"/>
      <p:bldP spid="95277" grpId="0" autoUpdateAnimBg="0"/>
      <p:bldP spid="95278" grpId="0" animBg="1"/>
      <p:bldP spid="95281" grpId="0" autoUpdateAnimBg="0"/>
      <p:bldP spid="95289" grpId="0"/>
      <p:bldP spid="95290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2A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336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7985</TotalTime>
  <Words>2164</Words>
  <Application>Microsoft Office PowerPoint</Application>
  <PresentationFormat>全屏显示(4:3)</PresentationFormat>
  <Paragraphs>443</Paragraphs>
  <Slides>36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黑体</vt:lpstr>
      <vt:lpstr>华文中宋</vt:lpstr>
      <vt:lpstr>楷体_GB2312</vt:lpstr>
      <vt:lpstr>宋体</vt:lpstr>
      <vt:lpstr>Arial</vt:lpstr>
      <vt:lpstr>Bookman Old Style</vt:lpstr>
      <vt:lpstr>Symbol</vt:lpstr>
      <vt:lpstr>Times New Roman</vt:lpstr>
      <vt:lpstr>Wingdings</vt:lpstr>
      <vt:lpstr>默认设计模板</vt:lpstr>
      <vt:lpstr>Equation</vt:lpstr>
      <vt:lpstr>剪辑</vt:lpstr>
      <vt:lpstr>公式</vt:lpstr>
      <vt:lpstr>MathType 6.0 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量子力学基础</dc:title>
  <dc:creator>ZHANG Yanbin,Elian</dc:creator>
  <cp:lastModifiedBy>Administrator</cp:lastModifiedBy>
  <cp:revision>531</cp:revision>
  <cp:lastPrinted>2020-12-21T09:36:19Z</cp:lastPrinted>
  <dcterms:created xsi:type="dcterms:W3CDTF">2001-10-18T14:28:11Z</dcterms:created>
  <dcterms:modified xsi:type="dcterms:W3CDTF">2022-12-07T04:16:47Z</dcterms:modified>
</cp:coreProperties>
</file>