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516" r:id="rId2"/>
    <p:sldId id="519" r:id="rId3"/>
    <p:sldId id="533" r:id="rId4"/>
    <p:sldId id="534" r:id="rId5"/>
    <p:sldId id="535" r:id="rId6"/>
    <p:sldId id="528" r:id="rId7"/>
    <p:sldId id="529" r:id="rId8"/>
    <p:sldId id="530" r:id="rId9"/>
    <p:sldId id="531" r:id="rId10"/>
    <p:sldId id="532" r:id="rId11"/>
    <p:sldId id="536" r:id="rId12"/>
    <p:sldId id="438" r:id="rId13"/>
    <p:sldId id="439" r:id="rId14"/>
    <p:sldId id="440" r:id="rId15"/>
    <p:sldId id="441" r:id="rId16"/>
    <p:sldId id="503" r:id="rId17"/>
    <p:sldId id="442" r:id="rId18"/>
    <p:sldId id="466" r:id="rId19"/>
    <p:sldId id="467" r:id="rId20"/>
    <p:sldId id="423" r:id="rId21"/>
    <p:sldId id="475" r:id="rId22"/>
    <p:sldId id="425" r:id="rId23"/>
    <p:sldId id="426" r:id="rId24"/>
    <p:sldId id="537" r:id="rId25"/>
    <p:sldId id="538" r:id="rId26"/>
    <p:sldId id="427" r:id="rId27"/>
    <p:sldId id="455" r:id="rId28"/>
    <p:sldId id="456" r:id="rId29"/>
    <p:sldId id="457" r:id="rId30"/>
    <p:sldId id="458" r:id="rId31"/>
    <p:sldId id="459" r:id="rId32"/>
    <p:sldId id="460" r:id="rId33"/>
    <p:sldId id="461" r:id="rId34"/>
    <p:sldId id="462" r:id="rId35"/>
    <p:sldId id="463" r:id="rId36"/>
    <p:sldId id="504" r:id="rId3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CC00"/>
    <a:srgbClr val="00CC66"/>
    <a:srgbClr val="66CCFF"/>
    <a:srgbClr val="FF0066"/>
    <a:srgbClr val="FF99FF"/>
    <a:srgbClr val="660066"/>
    <a:srgbClr val="990033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59" autoAdjust="0"/>
    <p:restoredTop sz="92459" autoAdjust="0"/>
  </p:normalViewPr>
  <p:slideViewPr>
    <p:cSldViewPr snapToGrid="0">
      <p:cViewPr varScale="1">
        <p:scale>
          <a:sx n="107" d="100"/>
          <a:sy n="107" d="100"/>
        </p:scale>
        <p:origin x="34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83.wmf"/><Relationship Id="rId3" Type="http://schemas.openxmlformats.org/officeDocument/2006/relationships/image" Target="../media/image78.wmf"/><Relationship Id="rId7" Type="http://schemas.openxmlformats.org/officeDocument/2006/relationships/image" Target="../media/image82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Relationship Id="rId6" Type="http://schemas.openxmlformats.org/officeDocument/2006/relationships/image" Target="../media/image81.wmf"/><Relationship Id="rId5" Type="http://schemas.openxmlformats.org/officeDocument/2006/relationships/image" Target="../media/image80.wmf"/><Relationship Id="rId10" Type="http://schemas.openxmlformats.org/officeDocument/2006/relationships/image" Target="../media/image85.emf"/><Relationship Id="rId4" Type="http://schemas.openxmlformats.org/officeDocument/2006/relationships/image" Target="../media/image79.wmf"/><Relationship Id="rId9" Type="http://schemas.openxmlformats.org/officeDocument/2006/relationships/image" Target="../media/image84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7.wmf"/><Relationship Id="rId7" Type="http://schemas.openxmlformats.org/officeDocument/2006/relationships/image" Target="../media/image91.emf"/><Relationship Id="rId2" Type="http://schemas.openxmlformats.org/officeDocument/2006/relationships/image" Target="../media/image84.wmf"/><Relationship Id="rId1" Type="http://schemas.openxmlformats.org/officeDocument/2006/relationships/image" Target="../media/image86.wmf"/><Relationship Id="rId6" Type="http://schemas.openxmlformats.org/officeDocument/2006/relationships/image" Target="../media/image90.wmf"/><Relationship Id="rId5" Type="http://schemas.openxmlformats.org/officeDocument/2006/relationships/image" Target="../media/image89.wmf"/><Relationship Id="rId4" Type="http://schemas.openxmlformats.org/officeDocument/2006/relationships/image" Target="../media/image88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99.wmf"/><Relationship Id="rId13" Type="http://schemas.openxmlformats.org/officeDocument/2006/relationships/image" Target="../media/image104.wmf"/><Relationship Id="rId18" Type="http://schemas.openxmlformats.org/officeDocument/2006/relationships/image" Target="../media/image109.emf"/><Relationship Id="rId3" Type="http://schemas.openxmlformats.org/officeDocument/2006/relationships/image" Target="../media/image94.wmf"/><Relationship Id="rId21" Type="http://schemas.openxmlformats.org/officeDocument/2006/relationships/image" Target="../media/image111.emf"/><Relationship Id="rId7" Type="http://schemas.openxmlformats.org/officeDocument/2006/relationships/image" Target="../media/image98.wmf"/><Relationship Id="rId12" Type="http://schemas.openxmlformats.org/officeDocument/2006/relationships/image" Target="../media/image103.emf"/><Relationship Id="rId17" Type="http://schemas.openxmlformats.org/officeDocument/2006/relationships/image" Target="../media/image108.wmf"/><Relationship Id="rId2" Type="http://schemas.openxmlformats.org/officeDocument/2006/relationships/image" Target="../media/image93.wmf"/><Relationship Id="rId16" Type="http://schemas.openxmlformats.org/officeDocument/2006/relationships/image" Target="../media/image107.wmf"/><Relationship Id="rId20" Type="http://schemas.openxmlformats.org/officeDocument/2006/relationships/image" Target="../media/image84.wmf"/><Relationship Id="rId1" Type="http://schemas.openxmlformats.org/officeDocument/2006/relationships/image" Target="../media/image92.wmf"/><Relationship Id="rId6" Type="http://schemas.openxmlformats.org/officeDocument/2006/relationships/image" Target="../media/image97.wmf"/><Relationship Id="rId11" Type="http://schemas.openxmlformats.org/officeDocument/2006/relationships/image" Target="../media/image102.wmf"/><Relationship Id="rId5" Type="http://schemas.openxmlformats.org/officeDocument/2006/relationships/image" Target="../media/image96.wmf"/><Relationship Id="rId15" Type="http://schemas.openxmlformats.org/officeDocument/2006/relationships/image" Target="../media/image106.wmf"/><Relationship Id="rId10" Type="http://schemas.openxmlformats.org/officeDocument/2006/relationships/image" Target="../media/image101.wmf"/><Relationship Id="rId19" Type="http://schemas.openxmlformats.org/officeDocument/2006/relationships/image" Target="../media/image110.wmf"/><Relationship Id="rId4" Type="http://schemas.openxmlformats.org/officeDocument/2006/relationships/image" Target="../media/image95.wmf"/><Relationship Id="rId9" Type="http://schemas.openxmlformats.org/officeDocument/2006/relationships/image" Target="../media/image100.wmf"/><Relationship Id="rId14" Type="http://schemas.openxmlformats.org/officeDocument/2006/relationships/image" Target="../media/image105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emf"/><Relationship Id="rId3" Type="http://schemas.openxmlformats.org/officeDocument/2006/relationships/image" Target="../media/image114.wmf"/><Relationship Id="rId7" Type="http://schemas.openxmlformats.org/officeDocument/2006/relationships/image" Target="../media/image118.emf"/><Relationship Id="rId2" Type="http://schemas.openxmlformats.org/officeDocument/2006/relationships/image" Target="../media/image113.wmf"/><Relationship Id="rId1" Type="http://schemas.openxmlformats.org/officeDocument/2006/relationships/image" Target="../media/image112.wmf"/><Relationship Id="rId6" Type="http://schemas.openxmlformats.org/officeDocument/2006/relationships/image" Target="../media/image117.wmf"/><Relationship Id="rId5" Type="http://schemas.openxmlformats.org/officeDocument/2006/relationships/image" Target="../media/image116.wmf"/><Relationship Id="rId4" Type="http://schemas.openxmlformats.org/officeDocument/2006/relationships/image" Target="../media/image115.wmf"/><Relationship Id="rId9" Type="http://schemas.openxmlformats.org/officeDocument/2006/relationships/image" Target="../media/image120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wmf"/><Relationship Id="rId1" Type="http://schemas.openxmlformats.org/officeDocument/2006/relationships/image" Target="../media/image105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wmf"/><Relationship Id="rId7" Type="http://schemas.openxmlformats.org/officeDocument/2006/relationships/image" Target="../media/image130.wmf"/><Relationship Id="rId2" Type="http://schemas.openxmlformats.org/officeDocument/2006/relationships/image" Target="../media/image125.wmf"/><Relationship Id="rId1" Type="http://schemas.openxmlformats.org/officeDocument/2006/relationships/image" Target="../media/image124.wmf"/><Relationship Id="rId6" Type="http://schemas.openxmlformats.org/officeDocument/2006/relationships/image" Target="../media/image129.wmf"/><Relationship Id="rId5" Type="http://schemas.openxmlformats.org/officeDocument/2006/relationships/image" Target="../media/image128.wmf"/><Relationship Id="rId4" Type="http://schemas.openxmlformats.org/officeDocument/2006/relationships/image" Target="../media/image127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wmf"/><Relationship Id="rId13" Type="http://schemas.openxmlformats.org/officeDocument/2006/relationships/image" Target="../media/image151.emf"/><Relationship Id="rId18" Type="http://schemas.openxmlformats.org/officeDocument/2006/relationships/image" Target="../media/image156.emf"/><Relationship Id="rId3" Type="http://schemas.openxmlformats.org/officeDocument/2006/relationships/image" Target="../media/image141.wmf"/><Relationship Id="rId7" Type="http://schemas.openxmlformats.org/officeDocument/2006/relationships/image" Target="../media/image145.emf"/><Relationship Id="rId12" Type="http://schemas.openxmlformats.org/officeDocument/2006/relationships/image" Target="../media/image150.wmf"/><Relationship Id="rId17" Type="http://schemas.openxmlformats.org/officeDocument/2006/relationships/image" Target="../media/image155.emf"/><Relationship Id="rId2" Type="http://schemas.openxmlformats.org/officeDocument/2006/relationships/image" Target="../media/image140.wmf"/><Relationship Id="rId16" Type="http://schemas.openxmlformats.org/officeDocument/2006/relationships/image" Target="../media/image154.wmf"/><Relationship Id="rId20" Type="http://schemas.openxmlformats.org/officeDocument/2006/relationships/image" Target="../media/image158.emf"/><Relationship Id="rId1" Type="http://schemas.openxmlformats.org/officeDocument/2006/relationships/image" Target="../media/image139.wmf"/><Relationship Id="rId6" Type="http://schemas.openxmlformats.org/officeDocument/2006/relationships/image" Target="../media/image144.wmf"/><Relationship Id="rId11" Type="http://schemas.openxmlformats.org/officeDocument/2006/relationships/image" Target="../media/image149.emf"/><Relationship Id="rId5" Type="http://schemas.openxmlformats.org/officeDocument/2006/relationships/image" Target="../media/image143.wmf"/><Relationship Id="rId15" Type="http://schemas.openxmlformats.org/officeDocument/2006/relationships/image" Target="../media/image153.wmf"/><Relationship Id="rId10" Type="http://schemas.openxmlformats.org/officeDocument/2006/relationships/image" Target="../media/image148.emf"/><Relationship Id="rId19" Type="http://schemas.openxmlformats.org/officeDocument/2006/relationships/image" Target="../media/image157.wmf"/><Relationship Id="rId4" Type="http://schemas.openxmlformats.org/officeDocument/2006/relationships/image" Target="../media/image142.wmf"/><Relationship Id="rId9" Type="http://schemas.openxmlformats.org/officeDocument/2006/relationships/image" Target="../media/image147.emf"/><Relationship Id="rId14" Type="http://schemas.openxmlformats.org/officeDocument/2006/relationships/image" Target="../media/image152.e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6.wmf"/><Relationship Id="rId13" Type="http://schemas.openxmlformats.org/officeDocument/2006/relationships/image" Target="../media/image169.wmf"/><Relationship Id="rId18" Type="http://schemas.openxmlformats.org/officeDocument/2006/relationships/image" Target="../media/image139.wmf"/><Relationship Id="rId3" Type="http://schemas.openxmlformats.org/officeDocument/2006/relationships/image" Target="../media/image161.emf"/><Relationship Id="rId7" Type="http://schemas.openxmlformats.org/officeDocument/2006/relationships/image" Target="../media/image165.emf"/><Relationship Id="rId12" Type="http://schemas.openxmlformats.org/officeDocument/2006/relationships/image" Target="../media/image168.emf"/><Relationship Id="rId17" Type="http://schemas.openxmlformats.org/officeDocument/2006/relationships/image" Target="../media/image171.emf"/><Relationship Id="rId2" Type="http://schemas.openxmlformats.org/officeDocument/2006/relationships/image" Target="../media/image160.emf"/><Relationship Id="rId16" Type="http://schemas.openxmlformats.org/officeDocument/2006/relationships/image" Target="../media/image170.emf"/><Relationship Id="rId20" Type="http://schemas.openxmlformats.org/officeDocument/2006/relationships/image" Target="../media/image172.wmf"/><Relationship Id="rId1" Type="http://schemas.openxmlformats.org/officeDocument/2006/relationships/image" Target="../media/image159.emf"/><Relationship Id="rId6" Type="http://schemas.openxmlformats.org/officeDocument/2006/relationships/image" Target="../media/image164.emf"/><Relationship Id="rId11" Type="http://schemas.openxmlformats.org/officeDocument/2006/relationships/image" Target="../media/image142.wmf"/><Relationship Id="rId5" Type="http://schemas.openxmlformats.org/officeDocument/2006/relationships/image" Target="../media/image163.emf"/><Relationship Id="rId15" Type="http://schemas.openxmlformats.org/officeDocument/2006/relationships/image" Target="../media/image154.wmf"/><Relationship Id="rId10" Type="http://schemas.openxmlformats.org/officeDocument/2006/relationships/image" Target="../media/image167.wmf"/><Relationship Id="rId19" Type="http://schemas.openxmlformats.org/officeDocument/2006/relationships/image" Target="../media/image140.wmf"/><Relationship Id="rId4" Type="http://schemas.openxmlformats.org/officeDocument/2006/relationships/image" Target="../media/image162.emf"/><Relationship Id="rId9" Type="http://schemas.openxmlformats.org/officeDocument/2006/relationships/image" Target="../media/image141.wmf"/><Relationship Id="rId14" Type="http://schemas.openxmlformats.org/officeDocument/2006/relationships/image" Target="../media/image153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wmf"/><Relationship Id="rId3" Type="http://schemas.openxmlformats.org/officeDocument/2006/relationships/image" Target="../media/image176.emf"/><Relationship Id="rId7" Type="http://schemas.openxmlformats.org/officeDocument/2006/relationships/image" Target="../media/image179.emf"/><Relationship Id="rId2" Type="http://schemas.openxmlformats.org/officeDocument/2006/relationships/image" Target="../media/image175.emf"/><Relationship Id="rId1" Type="http://schemas.openxmlformats.org/officeDocument/2006/relationships/image" Target="../media/image174.emf"/><Relationship Id="rId6" Type="http://schemas.openxmlformats.org/officeDocument/2006/relationships/image" Target="../media/image142.wmf"/><Relationship Id="rId5" Type="http://schemas.openxmlformats.org/officeDocument/2006/relationships/image" Target="../media/image178.emf"/><Relationship Id="rId4" Type="http://schemas.openxmlformats.org/officeDocument/2006/relationships/image" Target="../media/image177.e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8.wmf"/><Relationship Id="rId13" Type="http://schemas.openxmlformats.org/officeDocument/2006/relationships/image" Target="../media/image193.wmf"/><Relationship Id="rId18" Type="http://schemas.openxmlformats.org/officeDocument/2006/relationships/image" Target="../media/image198.wmf"/><Relationship Id="rId3" Type="http://schemas.openxmlformats.org/officeDocument/2006/relationships/image" Target="../media/image183.emf"/><Relationship Id="rId21" Type="http://schemas.openxmlformats.org/officeDocument/2006/relationships/image" Target="../media/image201.wmf"/><Relationship Id="rId7" Type="http://schemas.openxmlformats.org/officeDocument/2006/relationships/image" Target="../media/image187.wmf"/><Relationship Id="rId12" Type="http://schemas.openxmlformats.org/officeDocument/2006/relationships/image" Target="../media/image192.wmf"/><Relationship Id="rId17" Type="http://schemas.openxmlformats.org/officeDocument/2006/relationships/image" Target="../media/image197.wmf"/><Relationship Id="rId2" Type="http://schemas.openxmlformats.org/officeDocument/2006/relationships/image" Target="../media/image182.emf"/><Relationship Id="rId16" Type="http://schemas.openxmlformats.org/officeDocument/2006/relationships/image" Target="../media/image196.wmf"/><Relationship Id="rId20" Type="http://schemas.openxmlformats.org/officeDocument/2006/relationships/image" Target="../media/image200.wmf"/><Relationship Id="rId1" Type="http://schemas.openxmlformats.org/officeDocument/2006/relationships/image" Target="../media/image181.emf"/><Relationship Id="rId6" Type="http://schemas.openxmlformats.org/officeDocument/2006/relationships/image" Target="../media/image186.emf"/><Relationship Id="rId11" Type="http://schemas.openxmlformats.org/officeDocument/2006/relationships/image" Target="../media/image191.emf"/><Relationship Id="rId5" Type="http://schemas.openxmlformats.org/officeDocument/2006/relationships/image" Target="../media/image185.emf"/><Relationship Id="rId15" Type="http://schemas.openxmlformats.org/officeDocument/2006/relationships/image" Target="../media/image195.wmf"/><Relationship Id="rId23" Type="http://schemas.openxmlformats.org/officeDocument/2006/relationships/image" Target="../media/image203.emf"/><Relationship Id="rId10" Type="http://schemas.openxmlformats.org/officeDocument/2006/relationships/image" Target="../media/image190.emf"/><Relationship Id="rId19" Type="http://schemas.openxmlformats.org/officeDocument/2006/relationships/image" Target="../media/image199.wmf"/><Relationship Id="rId4" Type="http://schemas.openxmlformats.org/officeDocument/2006/relationships/image" Target="../media/image184.emf"/><Relationship Id="rId9" Type="http://schemas.openxmlformats.org/officeDocument/2006/relationships/image" Target="../media/image189.wmf"/><Relationship Id="rId14" Type="http://schemas.openxmlformats.org/officeDocument/2006/relationships/image" Target="../media/image194.wmf"/><Relationship Id="rId22" Type="http://schemas.openxmlformats.org/officeDocument/2006/relationships/image" Target="../media/image20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7" Type="http://schemas.openxmlformats.org/officeDocument/2006/relationships/image" Target="../media/image15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14.wmf"/><Relationship Id="rId5" Type="http://schemas.openxmlformats.org/officeDocument/2006/relationships/image" Target="../media/image13.emf"/><Relationship Id="rId4" Type="http://schemas.openxmlformats.org/officeDocument/2006/relationships/image" Target="../media/image12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wmf"/><Relationship Id="rId13" Type="http://schemas.openxmlformats.org/officeDocument/2006/relationships/image" Target="../media/image100.wmf"/><Relationship Id="rId3" Type="http://schemas.openxmlformats.org/officeDocument/2006/relationships/image" Target="../media/image84.wmf"/><Relationship Id="rId7" Type="http://schemas.openxmlformats.org/officeDocument/2006/relationships/image" Target="../media/image89.wmf"/><Relationship Id="rId12" Type="http://schemas.openxmlformats.org/officeDocument/2006/relationships/image" Target="../media/image99.wmf"/><Relationship Id="rId2" Type="http://schemas.openxmlformats.org/officeDocument/2006/relationships/image" Target="../media/image83.wmf"/><Relationship Id="rId16" Type="http://schemas.openxmlformats.org/officeDocument/2006/relationships/image" Target="../media/image107.wmf"/><Relationship Id="rId1" Type="http://schemas.openxmlformats.org/officeDocument/2006/relationships/image" Target="../media/image79.wmf"/><Relationship Id="rId6" Type="http://schemas.openxmlformats.org/officeDocument/2006/relationships/image" Target="../media/image87.wmf"/><Relationship Id="rId11" Type="http://schemas.openxmlformats.org/officeDocument/2006/relationships/image" Target="../media/image98.wmf"/><Relationship Id="rId5" Type="http://schemas.openxmlformats.org/officeDocument/2006/relationships/image" Target="../media/image86.wmf"/><Relationship Id="rId15" Type="http://schemas.openxmlformats.org/officeDocument/2006/relationships/image" Target="../media/image106.wmf"/><Relationship Id="rId10" Type="http://schemas.openxmlformats.org/officeDocument/2006/relationships/image" Target="../media/image97.wmf"/><Relationship Id="rId4" Type="http://schemas.openxmlformats.org/officeDocument/2006/relationships/image" Target="../media/image91.emf"/><Relationship Id="rId9" Type="http://schemas.openxmlformats.org/officeDocument/2006/relationships/image" Target="../media/image96.wmf"/><Relationship Id="rId14" Type="http://schemas.openxmlformats.org/officeDocument/2006/relationships/image" Target="../media/image105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9.wmf"/><Relationship Id="rId13" Type="http://schemas.openxmlformats.org/officeDocument/2006/relationships/image" Target="../media/image174.emf"/><Relationship Id="rId3" Type="http://schemas.openxmlformats.org/officeDocument/2006/relationships/image" Target="../media/image166.wmf"/><Relationship Id="rId7" Type="http://schemas.openxmlformats.org/officeDocument/2006/relationships/image" Target="../media/image168.emf"/><Relationship Id="rId12" Type="http://schemas.openxmlformats.org/officeDocument/2006/relationships/image" Target="../media/image206.wmf"/><Relationship Id="rId2" Type="http://schemas.openxmlformats.org/officeDocument/2006/relationships/image" Target="../media/image205.emf"/><Relationship Id="rId16" Type="http://schemas.openxmlformats.org/officeDocument/2006/relationships/image" Target="../media/image207.wmf"/><Relationship Id="rId1" Type="http://schemas.openxmlformats.org/officeDocument/2006/relationships/image" Target="../media/image204.emf"/><Relationship Id="rId6" Type="http://schemas.openxmlformats.org/officeDocument/2006/relationships/image" Target="../media/image142.wmf"/><Relationship Id="rId11" Type="http://schemas.openxmlformats.org/officeDocument/2006/relationships/image" Target="../media/image170.emf"/><Relationship Id="rId5" Type="http://schemas.openxmlformats.org/officeDocument/2006/relationships/image" Target="../media/image167.wmf"/><Relationship Id="rId15" Type="http://schemas.openxmlformats.org/officeDocument/2006/relationships/image" Target="../media/image197.wmf"/><Relationship Id="rId10" Type="http://schemas.openxmlformats.org/officeDocument/2006/relationships/image" Target="../media/image154.wmf"/><Relationship Id="rId4" Type="http://schemas.openxmlformats.org/officeDocument/2006/relationships/image" Target="../media/image141.wmf"/><Relationship Id="rId9" Type="http://schemas.openxmlformats.org/officeDocument/2006/relationships/image" Target="../media/image153.wmf"/><Relationship Id="rId14" Type="http://schemas.openxmlformats.org/officeDocument/2006/relationships/image" Target="../media/image196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6.emf"/><Relationship Id="rId3" Type="http://schemas.openxmlformats.org/officeDocument/2006/relationships/image" Target="../media/image211.wmf"/><Relationship Id="rId7" Type="http://schemas.openxmlformats.org/officeDocument/2006/relationships/image" Target="../media/image215.emf"/><Relationship Id="rId2" Type="http://schemas.openxmlformats.org/officeDocument/2006/relationships/image" Target="../media/image210.wmf"/><Relationship Id="rId1" Type="http://schemas.openxmlformats.org/officeDocument/2006/relationships/image" Target="../media/image209.wmf"/><Relationship Id="rId6" Type="http://schemas.openxmlformats.org/officeDocument/2006/relationships/image" Target="../media/image214.emf"/><Relationship Id="rId5" Type="http://schemas.openxmlformats.org/officeDocument/2006/relationships/image" Target="../media/image213.wmf"/><Relationship Id="rId10" Type="http://schemas.openxmlformats.org/officeDocument/2006/relationships/image" Target="../media/image218.emf"/><Relationship Id="rId4" Type="http://schemas.openxmlformats.org/officeDocument/2006/relationships/image" Target="../media/image212.wmf"/><Relationship Id="rId9" Type="http://schemas.openxmlformats.org/officeDocument/2006/relationships/image" Target="../media/image217.e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6.wmf"/><Relationship Id="rId13" Type="http://schemas.openxmlformats.org/officeDocument/2006/relationships/image" Target="../media/image231.wmf"/><Relationship Id="rId18" Type="http://schemas.openxmlformats.org/officeDocument/2006/relationships/image" Target="../media/image235.emf"/><Relationship Id="rId3" Type="http://schemas.openxmlformats.org/officeDocument/2006/relationships/image" Target="../media/image221.wmf"/><Relationship Id="rId21" Type="http://schemas.openxmlformats.org/officeDocument/2006/relationships/image" Target="../media/image238.emf"/><Relationship Id="rId7" Type="http://schemas.openxmlformats.org/officeDocument/2006/relationships/image" Target="../media/image225.emf"/><Relationship Id="rId12" Type="http://schemas.openxmlformats.org/officeDocument/2006/relationships/image" Target="../media/image230.wmf"/><Relationship Id="rId17" Type="http://schemas.openxmlformats.org/officeDocument/2006/relationships/image" Target="../media/image234.wmf"/><Relationship Id="rId2" Type="http://schemas.openxmlformats.org/officeDocument/2006/relationships/image" Target="../media/image220.wmf"/><Relationship Id="rId16" Type="http://schemas.openxmlformats.org/officeDocument/2006/relationships/image" Target="../media/image233.wmf"/><Relationship Id="rId20" Type="http://schemas.openxmlformats.org/officeDocument/2006/relationships/image" Target="../media/image237.wmf"/><Relationship Id="rId1" Type="http://schemas.openxmlformats.org/officeDocument/2006/relationships/image" Target="../media/image219.wmf"/><Relationship Id="rId6" Type="http://schemas.openxmlformats.org/officeDocument/2006/relationships/image" Target="../media/image224.wmf"/><Relationship Id="rId11" Type="http://schemas.openxmlformats.org/officeDocument/2006/relationships/image" Target="../media/image229.emf"/><Relationship Id="rId5" Type="http://schemas.openxmlformats.org/officeDocument/2006/relationships/image" Target="../media/image223.wmf"/><Relationship Id="rId15" Type="http://schemas.openxmlformats.org/officeDocument/2006/relationships/image" Target="../media/image153.wmf"/><Relationship Id="rId10" Type="http://schemas.openxmlformats.org/officeDocument/2006/relationships/image" Target="../media/image228.emf"/><Relationship Id="rId19" Type="http://schemas.openxmlformats.org/officeDocument/2006/relationships/image" Target="../media/image236.emf"/><Relationship Id="rId4" Type="http://schemas.openxmlformats.org/officeDocument/2006/relationships/image" Target="../media/image222.wmf"/><Relationship Id="rId9" Type="http://schemas.openxmlformats.org/officeDocument/2006/relationships/image" Target="../media/image227.emf"/><Relationship Id="rId14" Type="http://schemas.openxmlformats.org/officeDocument/2006/relationships/image" Target="../media/image232.emf"/><Relationship Id="rId22" Type="http://schemas.openxmlformats.org/officeDocument/2006/relationships/image" Target="../media/image239.e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6.wmf"/><Relationship Id="rId13" Type="http://schemas.openxmlformats.org/officeDocument/2006/relationships/image" Target="../media/image251.emf"/><Relationship Id="rId3" Type="http://schemas.openxmlformats.org/officeDocument/2006/relationships/image" Target="../media/image241.emf"/><Relationship Id="rId7" Type="http://schemas.openxmlformats.org/officeDocument/2006/relationships/image" Target="../media/image245.wmf"/><Relationship Id="rId12" Type="http://schemas.openxmlformats.org/officeDocument/2006/relationships/image" Target="../media/image250.wmf"/><Relationship Id="rId17" Type="http://schemas.openxmlformats.org/officeDocument/2006/relationships/image" Target="../media/image252.emf"/><Relationship Id="rId2" Type="http://schemas.openxmlformats.org/officeDocument/2006/relationships/image" Target="../media/image231.wmf"/><Relationship Id="rId16" Type="http://schemas.openxmlformats.org/officeDocument/2006/relationships/image" Target="../media/image234.wmf"/><Relationship Id="rId1" Type="http://schemas.openxmlformats.org/officeDocument/2006/relationships/image" Target="../media/image240.emf"/><Relationship Id="rId6" Type="http://schemas.openxmlformats.org/officeDocument/2006/relationships/image" Target="../media/image244.emf"/><Relationship Id="rId11" Type="http://schemas.openxmlformats.org/officeDocument/2006/relationships/image" Target="../media/image249.wmf"/><Relationship Id="rId5" Type="http://schemas.openxmlformats.org/officeDocument/2006/relationships/image" Target="../media/image243.wmf"/><Relationship Id="rId15" Type="http://schemas.openxmlformats.org/officeDocument/2006/relationships/image" Target="../media/image233.wmf"/><Relationship Id="rId10" Type="http://schemas.openxmlformats.org/officeDocument/2006/relationships/image" Target="../media/image248.emf"/><Relationship Id="rId4" Type="http://schemas.openxmlformats.org/officeDocument/2006/relationships/image" Target="../media/image242.emf"/><Relationship Id="rId9" Type="http://schemas.openxmlformats.org/officeDocument/2006/relationships/image" Target="../media/image247.emf"/><Relationship Id="rId14" Type="http://schemas.openxmlformats.org/officeDocument/2006/relationships/image" Target="../media/image153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9.emf"/><Relationship Id="rId3" Type="http://schemas.openxmlformats.org/officeDocument/2006/relationships/image" Target="../media/image255.wmf"/><Relationship Id="rId7" Type="http://schemas.openxmlformats.org/officeDocument/2006/relationships/image" Target="../media/image231.wmf"/><Relationship Id="rId2" Type="http://schemas.openxmlformats.org/officeDocument/2006/relationships/image" Target="../media/image254.wmf"/><Relationship Id="rId1" Type="http://schemas.openxmlformats.org/officeDocument/2006/relationships/image" Target="../media/image253.wmf"/><Relationship Id="rId6" Type="http://schemas.openxmlformats.org/officeDocument/2006/relationships/image" Target="../media/image258.emf"/><Relationship Id="rId5" Type="http://schemas.openxmlformats.org/officeDocument/2006/relationships/image" Target="../media/image257.wmf"/><Relationship Id="rId4" Type="http://schemas.openxmlformats.org/officeDocument/2006/relationships/image" Target="../media/image256.wmf"/><Relationship Id="rId9" Type="http://schemas.openxmlformats.org/officeDocument/2006/relationships/image" Target="../media/image260.e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8.emf"/><Relationship Id="rId3" Type="http://schemas.openxmlformats.org/officeDocument/2006/relationships/image" Target="../media/image263.png"/><Relationship Id="rId7" Type="http://schemas.openxmlformats.org/officeDocument/2006/relationships/image" Target="../media/image267.wmf"/><Relationship Id="rId2" Type="http://schemas.openxmlformats.org/officeDocument/2006/relationships/image" Target="../media/image262.wmf"/><Relationship Id="rId1" Type="http://schemas.openxmlformats.org/officeDocument/2006/relationships/image" Target="../media/image261.wmf"/><Relationship Id="rId6" Type="http://schemas.openxmlformats.org/officeDocument/2006/relationships/image" Target="../media/image266.png"/><Relationship Id="rId5" Type="http://schemas.openxmlformats.org/officeDocument/2006/relationships/image" Target="../media/image265.png"/><Relationship Id="rId4" Type="http://schemas.openxmlformats.org/officeDocument/2006/relationships/image" Target="../media/image264.png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6.wmf"/><Relationship Id="rId13" Type="http://schemas.openxmlformats.org/officeDocument/2006/relationships/image" Target="../media/image281.wmf"/><Relationship Id="rId18" Type="http://schemas.openxmlformats.org/officeDocument/2006/relationships/image" Target="../media/image286.emf"/><Relationship Id="rId26" Type="http://schemas.openxmlformats.org/officeDocument/2006/relationships/image" Target="../media/image294.emf"/><Relationship Id="rId3" Type="http://schemas.openxmlformats.org/officeDocument/2006/relationships/image" Target="../media/image271.wmf"/><Relationship Id="rId21" Type="http://schemas.openxmlformats.org/officeDocument/2006/relationships/image" Target="../media/image289.emf"/><Relationship Id="rId7" Type="http://schemas.openxmlformats.org/officeDocument/2006/relationships/image" Target="../media/image275.emf"/><Relationship Id="rId12" Type="http://schemas.openxmlformats.org/officeDocument/2006/relationships/image" Target="../media/image280.wmf"/><Relationship Id="rId17" Type="http://schemas.openxmlformats.org/officeDocument/2006/relationships/image" Target="../media/image285.emf"/><Relationship Id="rId25" Type="http://schemas.openxmlformats.org/officeDocument/2006/relationships/image" Target="../media/image293.emf"/><Relationship Id="rId2" Type="http://schemas.openxmlformats.org/officeDocument/2006/relationships/image" Target="../media/image270.wmf"/><Relationship Id="rId16" Type="http://schemas.openxmlformats.org/officeDocument/2006/relationships/image" Target="../media/image284.emf"/><Relationship Id="rId20" Type="http://schemas.openxmlformats.org/officeDocument/2006/relationships/image" Target="../media/image288.emf"/><Relationship Id="rId1" Type="http://schemas.openxmlformats.org/officeDocument/2006/relationships/image" Target="../media/image269.wmf"/><Relationship Id="rId6" Type="http://schemas.openxmlformats.org/officeDocument/2006/relationships/image" Target="../media/image274.emf"/><Relationship Id="rId11" Type="http://schemas.openxmlformats.org/officeDocument/2006/relationships/image" Target="../media/image279.wmf"/><Relationship Id="rId24" Type="http://schemas.openxmlformats.org/officeDocument/2006/relationships/image" Target="../media/image292.emf"/><Relationship Id="rId5" Type="http://schemas.openxmlformats.org/officeDocument/2006/relationships/image" Target="../media/image273.wmf"/><Relationship Id="rId15" Type="http://schemas.openxmlformats.org/officeDocument/2006/relationships/image" Target="../media/image283.wmf"/><Relationship Id="rId23" Type="http://schemas.openxmlformats.org/officeDocument/2006/relationships/image" Target="../media/image291.wmf"/><Relationship Id="rId10" Type="http://schemas.openxmlformats.org/officeDocument/2006/relationships/image" Target="../media/image278.wmf"/><Relationship Id="rId19" Type="http://schemas.openxmlformats.org/officeDocument/2006/relationships/image" Target="../media/image287.emf"/><Relationship Id="rId4" Type="http://schemas.openxmlformats.org/officeDocument/2006/relationships/image" Target="../media/image272.wmf"/><Relationship Id="rId9" Type="http://schemas.openxmlformats.org/officeDocument/2006/relationships/image" Target="../media/image277.wmf"/><Relationship Id="rId14" Type="http://schemas.openxmlformats.org/officeDocument/2006/relationships/image" Target="../media/image282.wmf"/><Relationship Id="rId22" Type="http://schemas.openxmlformats.org/officeDocument/2006/relationships/image" Target="../media/image290.e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1.wmf"/><Relationship Id="rId13" Type="http://schemas.openxmlformats.org/officeDocument/2006/relationships/image" Target="../media/image305.wmf"/><Relationship Id="rId3" Type="http://schemas.openxmlformats.org/officeDocument/2006/relationships/image" Target="../media/image297.wmf"/><Relationship Id="rId7" Type="http://schemas.openxmlformats.org/officeDocument/2006/relationships/image" Target="../media/image301.emf"/><Relationship Id="rId12" Type="http://schemas.openxmlformats.org/officeDocument/2006/relationships/image" Target="../media/image304.emf"/><Relationship Id="rId2" Type="http://schemas.openxmlformats.org/officeDocument/2006/relationships/image" Target="../media/image296.wmf"/><Relationship Id="rId1" Type="http://schemas.openxmlformats.org/officeDocument/2006/relationships/image" Target="../media/image295.wmf"/><Relationship Id="rId6" Type="http://schemas.openxmlformats.org/officeDocument/2006/relationships/image" Target="../media/image300.emf"/><Relationship Id="rId11" Type="http://schemas.openxmlformats.org/officeDocument/2006/relationships/image" Target="../media/image303.emf"/><Relationship Id="rId5" Type="http://schemas.openxmlformats.org/officeDocument/2006/relationships/image" Target="../media/image299.wmf"/><Relationship Id="rId10" Type="http://schemas.openxmlformats.org/officeDocument/2006/relationships/image" Target="../media/image302.emf"/><Relationship Id="rId4" Type="http://schemas.openxmlformats.org/officeDocument/2006/relationships/image" Target="../media/image298.wmf"/><Relationship Id="rId9" Type="http://schemas.openxmlformats.org/officeDocument/2006/relationships/image" Target="../media/image282.wmf"/><Relationship Id="rId14" Type="http://schemas.openxmlformats.org/officeDocument/2006/relationships/image" Target="../media/image306.w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4.wmf"/><Relationship Id="rId3" Type="http://schemas.openxmlformats.org/officeDocument/2006/relationships/image" Target="../media/image309.wmf"/><Relationship Id="rId7" Type="http://schemas.openxmlformats.org/officeDocument/2006/relationships/image" Target="../media/image313.wmf"/><Relationship Id="rId12" Type="http://schemas.openxmlformats.org/officeDocument/2006/relationships/image" Target="../media/image318.wmf"/><Relationship Id="rId2" Type="http://schemas.openxmlformats.org/officeDocument/2006/relationships/image" Target="../media/image308.wmf"/><Relationship Id="rId1" Type="http://schemas.openxmlformats.org/officeDocument/2006/relationships/image" Target="../media/image307.wmf"/><Relationship Id="rId6" Type="http://schemas.openxmlformats.org/officeDocument/2006/relationships/image" Target="../media/image312.wmf"/><Relationship Id="rId11" Type="http://schemas.openxmlformats.org/officeDocument/2006/relationships/image" Target="../media/image317.wmf"/><Relationship Id="rId5" Type="http://schemas.openxmlformats.org/officeDocument/2006/relationships/image" Target="../media/image311.wmf"/><Relationship Id="rId10" Type="http://schemas.openxmlformats.org/officeDocument/2006/relationships/image" Target="../media/image316.emf"/><Relationship Id="rId4" Type="http://schemas.openxmlformats.org/officeDocument/2006/relationships/image" Target="../media/image310.wmf"/><Relationship Id="rId9" Type="http://schemas.openxmlformats.org/officeDocument/2006/relationships/image" Target="../media/image31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e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6.wmf"/><Relationship Id="rId13" Type="http://schemas.openxmlformats.org/officeDocument/2006/relationships/image" Target="../media/image330.wmf"/><Relationship Id="rId18" Type="http://schemas.openxmlformats.org/officeDocument/2006/relationships/image" Target="../media/image335.wmf"/><Relationship Id="rId3" Type="http://schemas.openxmlformats.org/officeDocument/2006/relationships/image" Target="../media/image321.wmf"/><Relationship Id="rId21" Type="http://schemas.openxmlformats.org/officeDocument/2006/relationships/image" Target="../media/image338.wmf"/><Relationship Id="rId7" Type="http://schemas.openxmlformats.org/officeDocument/2006/relationships/image" Target="../media/image325.emf"/><Relationship Id="rId12" Type="http://schemas.openxmlformats.org/officeDocument/2006/relationships/image" Target="../media/image329.wmf"/><Relationship Id="rId17" Type="http://schemas.openxmlformats.org/officeDocument/2006/relationships/image" Target="../media/image334.wmf"/><Relationship Id="rId25" Type="http://schemas.openxmlformats.org/officeDocument/2006/relationships/image" Target="../media/image342.emf"/><Relationship Id="rId2" Type="http://schemas.openxmlformats.org/officeDocument/2006/relationships/image" Target="../media/image320.wmf"/><Relationship Id="rId16" Type="http://schemas.openxmlformats.org/officeDocument/2006/relationships/image" Target="../media/image333.wmf"/><Relationship Id="rId20" Type="http://schemas.openxmlformats.org/officeDocument/2006/relationships/image" Target="../media/image337.wmf"/><Relationship Id="rId1" Type="http://schemas.openxmlformats.org/officeDocument/2006/relationships/image" Target="../media/image319.wmf"/><Relationship Id="rId6" Type="http://schemas.openxmlformats.org/officeDocument/2006/relationships/image" Target="../media/image324.emf"/><Relationship Id="rId11" Type="http://schemas.openxmlformats.org/officeDocument/2006/relationships/image" Target="../media/image328.wmf"/><Relationship Id="rId24" Type="http://schemas.openxmlformats.org/officeDocument/2006/relationships/image" Target="../media/image341.emf"/><Relationship Id="rId5" Type="http://schemas.openxmlformats.org/officeDocument/2006/relationships/image" Target="../media/image323.emf"/><Relationship Id="rId15" Type="http://schemas.openxmlformats.org/officeDocument/2006/relationships/image" Target="../media/image332.wmf"/><Relationship Id="rId23" Type="http://schemas.openxmlformats.org/officeDocument/2006/relationships/image" Target="../media/image340.wmf"/><Relationship Id="rId10" Type="http://schemas.openxmlformats.org/officeDocument/2006/relationships/image" Target="../media/image327.wmf"/><Relationship Id="rId19" Type="http://schemas.openxmlformats.org/officeDocument/2006/relationships/image" Target="../media/image336.wmf"/><Relationship Id="rId4" Type="http://schemas.openxmlformats.org/officeDocument/2006/relationships/image" Target="../media/image322.wmf"/><Relationship Id="rId9" Type="http://schemas.openxmlformats.org/officeDocument/2006/relationships/image" Target="../media/image96.wmf"/><Relationship Id="rId14" Type="http://schemas.openxmlformats.org/officeDocument/2006/relationships/image" Target="../media/image331.wmf"/><Relationship Id="rId22" Type="http://schemas.openxmlformats.org/officeDocument/2006/relationships/image" Target="../media/image339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5.wmf"/><Relationship Id="rId2" Type="http://schemas.openxmlformats.org/officeDocument/2006/relationships/image" Target="../media/image344.wmf"/><Relationship Id="rId1" Type="http://schemas.openxmlformats.org/officeDocument/2006/relationships/image" Target="../media/image34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image" Target="../media/image29.wmf"/><Relationship Id="rId7" Type="http://schemas.openxmlformats.org/officeDocument/2006/relationships/image" Target="../media/image33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6" Type="http://schemas.openxmlformats.org/officeDocument/2006/relationships/image" Target="../media/image32.wmf"/><Relationship Id="rId5" Type="http://schemas.openxmlformats.org/officeDocument/2006/relationships/image" Target="../media/image31.wmf"/><Relationship Id="rId10" Type="http://schemas.openxmlformats.org/officeDocument/2006/relationships/image" Target="../media/image36.emf"/><Relationship Id="rId4" Type="http://schemas.openxmlformats.org/officeDocument/2006/relationships/image" Target="../media/image30.wmf"/><Relationship Id="rId9" Type="http://schemas.openxmlformats.org/officeDocument/2006/relationships/image" Target="../media/image35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13" Type="http://schemas.openxmlformats.org/officeDocument/2006/relationships/image" Target="../media/image49.wmf"/><Relationship Id="rId3" Type="http://schemas.openxmlformats.org/officeDocument/2006/relationships/image" Target="../media/image39.wmf"/><Relationship Id="rId7" Type="http://schemas.openxmlformats.org/officeDocument/2006/relationships/image" Target="../media/image43.wmf"/><Relationship Id="rId12" Type="http://schemas.openxmlformats.org/officeDocument/2006/relationships/image" Target="../media/image48.e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6" Type="http://schemas.openxmlformats.org/officeDocument/2006/relationships/image" Target="../media/image42.wmf"/><Relationship Id="rId11" Type="http://schemas.openxmlformats.org/officeDocument/2006/relationships/image" Target="../media/image47.emf"/><Relationship Id="rId5" Type="http://schemas.openxmlformats.org/officeDocument/2006/relationships/image" Target="../media/image41.wmf"/><Relationship Id="rId10" Type="http://schemas.openxmlformats.org/officeDocument/2006/relationships/image" Target="../media/image46.wmf"/><Relationship Id="rId4" Type="http://schemas.openxmlformats.org/officeDocument/2006/relationships/image" Target="../media/image40.wmf"/><Relationship Id="rId9" Type="http://schemas.openxmlformats.org/officeDocument/2006/relationships/image" Target="../media/image45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7" Type="http://schemas.openxmlformats.org/officeDocument/2006/relationships/image" Target="../media/image56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Relationship Id="rId6" Type="http://schemas.openxmlformats.org/officeDocument/2006/relationships/image" Target="../media/image55.wmf"/><Relationship Id="rId5" Type="http://schemas.openxmlformats.org/officeDocument/2006/relationships/image" Target="../media/image54.wmf"/><Relationship Id="rId4" Type="http://schemas.openxmlformats.org/officeDocument/2006/relationships/image" Target="../media/image53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3" Type="http://schemas.openxmlformats.org/officeDocument/2006/relationships/image" Target="../media/image60.wmf"/><Relationship Id="rId7" Type="http://schemas.openxmlformats.org/officeDocument/2006/relationships/image" Target="../media/image64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Relationship Id="rId6" Type="http://schemas.openxmlformats.org/officeDocument/2006/relationships/image" Target="../media/image63.wmf"/><Relationship Id="rId5" Type="http://schemas.openxmlformats.org/officeDocument/2006/relationships/image" Target="../media/image62.wmf"/><Relationship Id="rId4" Type="http://schemas.openxmlformats.org/officeDocument/2006/relationships/image" Target="../media/image61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3" Type="http://schemas.openxmlformats.org/officeDocument/2006/relationships/image" Target="../media/image68.wmf"/><Relationship Id="rId7" Type="http://schemas.openxmlformats.org/officeDocument/2006/relationships/image" Target="../media/image72.emf"/><Relationship Id="rId2" Type="http://schemas.openxmlformats.org/officeDocument/2006/relationships/image" Target="../media/image67.wmf"/><Relationship Id="rId1" Type="http://schemas.openxmlformats.org/officeDocument/2006/relationships/image" Target="../media/image66.wmf"/><Relationship Id="rId6" Type="http://schemas.openxmlformats.org/officeDocument/2006/relationships/image" Target="../media/image71.wmf"/><Relationship Id="rId5" Type="http://schemas.openxmlformats.org/officeDocument/2006/relationships/image" Target="../media/image70.wmf"/><Relationship Id="rId10" Type="http://schemas.openxmlformats.org/officeDocument/2006/relationships/image" Target="../media/image75.wmf"/><Relationship Id="rId4" Type="http://schemas.openxmlformats.org/officeDocument/2006/relationships/image" Target="../media/image69.wmf"/><Relationship Id="rId9" Type="http://schemas.openxmlformats.org/officeDocument/2006/relationships/image" Target="../media/image7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16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16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6E36D66-F890-4631-B6F5-6A05A403D5B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02780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D2725C2-EAF1-4EDD-ADD0-14C65EE7814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21202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554068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7934159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i="1" smtClean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891603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94519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7712923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7235339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9140170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856328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0AEB9C-D675-46A6-8C9D-A0151F37505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0923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3DBFF1-6AF9-487C-8AA2-D4A92383DA0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7586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48A10C-7003-40AC-9D88-01B85A66262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69541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7C1EAB-CA0F-4CE2-9DB5-134410BB563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1790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1D0970-1EA8-471B-8FF7-8EC920A5DE7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1755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FDFFC2-B97F-447F-86CE-5DD541A5674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7389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D5914C-FD95-47B8-8C85-F598792888D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6086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D1B471-25F2-44C2-A033-EA5A832F0E2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2445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B38B67-F65A-432C-86A8-DAAC2AAAEDA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4350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2ED2A1-A1D3-40DB-BF50-1895D502457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9130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853BF0-52FF-48CB-BA40-3390C5048C9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590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8BD7E2-8FCF-4D2E-A1F8-BE2D19E3011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9070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0">
          <a:gsLst>
            <a:gs pos="0">
              <a:srgbClr val="66CCFF"/>
            </a:gs>
            <a:gs pos="50000">
              <a:schemeClr val="bg1"/>
            </a:gs>
            <a:gs pos="100000">
              <a:srgbClr val="66CCFF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657FED04-DF77-4701-BDC5-82B0C270A76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0.bin"/><Relationship Id="rId13" Type="http://schemas.openxmlformats.org/officeDocument/2006/relationships/image" Target="../media/image62.wmf"/><Relationship Id="rId18" Type="http://schemas.openxmlformats.org/officeDocument/2006/relationships/image" Target="../media/image64.wmf"/><Relationship Id="rId3" Type="http://schemas.openxmlformats.org/officeDocument/2006/relationships/oleObject" Target="../embeddings/oleObject57.bin"/><Relationship Id="rId7" Type="http://schemas.openxmlformats.org/officeDocument/2006/relationships/image" Target="../media/image59.wmf"/><Relationship Id="rId12" Type="http://schemas.openxmlformats.org/officeDocument/2006/relationships/oleObject" Target="../embeddings/oleObject62.bin"/><Relationship Id="rId17" Type="http://schemas.openxmlformats.org/officeDocument/2006/relationships/oleObject" Target="../embeddings/oleObject65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64.bin"/><Relationship Id="rId20" Type="http://schemas.openxmlformats.org/officeDocument/2006/relationships/image" Target="../media/image65.wmf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59.bin"/><Relationship Id="rId11" Type="http://schemas.openxmlformats.org/officeDocument/2006/relationships/image" Target="../media/image61.wmf"/><Relationship Id="rId5" Type="http://schemas.openxmlformats.org/officeDocument/2006/relationships/oleObject" Target="../embeddings/oleObject58.bin"/><Relationship Id="rId15" Type="http://schemas.openxmlformats.org/officeDocument/2006/relationships/image" Target="../media/image63.wmf"/><Relationship Id="rId10" Type="http://schemas.openxmlformats.org/officeDocument/2006/relationships/oleObject" Target="../embeddings/oleObject61.bin"/><Relationship Id="rId19" Type="http://schemas.openxmlformats.org/officeDocument/2006/relationships/oleObject" Target="../embeddings/oleObject66.bin"/><Relationship Id="rId4" Type="http://schemas.openxmlformats.org/officeDocument/2006/relationships/image" Target="../media/image58.wmf"/><Relationship Id="rId9" Type="http://schemas.openxmlformats.org/officeDocument/2006/relationships/image" Target="../media/image60.wmf"/><Relationship Id="rId14" Type="http://schemas.openxmlformats.org/officeDocument/2006/relationships/oleObject" Target="../embeddings/oleObject63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13" Type="http://schemas.openxmlformats.org/officeDocument/2006/relationships/oleObject" Target="../embeddings/oleObject72.bin"/><Relationship Id="rId18" Type="http://schemas.openxmlformats.org/officeDocument/2006/relationships/image" Target="../media/image73.wmf"/><Relationship Id="rId3" Type="http://schemas.openxmlformats.org/officeDocument/2006/relationships/oleObject" Target="../embeddings/oleObject67.bin"/><Relationship Id="rId21" Type="http://schemas.openxmlformats.org/officeDocument/2006/relationships/oleObject" Target="../embeddings/oleObject76.bin"/><Relationship Id="rId7" Type="http://schemas.openxmlformats.org/officeDocument/2006/relationships/oleObject" Target="../embeddings/oleObject69.bin"/><Relationship Id="rId12" Type="http://schemas.openxmlformats.org/officeDocument/2006/relationships/image" Target="../media/image70.wmf"/><Relationship Id="rId17" Type="http://schemas.openxmlformats.org/officeDocument/2006/relationships/oleObject" Target="../embeddings/oleObject7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2.emf"/><Relationship Id="rId20" Type="http://schemas.openxmlformats.org/officeDocument/2006/relationships/image" Target="../media/image74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67.wmf"/><Relationship Id="rId11" Type="http://schemas.openxmlformats.org/officeDocument/2006/relationships/oleObject" Target="../embeddings/oleObject71.bin"/><Relationship Id="rId5" Type="http://schemas.openxmlformats.org/officeDocument/2006/relationships/oleObject" Target="../embeddings/oleObject68.bin"/><Relationship Id="rId15" Type="http://schemas.openxmlformats.org/officeDocument/2006/relationships/oleObject" Target="../embeddings/oleObject73.bin"/><Relationship Id="rId10" Type="http://schemas.openxmlformats.org/officeDocument/2006/relationships/image" Target="../media/image69.wmf"/><Relationship Id="rId19" Type="http://schemas.openxmlformats.org/officeDocument/2006/relationships/oleObject" Target="../embeddings/oleObject75.bin"/><Relationship Id="rId4" Type="http://schemas.openxmlformats.org/officeDocument/2006/relationships/image" Target="../media/image66.wmf"/><Relationship Id="rId9" Type="http://schemas.openxmlformats.org/officeDocument/2006/relationships/oleObject" Target="../embeddings/oleObject70.bin"/><Relationship Id="rId14" Type="http://schemas.openxmlformats.org/officeDocument/2006/relationships/image" Target="../media/image71.wmf"/><Relationship Id="rId22" Type="http://schemas.openxmlformats.org/officeDocument/2006/relationships/image" Target="../media/image75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9.bin"/><Relationship Id="rId13" Type="http://schemas.openxmlformats.org/officeDocument/2006/relationships/image" Target="../media/image80.wmf"/><Relationship Id="rId18" Type="http://schemas.openxmlformats.org/officeDocument/2006/relationships/oleObject" Target="../embeddings/oleObject84.bin"/><Relationship Id="rId3" Type="http://schemas.openxmlformats.org/officeDocument/2006/relationships/notesSlide" Target="../notesSlides/notesSlide2.xml"/><Relationship Id="rId21" Type="http://schemas.openxmlformats.org/officeDocument/2006/relationships/image" Target="../media/image84.wmf"/><Relationship Id="rId7" Type="http://schemas.openxmlformats.org/officeDocument/2006/relationships/image" Target="../media/image77.wmf"/><Relationship Id="rId12" Type="http://schemas.openxmlformats.org/officeDocument/2006/relationships/oleObject" Target="../embeddings/oleObject81.bin"/><Relationship Id="rId17" Type="http://schemas.openxmlformats.org/officeDocument/2006/relationships/image" Target="../media/image82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83.bin"/><Relationship Id="rId20" Type="http://schemas.openxmlformats.org/officeDocument/2006/relationships/oleObject" Target="../embeddings/oleObject85.bin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78.bin"/><Relationship Id="rId11" Type="http://schemas.openxmlformats.org/officeDocument/2006/relationships/image" Target="../media/image79.wmf"/><Relationship Id="rId5" Type="http://schemas.openxmlformats.org/officeDocument/2006/relationships/image" Target="../media/image76.wmf"/><Relationship Id="rId15" Type="http://schemas.openxmlformats.org/officeDocument/2006/relationships/image" Target="../media/image81.wmf"/><Relationship Id="rId23" Type="http://schemas.openxmlformats.org/officeDocument/2006/relationships/image" Target="../media/image85.emf"/><Relationship Id="rId10" Type="http://schemas.openxmlformats.org/officeDocument/2006/relationships/oleObject" Target="../embeddings/oleObject80.bin"/><Relationship Id="rId19" Type="http://schemas.openxmlformats.org/officeDocument/2006/relationships/image" Target="../media/image83.wmf"/><Relationship Id="rId4" Type="http://schemas.openxmlformats.org/officeDocument/2006/relationships/oleObject" Target="../embeddings/oleObject77.bin"/><Relationship Id="rId9" Type="http://schemas.openxmlformats.org/officeDocument/2006/relationships/image" Target="../media/image78.wmf"/><Relationship Id="rId14" Type="http://schemas.openxmlformats.org/officeDocument/2006/relationships/oleObject" Target="../embeddings/oleObject82.bin"/><Relationship Id="rId22" Type="http://schemas.openxmlformats.org/officeDocument/2006/relationships/oleObject" Target="../embeddings/oleObject86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9.bin"/><Relationship Id="rId13" Type="http://schemas.openxmlformats.org/officeDocument/2006/relationships/image" Target="../media/image89.wmf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84.wmf"/><Relationship Id="rId12" Type="http://schemas.openxmlformats.org/officeDocument/2006/relationships/oleObject" Target="../embeddings/oleObject91.bin"/><Relationship Id="rId17" Type="http://schemas.openxmlformats.org/officeDocument/2006/relationships/image" Target="../media/image91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93.bin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88.bin"/><Relationship Id="rId11" Type="http://schemas.openxmlformats.org/officeDocument/2006/relationships/image" Target="../media/image88.wmf"/><Relationship Id="rId5" Type="http://schemas.openxmlformats.org/officeDocument/2006/relationships/image" Target="../media/image86.wmf"/><Relationship Id="rId15" Type="http://schemas.openxmlformats.org/officeDocument/2006/relationships/image" Target="../media/image90.wmf"/><Relationship Id="rId10" Type="http://schemas.openxmlformats.org/officeDocument/2006/relationships/oleObject" Target="../embeddings/oleObject90.bin"/><Relationship Id="rId4" Type="http://schemas.openxmlformats.org/officeDocument/2006/relationships/oleObject" Target="../embeddings/oleObject87.bin"/><Relationship Id="rId9" Type="http://schemas.openxmlformats.org/officeDocument/2006/relationships/image" Target="../media/image87.wmf"/><Relationship Id="rId14" Type="http://schemas.openxmlformats.org/officeDocument/2006/relationships/oleObject" Target="../embeddings/oleObject92.bin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6.wmf"/><Relationship Id="rId18" Type="http://schemas.openxmlformats.org/officeDocument/2006/relationships/oleObject" Target="../embeddings/oleObject101.bin"/><Relationship Id="rId26" Type="http://schemas.openxmlformats.org/officeDocument/2006/relationships/oleObject" Target="../embeddings/oleObject105.bin"/><Relationship Id="rId39" Type="http://schemas.openxmlformats.org/officeDocument/2006/relationships/image" Target="../media/image109.emf"/><Relationship Id="rId21" Type="http://schemas.openxmlformats.org/officeDocument/2006/relationships/image" Target="../media/image100.wmf"/><Relationship Id="rId34" Type="http://schemas.openxmlformats.org/officeDocument/2006/relationships/oleObject" Target="../embeddings/oleObject109.bin"/><Relationship Id="rId42" Type="http://schemas.openxmlformats.org/officeDocument/2006/relationships/oleObject" Target="../embeddings/oleObject113.bin"/><Relationship Id="rId7" Type="http://schemas.openxmlformats.org/officeDocument/2006/relationships/image" Target="../media/image93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00.bin"/><Relationship Id="rId29" Type="http://schemas.openxmlformats.org/officeDocument/2006/relationships/image" Target="../media/image104.wmf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95.bin"/><Relationship Id="rId11" Type="http://schemas.openxmlformats.org/officeDocument/2006/relationships/image" Target="../media/image95.wmf"/><Relationship Id="rId24" Type="http://schemas.openxmlformats.org/officeDocument/2006/relationships/oleObject" Target="../embeddings/oleObject104.bin"/><Relationship Id="rId32" Type="http://schemas.openxmlformats.org/officeDocument/2006/relationships/oleObject" Target="../embeddings/oleObject108.bin"/><Relationship Id="rId37" Type="http://schemas.openxmlformats.org/officeDocument/2006/relationships/image" Target="../media/image108.wmf"/><Relationship Id="rId40" Type="http://schemas.openxmlformats.org/officeDocument/2006/relationships/oleObject" Target="../embeddings/oleObject112.bin"/><Relationship Id="rId45" Type="http://schemas.openxmlformats.org/officeDocument/2006/relationships/image" Target="../media/image111.emf"/><Relationship Id="rId5" Type="http://schemas.openxmlformats.org/officeDocument/2006/relationships/image" Target="../media/image92.wmf"/><Relationship Id="rId15" Type="http://schemas.openxmlformats.org/officeDocument/2006/relationships/image" Target="../media/image97.wmf"/><Relationship Id="rId23" Type="http://schemas.openxmlformats.org/officeDocument/2006/relationships/image" Target="../media/image101.wmf"/><Relationship Id="rId28" Type="http://schemas.openxmlformats.org/officeDocument/2006/relationships/oleObject" Target="../embeddings/oleObject106.bin"/><Relationship Id="rId36" Type="http://schemas.openxmlformats.org/officeDocument/2006/relationships/oleObject" Target="../embeddings/oleObject110.bin"/><Relationship Id="rId10" Type="http://schemas.openxmlformats.org/officeDocument/2006/relationships/oleObject" Target="../embeddings/oleObject97.bin"/><Relationship Id="rId19" Type="http://schemas.openxmlformats.org/officeDocument/2006/relationships/image" Target="../media/image99.wmf"/><Relationship Id="rId31" Type="http://schemas.openxmlformats.org/officeDocument/2006/relationships/image" Target="../media/image105.wmf"/><Relationship Id="rId44" Type="http://schemas.openxmlformats.org/officeDocument/2006/relationships/oleObject" Target="../embeddings/oleObject114.bin"/><Relationship Id="rId4" Type="http://schemas.openxmlformats.org/officeDocument/2006/relationships/oleObject" Target="../embeddings/oleObject94.bin"/><Relationship Id="rId9" Type="http://schemas.openxmlformats.org/officeDocument/2006/relationships/image" Target="../media/image94.wmf"/><Relationship Id="rId14" Type="http://schemas.openxmlformats.org/officeDocument/2006/relationships/oleObject" Target="../embeddings/oleObject99.bin"/><Relationship Id="rId22" Type="http://schemas.openxmlformats.org/officeDocument/2006/relationships/oleObject" Target="../embeddings/oleObject103.bin"/><Relationship Id="rId27" Type="http://schemas.openxmlformats.org/officeDocument/2006/relationships/image" Target="../media/image103.emf"/><Relationship Id="rId30" Type="http://schemas.openxmlformats.org/officeDocument/2006/relationships/oleObject" Target="../embeddings/oleObject107.bin"/><Relationship Id="rId35" Type="http://schemas.openxmlformats.org/officeDocument/2006/relationships/image" Target="../media/image107.wmf"/><Relationship Id="rId43" Type="http://schemas.openxmlformats.org/officeDocument/2006/relationships/image" Target="../media/image84.wmf"/><Relationship Id="rId8" Type="http://schemas.openxmlformats.org/officeDocument/2006/relationships/oleObject" Target="../embeddings/oleObject96.bin"/><Relationship Id="rId3" Type="http://schemas.openxmlformats.org/officeDocument/2006/relationships/notesSlide" Target="../notesSlides/notesSlide4.xml"/><Relationship Id="rId12" Type="http://schemas.openxmlformats.org/officeDocument/2006/relationships/oleObject" Target="../embeddings/oleObject98.bin"/><Relationship Id="rId17" Type="http://schemas.openxmlformats.org/officeDocument/2006/relationships/image" Target="../media/image98.wmf"/><Relationship Id="rId25" Type="http://schemas.openxmlformats.org/officeDocument/2006/relationships/image" Target="../media/image102.wmf"/><Relationship Id="rId33" Type="http://schemas.openxmlformats.org/officeDocument/2006/relationships/image" Target="../media/image106.wmf"/><Relationship Id="rId38" Type="http://schemas.openxmlformats.org/officeDocument/2006/relationships/oleObject" Target="../embeddings/oleObject111.bin"/><Relationship Id="rId20" Type="http://schemas.openxmlformats.org/officeDocument/2006/relationships/oleObject" Target="../embeddings/oleObject102.bin"/><Relationship Id="rId41" Type="http://schemas.openxmlformats.org/officeDocument/2006/relationships/image" Target="../media/image110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wmf"/><Relationship Id="rId13" Type="http://schemas.openxmlformats.org/officeDocument/2006/relationships/oleObject" Target="../embeddings/oleObject120.bin"/><Relationship Id="rId18" Type="http://schemas.openxmlformats.org/officeDocument/2006/relationships/image" Target="../media/image119.emf"/><Relationship Id="rId3" Type="http://schemas.openxmlformats.org/officeDocument/2006/relationships/oleObject" Target="../embeddings/oleObject115.bin"/><Relationship Id="rId7" Type="http://schemas.openxmlformats.org/officeDocument/2006/relationships/oleObject" Target="../embeddings/oleObject117.bin"/><Relationship Id="rId12" Type="http://schemas.openxmlformats.org/officeDocument/2006/relationships/image" Target="../media/image116.wmf"/><Relationship Id="rId17" Type="http://schemas.openxmlformats.org/officeDocument/2006/relationships/oleObject" Target="../embeddings/oleObject12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8.emf"/><Relationship Id="rId20" Type="http://schemas.openxmlformats.org/officeDocument/2006/relationships/image" Target="../media/image120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13.wmf"/><Relationship Id="rId11" Type="http://schemas.openxmlformats.org/officeDocument/2006/relationships/oleObject" Target="../embeddings/oleObject119.bin"/><Relationship Id="rId5" Type="http://schemas.openxmlformats.org/officeDocument/2006/relationships/oleObject" Target="../embeddings/oleObject116.bin"/><Relationship Id="rId15" Type="http://schemas.openxmlformats.org/officeDocument/2006/relationships/oleObject" Target="../embeddings/oleObject121.bin"/><Relationship Id="rId10" Type="http://schemas.openxmlformats.org/officeDocument/2006/relationships/image" Target="../media/image115.wmf"/><Relationship Id="rId19" Type="http://schemas.openxmlformats.org/officeDocument/2006/relationships/oleObject" Target="../embeddings/oleObject123.bin"/><Relationship Id="rId4" Type="http://schemas.openxmlformats.org/officeDocument/2006/relationships/image" Target="../media/image112.wmf"/><Relationship Id="rId9" Type="http://schemas.openxmlformats.org/officeDocument/2006/relationships/oleObject" Target="../embeddings/oleObject118.bin"/><Relationship Id="rId14" Type="http://schemas.openxmlformats.org/officeDocument/2006/relationships/image" Target="../media/image117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wmf"/><Relationship Id="rId3" Type="http://schemas.openxmlformats.org/officeDocument/2006/relationships/image" Target="../media/image121.png"/><Relationship Id="rId7" Type="http://schemas.openxmlformats.org/officeDocument/2006/relationships/oleObject" Target="../embeddings/oleObject1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05.wmf"/><Relationship Id="rId5" Type="http://schemas.openxmlformats.org/officeDocument/2006/relationships/oleObject" Target="../embeddings/oleObject124.bin"/><Relationship Id="rId10" Type="http://schemas.openxmlformats.org/officeDocument/2006/relationships/image" Target="../media/image158.png"/><Relationship Id="rId4" Type="http://schemas.openxmlformats.org/officeDocument/2006/relationships/image" Target="../media/image122.png"/><Relationship Id="rId9" Type="http://schemas.openxmlformats.org/officeDocument/2006/relationships/image" Target="../media/image12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8.bin"/><Relationship Id="rId13" Type="http://schemas.openxmlformats.org/officeDocument/2006/relationships/oleObject" Target="../embeddings/oleObject130.bin"/><Relationship Id="rId18" Type="http://schemas.openxmlformats.org/officeDocument/2006/relationships/image" Target="../media/image130.wmf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25.wmf"/><Relationship Id="rId12" Type="http://schemas.openxmlformats.org/officeDocument/2006/relationships/image" Target="../media/image127.wmf"/><Relationship Id="rId17" Type="http://schemas.openxmlformats.org/officeDocument/2006/relationships/oleObject" Target="../embeddings/oleObject13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9.wmf"/><Relationship Id="rId20" Type="http://schemas.openxmlformats.org/officeDocument/2006/relationships/image" Target="../media/image133.jpeg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127.bin"/><Relationship Id="rId11" Type="http://schemas.openxmlformats.org/officeDocument/2006/relationships/oleObject" Target="../embeddings/oleObject129.bin"/><Relationship Id="rId5" Type="http://schemas.openxmlformats.org/officeDocument/2006/relationships/image" Target="../media/image124.wmf"/><Relationship Id="rId15" Type="http://schemas.openxmlformats.org/officeDocument/2006/relationships/oleObject" Target="../embeddings/oleObject131.bin"/><Relationship Id="rId10" Type="http://schemas.openxmlformats.org/officeDocument/2006/relationships/image" Target="../media/image131.emf"/><Relationship Id="rId19" Type="http://schemas.openxmlformats.org/officeDocument/2006/relationships/image" Target="../media/image132.jpeg"/><Relationship Id="rId4" Type="http://schemas.openxmlformats.org/officeDocument/2006/relationships/oleObject" Target="../embeddings/oleObject126.bin"/><Relationship Id="rId9" Type="http://schemas.openxmlformats.org/officeDocument/2006/relationships/image" Target="../media/image126.wmf"/><Relationship Id="rId14" Type="http://schemas.openxmlformats.org/officeDocument/2006/relationships/image" Target="../media/image128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jpeg"/><Relationship Id="rId2" Type="http://schemas.openxmlformats.org/officeDocument/2006/relationships/image" Target="../media/image13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6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8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2.wmf"/><Relationship Id="rId18" Type="http://schemas.openxmlformats.org/officeDocument/2006/relationships/image" Target="../media/image143.wmf"/><Relationship Id="rId26" Type="http://schemas.openxmlformats.org/officeDocument/2006/relationships/oleObject" Target="../embeddings/oleObject150.bin"/><Relationship Id="rId39" Type="http://schemas.openxmlformats.org/officeDocument/2006/relationships/image" Target="../media/image149.emf"/><Relationship Id="rId21" Type="http://schemas.openxmlformats.org/officeDocument/2006/relationships/image" Target="../media/image144.wmf"/><Relationship Id="rId34" Type="http://schemas.openxmlformats.org/officeDocument/2006/relationships/oleObject" Target="../embeddings/oleObject156.bin"/><Relationship Id="rId42" Type="http://schemas.openxmlformats.org/officeDocument/2006/relationships/oleObject" Target="../embeddings/oleObject160.bin"/><Relationship Id="rId47" Type="http://schemas.openxmlformats.org/officeDocument/2006/relationships/image" Target="../media/image153.wmf"/><Relationship Id="rId50" Type="http://schemas.openxmlformats.org/officeDocument/2006/relationships/oleObject" Target="../embeddings/oleObject164.bin"/><Relationship Id="rId55" Type="http://schemas.openxmlformats.org/officeDocument/2006/relationships/image" Target="../media/image157.wmf"/><Relationship Id="rId7" Type="http://schemas.openxmlformats.org/officeDocument/2006/relationships/oleObject" Target="../embeddings/oleObject135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42.bin"/><Relationship Id="rId29" Type="http://schemas.openxmlformats.org/officeDocument/2006/relationships/oleObject" Target="../embeddings/oleObject153.bin"/><Relationship Id="rId11" Type="http://schemas.openxmlformats.org/officeDocument/2006/relationships/oleObject" Target="../embeddings/oleObject138.bin"/><Relationship Id="rId24" Type="http://schemas.openxmlformats.org/officeDocument/2006/relationships/oleObject" Target="../embeddings/oleObject148.bin"/><Relationship Id="rId32" Type="http://schemas.openxmlformats.org/officeDocument/2006/relationships/oleObject" Target="../embeddings/oleObject155.bin"/><Relationship Id="rId37" Type="http://schemas.openxmlformats.org/officeDocument/2006/relationships/image" Target="../media/image148.emf"/><Relationship Id="rId40" Type="http://schemas.openxmlformats.org/officeDocument/2006/relationships/oleObject" Target="../embeddings/oleObject159.bin"/><Relationship Id="rId45" Type="http://schemas.openxmlformats.org/officeDocument/2006/relationships/image" Target="../media/image152.emf"/><Relationship Id="rId53" Type="http://schemas.openxmlformats.org/officeDocument/2006/relationships/image" Target="../media/image156.emf"/><Relationship Id="rId5" Type="http://schemas.openxmlformats.org/officeDocument/2006/relationships/oleObject" Target="../embeddings/oleObject134.bin"/><Relationship Id="rId19" Type="http://schemas.openxmlformats.org/officeDocument/2006/relationships/oleObject" Target="../embeddings/oleObject144.bin"/><Relationship Id="rId4" Type="http://schemas.openxmlformats.org/officeDocument/2006/relationships/image" Target="../media/image139.wmf"/><Relationship Id="rId9" Type="http://schemas.openxmlformats.org/officeDocument/2006/relationships/oleObject" Target="../embeddings/oleObject136.bin"/><Relationship Id="rId14" Type="http://schemas.openxmlformats.org/officeDocument/2006/relationships/oleObject" Target="../embeddings/oleObject140.bin"/><Relationship Id="rId22" Type="http://schemas.openxmlformats.org/officeDocument/2006/relationships/oleObject" Target="../embeddings/oleObject146.bin"/><Relationship Id="rId27" Type="http://schemas.openxmlformats.org/officeDocument/2006/relationships/oleObject" Target="../embeddings/oleObject151.bin"/><Relationship Id="rId30" Type="http://schemas.openxmlformats.org/officeDocument/2006/relationships/oleObject" Target="../embeddings/oleObject154.bin"/><Relationship Id="rId35" Type="http://schemas.openxmlformats.org/officeDocument/2006/relationships/image" Target="../media/image147.emf"/><Relationship Id="rId43" Type="http://schemas.openxmlformats.org/officeDocument/2006/relationships/image" Target="../media/image151.emf"/><Relationship Id="rId48" Type="http://schemas.openxmlformats.org/officeDocument/2006/relationships/oleObject" Target="../embeddings/oleObject163.bin"/><Relationship Id="rId56" Type="http://schemas.openxmlformats.org/officeDocument/2006/relationships/oleObject" Target="../embeddings/oleObject167.bin"/><Relationship Id="rId8" Type="http://schemas.openxmlformats.org/officeDocument/2006/relationships/image" Target="../media/image141.wmf"/><Relationship Id="rId51" Type="http://schemas.openxmlformats.org/officeDocument/2006/relationships/image" Target="../media/image155.emf"/><Relationship Id="rId3" Type="http://schemas.openxmlformats.org/officeDocument/2006/relationships/oleObject" Target="../embeddings/oleObject133.bin"/><Relationship Id="rId12" Type="http://schemas.openxmlformats.org/officeDocument/2006/relationships/oleObject" Target="../embeddings/oleObject139.bin"/><Relationship Id="rId17" Type="http://schemas.openxmlformats.org/officeDocument/2006/relationships/oleObject" Target="../embeddings/oleObject143.bin"/><Relationship Id="rId25" Type="http://schemas.openxmlformats.org/officeDocument/2006/relationships/oleObject" Target="../embeddings/oleObject149.bin"/><Relationship Id="rId33" Type="http://schemas.openxmlformats.org/officeDocument/2006/relationships/image" Target="../media/image146.wmf"/><Relationship Id="rId38" Type="http://schemas.openxmlformats.org/officeDocument/2006/relationships/oleObject" Target="../embeddings/oleObject158.bin"/><Relationship Id="rId46" Type="http://schemas.openxmlformats.org/officeDocument/2006/relationships/oleObject" Target="../embeddings/oleObject162.bin"/><Relationship Id="rId20" Type="http://schemas.openxmlformats.org/officeDocument/2006/relationships/oleObject" Target="../embeddings/oleObject145.bin"/><Relationship Id="rId41" Type="http://schemas.openxmlformats.org/officeDocument/2006/relationships/image" Target="../media/image150.wmf"/><Relationship Id="rId54" Type="http://schemas.openxmlformats.org/officeDocument/2006/relationships/oleObject" Target="../embeddings/oleObject166.bin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40.wmf"/><Relationship Id="rId15" Type="http://schemas.openxmlformats.org/officeDocument/2006/relationships/oleObject" Target="../embeddings/oleObject141.bin"/><Relationship Id="rId23" Type="http://schemas.openxmlformats.org/officeDocument/2006/relationships/oleObject" Target="../embeddings/oleObject147.bin"/><Relationship Id="rId28" Type="http://schemas.openxmlformats.org/officeDocument/2006/relationships/oleObject" Target="../embeddings/oleObject152.bin"/><Relationship Id="rId36" Type="http://schemas.openxmlformats.org/officeDocument/2006/relationships/oleObject" Target="../embeddings/oleObject157.bin"/><Relationship Id="rId49" Type="http://schemas.openxmlformats.org/officeDocument/2006/relationships/image" Target="../media/image154.wmf"/><Relationship Id="rId57" Type="http://schemas.openxmlformats.org/officeDocument/2006/relationships/image" Target="../media/image158.emf"/><Relationship Id="rId10" Type="http://schemas.openxmlformats.org/officeDocument/2006/relationships/oleObject" Target="../embeddings/oleObject137.bin"/><Relationship Id="rId31" Type="http://schemas.openxmlformats.org/officeDocument/2006/relationships/image" Target="../media/image145.emf"/><Relationship Id="rId44" Type="http://schemas.openxmlformats.org/officeDocument/2006/relationships/oleObject" Target="../embeddings/oleObject161.bin"/><Relationship Id="rId52" Type="http://schemas.openxmlformats.org/officeDocument/2006/relationships/oleObject" Target="../embeddings/oleObject165.bin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73.bin"/><Relationship Id="rId18" Type="http://schemas.openxmlformats.org/officeDocument/2006/relationships/image" Target="../media/image166.wmf"/><Relationship Id="rId26" Type="http://schemas.openxmlformats.org/officeDocument/2006/relationships/oleObject" Target="../embeddings/oleObject181.bin"/><Relationship Id="rId39" Type="http://schemas.openxmlformats.org/officeDocument/2006/relationships/image" Target="../media/image154.wmf"/><Relationship Id="rId21" Type="http://schemas.openxmlformats.org/officeDocument/2006/relationships/oleObject" Target="../embeddings/oleObject177.bin"/><Relationship Id="rId34" Type="http://schemas.openxmlformats.org/officeDocument/2006/relationships/oleObject" Target="../embeddings/oleObject187.bin"/><Relationship Id="rId42" Type="http://schemas.openxmlformats.org/officeDocument/2006/relationships/image" Target="../media/image173.emf"/><Relationship Id="rId47" Type="http://schemas.openxmlformats.org/officeDocument/2006/relationships/oleObject" Target="../embeddings/oleObject193.bin"/><Relationship Id="rId50" Type="http://schemas.openxmlformats.org/officeDocument/2006/relationships/oleObject" Target="../embeddings/oleObject195.bin"/><Relationship Id="rId55" Type="http://schemas.openxmlformats.org/officeDocument/2006/relationships/oleObject" Target="../embeddings/oleObject200.bin"/><Relationship Id="rId7" Type="http://schemas.openxmlformats.org/officeDocument/2006/relationships/oleObject" Target="../embeddings/oleObject17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5.emf"/><Relationship Id="rId29" Type="http://schemas.openxmlformats.org/officeDocument/2006/relationships/oleObject" Target="../embeddings/oleObject183.bin"/><Relationship Id="rId11" Type="http://schemas.openxmlformats.org/officeDocument/2006/relationships/oleObject" Target="../embeddings/oleObject172.bin"/><Relationship Id="rId24" Type="http://schemas.openxmlformats.org/officeDocument/2006/relationships/oleObject" Target="../embeddings/oleObject179.bin"/><Relationship Id="rId32" Type="http://schemas.openxmlformats.org/officeDocument/2006/relationships/oleObject" Target="../embeddings/oleObject186.bin"/><Relationship Id="rId37" Type="http://schemas.openxmlformats.org/officeDocument/2006/relationships/image" Target="../media/image153.wmf"/><Relationship Id="rId40" Type="http://schemas.openxmlformats.org/officeDocument/2006/relationships/oleObject" Target="../embeddings/oleObject190.bin"/><Relationship Id="rId45" Type="http://schemas.openxmlformats.org/officeDocument/2006/relationships/oleObject" Target="../embeddings/oleObject192.bin"/><Relationship Id="rId53" Type="http://schemas.openxmlformats.org/officeDocument/2006/relationships/oleObject" Target="../embeddings/oleObject198.bin"/><Relationship Id="rId58" Type="http://schemas.openxmlformats.org/officeDocument/2006/relationships/image" Target="../media/image172.wmf"/><Relationship Id="rId5" Type="http://schemas.openxmlformats.org/officeDocument/2006/relationships/oleObject" Target="../embeddings/oleObject169.bin"/><Relationship Id="rId19" Type="http://schemas.openxmlformats.org/officeDocument/2006/relationships/oleObject" Target="../embeddings/oleObject176.bin"/><Relationship Id="rId4" Type="http://schemas.openxmlformats.org/officeDocument/2006/relationships/image" Target="../media/image159.emf"/><Relationship Id="rId9" Type="http://schemas.openxmlformats.org/officeDocument/2006/relationships/oleObject" Target="../embeddings/oleObject171.bin"/><Relationship Id="rId14" Type="http://schemas.openxmlformats.org/officeDocument/2006/relationships/image" Target="../media/image164.emf"/><Relationship Id="rId22" Type="http://schemas.openxmlformats.org/officeDocument/2006/relationships/image" Target="../media/image167.wmf"/><Relationship Id="rId27" Type="http://schemas.openxmlformats.org/officeDocument/2006/relationships/oleObject" Target="../embeddings/oleObject182.bin"/><Relationship Id="rId30" Type="http://schemas.openxmlformats.org/officeDocument/2006/relationships/oleObject" Target="../embeddings/oleObject184.bin"/><Relationship Id="rId35" Type="http://schemas.openxmlformats.org/officeDocument/2006/relationships/image" Target="../media/image169.wmf"/><Relationship Id="rId43" Type="http://schemas.openxmlformats.org/officeDocument/2006/relationships/oleObject" Target="../embeddings/oleObject191.bin"/><Relationship Id="rId48" Type="http://schemas.openxmlformats.org/officeDocument/2006/relationships/image" Target="../media/image140.wmf"/><Relationship Id="rId56" Type="http://schemas.openxmlformats.org/officeDocument/2006/relationships/oleObject" Target="../embeddings/oleObject201.bin"/><Relationship Id="rId8" Type="http://schemas.openxmlformats.org/officeDocument/2006/relationships/image" Target="../media/image161.emf"/><Relationship Id="rId51" Type="http://schemas.openxmlformats.org/officeDocument/2006/relationships/oleObject" Target="../embeddings/oleObject196.bin"/><Relationship Id="rId3" Type="http://schemas.openxmlformats.org/officeDocument/2006/relationships/oleObject" Target="../embeddings/oleObject168.bin"/><Relationship Id="rId12" Type="http://schemas.openxmlformats.org/officeDocument/2006/relationships/image" Target="../media/image163.emf"/><Relationship Id="rId17" Type="http://schemas.openxmlformats.org/officeDocument/2006/relationships/oleObject" Target="../embeddings/oleObject175.bin"/><Relationship Id="rId25" Type="http://schemas.openxmlformats.org/officeDocument/2006/relationships/oleObject" Target="../embeddings/oleObject180.bin"/><Relationship Id="rId33" Type="http://schemas.openxmlformats.org/officeDocument/2006/relationships/image" Target="../media/image168.emf"/><Relationship Id="rId38" Type="http://schemas.openxmlformats.org/officeDocument/2006/relationships/oleObject" Target="../embeddings/oleObject189.bin"/><Relationship Id="rId46" Type="http://schemas.openxmlformats.org/officeDocument/2006/relationships/image" Target="../media/image139.wmf"/><Relationship Id="rId20" Type="http://schemas.openxmlformats.org/officeDocument/2006/relationships/image" Target="../media/image141.wmf"/><Relationship Id="rId41" Type="http://schemas.openxmlformats.org/officeDocument/2006/relationships/image" Target="../media/image170.emf"/><Relationship Id="rId54" Type="http://schemas.openxmlformats.org/officeDocument/2006/relationships/oleObject" Target="../embeddings/oleObject199.bin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60.emf"/><Relationship Id="rId15" Type="http://schemas.openxmlformats.org/officeDocument/2006/relationships/oleObject" Target="../embeddings/oleObject174.bin"/><Relationship Id="rId23" Type="http://schemas.openxmlformats.org/officeDocument/2006/relationships/oleObject" Target="../embeddings/oleObject178.bin"/><Relationship Id="rId28" Type="http://schemas.openxmlformats.org/officeDocument/2006/relationships/image" Target="../media/image142.wmf"/><Relationship Id="rId36" Type="http://schemas.openxmlformats.org/officeDocument/2006/relationships/oleObject" Target="../embeddings/oleObject188.bin"/><Relationship Id="rId49" Type="http://schemas.openxmlformats.org/officeDocument/2006/relationships/oleObject" Target="../embeddings/oleObject194.bin"/><Relationship Id="rId57" Type="http://schemas.openxmlformats.org/officeDocument/2006/relationships/oleObject" Target="../embeddings/oleObject202.bin"/><Relationship Id="rId10" Type="http://schemas.openxmlformats.org/officeDocument/2006/relationships/image" Target="../media/image162.emf"/><Relationship Id="rId31" Type="http://schemas.openxmlformats.org/officeDocument/2006/relationships/oleObject" Target="../embeddings/oleObject185.bin"/><Relationship Id="rId44" Type="http://schemas.openxmlformats.org/officeDocument/2006/relationships/image" Target="../media/image171.emf"/><Relationship Id="rId52" Type="http://schemas.openxmlformats.org/officeDocument/2006/relationships/oleObject" Target="../embeddings/oleObject197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5.bin"/><Relationship Id="rId13" Type="http://schemas.openxmlformats.org/officeDocument/2006/relationships/image" Target="../media/image178.emf"/><Relationship Id="rId18" Type="http://schemas.openxmlformats.org/officeDocument/2006/relationships/oleObject" Target="../embeddings/oleObject210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75.emf"/><Relationship Id="rId12" Type="http://schemas.openxmlformats.org/officeDocument/2006/relationships/oleObject" Target="../embeddings/oleObject207.bin"/><Relationship Id="rId17" Type="http://schemas.openxmlformats.org/officeDocument/2006/relationships/image" Target="../media/image179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09.bin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204.bin"/><Relationship Id="rId11" Type="http://schemas.openxmlformats.org/officeDocument/2006/relationships/image" Target="../media/image177.emf"/><Relationship Id="rId5" Type="http://schemas.openxmlformats.org/officeDocument/2006/relationships/image" Target="../media/image174.emf"/><Relationship Id="rId15" Type="http://schemas.openxmlformats.org/officeDocument/2006/relationships/image" Target="../media/image142.wmf"/><Relationship Id="rId10" Type="http://schemas.openxmlformats.org/officeDocument/2006/relationships/oleObject" Target="../embeddings/oleObject206.bin"/><Relationship Id="rId19" Type="http://schemas.openxmlformats.org/officeDocument/2006/relationships/image" Target="../media/image180.wmf"/><Relationship Id="rId4" Type="http://schemas.openxmlformats.org/officeDocument/2006/relationships/oleObject" Target="../embeddings/oleObject203.bin"/><Relationship Id="rId9" Type="http://schemas.openxmlformats.org/officeDocument/2006/relationships/image" Target="../media/image176.emf"/><Relationship Id="rId14" Type="http://schemas.openxmlformats.org/officeDocument/2006/relationships/oleObject" Target="../embeddings/oleObject208.bin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16.bin"/><Relationship Id="rId18" Type="http://schemas.openxmlformats.org/officeDocument/2006/relationships/image" Target="../media/image188.wmf"/><Relationship Id="rId26" Type="http://schemas.openxmlformats.org/officeDocument/2006/relationships/image" Target="../media/image192.wmf"/><Relationship Id="rId39" Type="http://schemas.openxmlformats.org/officeDocument/2006/relationships/oleObject" Target="../embeddings/oleObject229.bin"/><Relationship Id="rId21" Type="http://schemas.openxmlformats.org/officeDocument/2006/relationships/oleObject" Target="../embeddings/oleObject220.bin"/><Relationship Id="rId34" Type="http://schemas.openxmlformats.org/officeDocument/2006/relationships/image" Target="../media/image196.wmf"/><Relationship Id="rId42" Type="http://schemas.openxmlformats.org/officeDocument/2006/relationships/image" Target="../media/image200.wmf"/><Relationship Id="rId47" Type="http://schemas.openxmlformats.org/officeDocument/2006/relationships/oleObject" Target="../embeddings/oleObject233.bin"/><Relationship Id="rId7" Type="http://schemas.openxmlformats.org/officeDocument/2006/relationships/oleObject" Target="../embeddings/oleObject21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87.wmf"/><Relationship Id="rId29" Type="http://schemas.openxmlformats.org/officeDocument/2006/relationships/oleObject" Target="../embeddings/oleObject224.bin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82.emf"/><Relationship Id="rId11" Type="http://schemas.openxmlformats.org/officeDocument/2006/relationships/oleObject" Target="../embeddings/oleObject215.bin"/><Relationship Id="rId24" Type="http://schemas.openxmlformats.org/officeDocument/2006/relationships/image" Target="../media/image191.emf"/><Relationship Id="rId32" Type="http://schemas.openxmlformats.org/officeDocument/2006/relationships/image" Target="../media/image195.wmf"/><Relationship Id="rId37" Type="http://schemas.openxmlformats.org/officeDocument/2006/relationships/oleObject" Target="../embeddings/oleObject228.bin"/><Relationship Id="rId40" Type="http://schemas.openxmlformats.org/officeDocument/2006/relationships/image" Target="../media/image199.wmf"/><Relationship Id="rId45" Type="http://schemas.openxmlformats.org/officeDocument/2006/relationships/oleObject" Target="../embeddings/oleObject232.bin"/><Relationship Id="rId5" Type="http://schemas.openxmlformats.org/officeDocument/2006/relationships/oleObject" Target="../embeddings/oleObject212.bin"/><Relationship Id="rId15" Type="http://schemas.openxmlformats.org/officeDocument/2006/relationships/oleObject" Target="../embeddings/oleObject217.bin"/><Relationship Id="rId23" Type="http://schemas.openxmlformats.org/officeDocument/2006/relationships/oleObject" Target="../embeddings/oleObject221.bin"/><Relationship Id="rId28" Type="http://schemas.openxmlformats.org/officeDocument/2006/relationships/image" Target="../media/image193.wmf"/><Relationship Id="rId36" Type="http://schemas.openxmlformats.org/officeDocument/2006/relationships/image" Target="../media/image197.wmf"/><Relationship Id="rId10" Type="http://schemas.openxmlformats.org/officeDocument/2006/relationships/image" Target="../media/image184.emf"/><Relationship Id="rId19" Type="http://schemas.openxmlformats.org/officeDocument/2006/relationships/oleObject" Target="../embeddings/oleObject219.bin"/><Relationship Id="rId31" Type="http://schemas.openxmlformats.org/officeDocument/2006/relationships/oleObject" Target="../embeddings/oleObject225.bin"/><Relationship Id="rId44" Type="http://schemas.openxmlformats.org/officeDocument/2006/relationships/image" Target="../media/image201.wmf"/><Relationship Id="rId4" Type="http://schemas.openxmlformats.org/officeDocument/2006/relationships/image" Target="../media/image181.emf"/><Relationship Id="rId9" Type="http://schemas.openxmlformats.org/officeDocument/2006/relationships/oleObject" Target="../embeddings/oleObject214.bin"/><Relationship Id="rId14" Type="http://schemas.openxmlformats.org/officeDocument/2006/relationships/image" Target="../media/image186.emf"/><Relationship Id="rId22" Type="http://schemas.openxmlformats.org/officeDocument/2006/relationships/image" Target="../media/image190.emf"/><Relationship Id="rId27" Type="http://schemas.openxmlformats.org/officeDocument/2006/relationships/oleObject" Target="../embeddings/oleObject223.bin"/><Relationship Id="rId30" Type="http://schemas.openxmlformats.org/officeDocument/2006/relationships/image" Target="../media/image194.wmf"/><Relationship Id="rId35" Type="http://schemas.openxmlformats.org/officeDocument/2006/relationships/oleObject" Target="../embeddings/oleObject227.bin"/><Relationship Id="rId43" Type="http://schemas.openxmlformats.org/officeDocument/2006/relationships/oleObject" Target="../embeddings/oleObject231.bin"/><Relationship Id="rId48" Type="http://schemas.openxmlformats.org/officeDocument/2006/relationships/image" Target="../media/image203.emf"/><Relationship Id="rId8" Type="http://schemas.openxmlformats.org/officeDocument/2006/relationships/image" Target="../media/image183.emf"/><Relationship Id="rId3" Type="http://schemas.openxmlformats.org/officeDocument/2006/relationships/oleObject" Target="../embeddings/oleObject211.bin"/><Relationship Id="rId12" Type="http://schemas.openxmlformats.org/officeDocument/2006/relationships/image" Target="../media/image185.emf"/><Relationship Id="rId17" Type="http://schemas.openxmlformats.org/officeDocument/2006/relationships/oleObject" Target="../embeddings/oleObject218.bin"/><Relationship Id="rId25" Type="http://schemas.openxmlformats.org/officeDocument/2006/relationships/oleObject" Target="../embeddings/oleObject222.bin"/><Relationship Id="rId33" Type="http://schemas.openxmlformats.org/officeDocument/2006/relationships/oleObject" Target="../embeddings/oleObject226.bin"/><Relationship Id="rId38" Type="http://schemas.openxmlformats.org/officeDocument/2006/relationships/image" Target="../media/image198.wmf"/><Relationship Id="rId46" Type="http://schemas.openxmlformats.org/officeDocument/2006/relationships/image" Target="../media/image202.wmf"/><Relationship Id="rId20" Type="http://schemas.openxmlformats.org/officeDocument/2006/relationships/image" Target="../media/image189.wmf"/><Relationship Id="rId41" Type="http://schemas.openxmlformats.org/officeDocument/2006/relationships/oleObject" Target="../embeddings/oleObject230.bin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39.bin"/><Relationship Id="rId18" Type="http://schemas.openxmlformats.org/officeDocument/2006/relationships/image" Target="../media/image110.wmf"/><Relationship Id="rId26" Type="http://schemas.openxmlformats.org/officeDocument/2006/relationships/image" Target="../media/image99.wmf"/><Relationship Id="rId3" Type="http://schemas.openxmlformats.org/officeDocument/2006/relationships/oleObject" Target="../embeddings/oleObject234.bin"/><Relationship Id="rId21" Type="http://schemas.openxmlformats.org/officeDocument/2006/relationships/oleObject" Target="../embeddings/oleObject243.bin"/><Relationship Id="rId34" Type="http://schemas.openxmlformats.org/officeDocument/2006/relationships/image" Target="../media/image107.wmf"/><Relationship Id="rId7" Type="http://schemas.openxmlformats.org/officeDocument/2006/relationships/oleObject" Target="../embeddings/oleObject236.bin"/><Relationship Id="rId12" Type="http://schemas.openxmlformats.org/officeDocument/2006/relationships/image" Target="../media/image86.wmf"/><Relationship Id="rId17" Type="http://schemas.openxmlformats.org/officeDocument/2006/relationships/oleObject" Target="../embeddings/oleObject241.bin"/><Relationship Id="rId25" Type="http://schemas.openxmlformats.org/officeDocument/2006/relationships/oleObject" Target="../embeddings/oleObject245.bin"/><Relationship Id="rId33" Type="http://schemas.openxmlformats.org/officeDocument/2006/relationships/oleObject" Target="../embeddings/oleObject24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9.wmf"/><Relationship Id="rId20" Type="http://schemas.openxmlformats.org/officeDocument/2006/relationships/image" Target="../media/image96.wmf"/><Relationship Id="rId29" Type="http://schemas.openxmlformats.org/officeDocument/2006/relationships/oleObject" Target="../embeddings/oleObject247.bin"/><Relationship Id="rId1" Type="http://schemas.openxmlformats.org/officeDocument/2006/relationships/vmlDrawing" Target="../drawings/vmlDrawing20.vml"/><Relationship Id="rId6" Type="http://schemas.openxmlformats.org/officeDocument/2006/relationships/image" Target="../media/image83.wmf"/><Relationship Id="rId11" Type="http://schemas.openxmlformats.org/officeDocument/2006/relationships/oleObject" Target="../embeddings/oleObject238.bin"/><Relationship Id="rId24" Type="http://schemas.openxmlformats.org/officeDocument/2006/relationships/image" Target="../media/image98.wmf"/><Relationship Id="rId32" Type="http://schemas.openxmlformats.org/officeDocument/2006/relationships/image" Target="../media/image106.wmf"/><Relationship Id="rId5" Type="http://schemas.openxmlformats.org/officeDocument/2006/relationships/oleObject" Target="../embeddings/oleObject235.bin"/><Relationship Id="rId15" Type="http://schemas.openxmlformats.org/officeDocument/2006/relationships/oleObject" Target="../embeddings/oleObject240.bin"/><Relationship Id="rId23" Type="http://schemas.openxmlformats.org/officeDocument/2006/relationships/oleObject" Target="../embeddings/oleObject244.bin"/><Relationship Id="rId28" Type="http://schemas.openxmlformats.org/officeDocument/2006/relationships/image" Target="../media/image100.wmf"/><Relationship Id="rId10" Type="http://schemas.openxmlformats.org/officeDocument/2006/relationships/image" Target="../media/image91.emf"/><Relationship Id="rId19" Type="http://schemas.openxmlformats.org/officeDocument/2006/relationships/oleObject" Target="../embeddings/oleObject242.bin"/><Relationship Id="rId31" Type="http://schemas.openxmlformats.org/officeDocument/2006/relationships/oleObject" Target="../embeddings/oleObject248.bin"/><Relationship Id="rId4" Type="http://schemas.openxmlformats.org/officeDocument/2006/relationships/image" Target="../media/image79.wmf"/><Relationship Id="rId9" Type="http://schemas.openxmlformats.org/officeDocument/2006/relationships/oleObject" Target="../embeddings/oleObject237.bin"/><Relationship Id="rId14" Type="http://schemas.openxmlformats.org/officeDocument/2006/relationships/image" Target="../media/image87.wmf"/><Relationship Id="rId22" Type="http://schemas.openxmlformats.org/officeDocument/2006/relationships/image" Target="../media/image97.wmf"/><Relationship Id="rId27" Type="http://schemas.openxmlformats.org/officeDocument/2006/relationships/oleObject" Target="../embeddings/oleObject246.bin"/><Relationship Id="rId30" Type="http://schemas.openxmlformats.org/officeDocument/2006/relationships/image" Target="../media/image105.wmf"/><Relationship Id="rId8" Type="http://schemas.openxmlformats.org/officeDocument/2006/relationships/image" Target="../media/image84.wmf"/></Relationships>
</file>

<file path=ppt/slides/_rels/slide2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7.wmf"/><Relationship Id="rId18" Type="http://schemas.openxmlformats.org/officeDocument/2006/relationships/oleObject" Target="../embeddings/oleObject259.bin"/><Relationship Id="rId26" Type="http://schemas.openxmlformats.org/officeDocument/2006/relationships/image" Target="../media/image169.wmf"/><Relationship Id="rId39" Type="http://schemas.openxmlformats.org/officeDocument/2006/relationships/oleObject" Target="../embeddings/oleObject271.bin"/><Relationship Id="rId21" Type="http://schemas.openxmlformats.org/officeDocument/2006/relationships/oleObject" Target="../embeddings/oleObject261.bin"/><Relationship Id="rId34" Type="http://schemas.openxmlformats.org/officeDocument/2006/relationships/image" Target="../media/image206.wmf"/><Relationship Id="rId42" Type="http://schemas.openxmlformats.org/officeDocument/2006/relationships/image" Target="../media/image207.wmf"/><Relationship Id="rId7" Type="http://schemas.openxmlformats.org/officeDocument/2006/relationships/image" Target="../media/image208.jpeg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57.bin"/><Relationship Id="rId20" Type="http://schemas.openxmlformats.org/officeDocument/2006/relationships/oleObject" Target="../embeddings/oleObject260.bin"/><Relationship Id="rId29" Type="http://schemas.openxmlformats.org/officeDocument/2006/relationships/oleObject" Target="../embeddings/oleObject266.bin"/><Relationship Id="rId41" Type="http://schemas.openxmlformats.org/officeDocument/2006/relationships/oleObject" Target="../embeddings/oleObject272.bin"/><Relationship Id="rId1" Type="http://schemas.openxmlformats.org/officeDocument/2006/relationships/vmlDrawing" Target="../drawings/vmlDrawing21.vml"/><Relationship Id="rId6" Type="http://schemas.openxmlformats.org/officeDocument/2006/relationships/image" Target="../media/image205.emf"/><Relationship Id="rId11" Type="http://schemas.openxmlformats.org/officeDocument/2006/relationships/image" Target="../media/image141.wmf"/><Relationship Id="rId24" Type="http://schemas.openxmlformats.org/officeDocument/2006/relationships/image" Target="../media/image168.emf"/><Relationship Id="rId32" Type="http://schemas.openxmlformats.org/officeDocument/2006/relationships/image" Target="../media/image170.emf"/><Relationship Id="rId37" Type="http://schemas.openxmlformats.org/officeDocument/2006/relationships/oleObject" Target="../embeddings/oleObject270.bin"/><Relationship Id="rId40" Type="http://schemas.openxmlformats.org/officeDocument/2006/relationships/image" Target="../media/image197.wmf"/><Relationship Id="rId5" Type="http://schemas.openxmlformats.org/officeDocument/2006/relationships/oleObject" Target="../embeddings/oleObject251.bin"/><Relationship Id="rId15" Type="http://schemas.openxmlformats.org/officeDocument/2006/relationships/oleObject" Target="../embeddings/oleObject256.bin"/><Relationship Id="rId23" Type="http://schemas.openxmlformats.org/officeDocument/2006/relationships/oleObject" Target="../embeddings/oleObject263.bin"/><Relationship Id="rId28" Type="http://schemas.openxmlformats.org/officeDocument/2006/relationships/image" Target="../media/image153.wmf"/><Relationship Id="rId36" Type="http://schemas.openxmlformats.org/officeDocument/2006/relationships/image" Target="../media/image174.emf"/><Relationship Id="rId10" Type="http://schemas.openxmlformats.org/officeDocument/2006/relationships/oleObject" Target="../embeddings/oleObject253.bin"/><Relationship Id="rId19" Type="http://schemas.openxmlformats.org/officeDocument/2006/relationships/image" Target="../media/image142.wmf"/><Relationship Id="rId31" Type="http://schemas.openxmlformats.org/officeDocument/2006/relationships/oleObject" Target="../embeddings/oleObject267.bin"/><Relationship Id="rId4" Type="http://schemas.openxmlformats.org/officeDocument/2006/relationships/image" Target="../media/image204.emf"/><Relationship Id="rId9" Type="http://schemas.openxmlformats.org/officeDocument/2006/relationships/image" Target="../media/image166.wmf"/><Relationship Id="rId14" Type="http://schemas.openxmlformats.org/officeDocument/2006/relationships/oleObject" Target="../embeddings/oleObject255.bin"/><Relationship Id="rId22" Type="http://schemas.openxmlformats.org/officeDocument/2006/relationships/oleObject" Target="../embeddings/oleObject262.bin"/><Relationship Id="rId27" Type="http://schemas.openxmlformats.org/officeDocument/2006/relationships/oleObject" Target="../embeddings/oleObject265.bin"/><Relationship Id="rId30" Type="http://schemas.openxmlformats.org/officeDocument/2006/relationships/image" Target="../media/image154.wmf"/><Relationship Id="rId35" Type="http://schemas.openxmlformats.org/officeDocument/2006/relationships/oleObject" Target="../embeddings/oleObject269.bin"/><Relationship Id="rId8" Type="http://schemas.openxmlformats.org/officeDocument/2006/relationships/oleObject" Target="../embeddings/oleObject252.bin"/><Relationship Id="rId3" Type="http://schemas.openxmlformats.org/officeDocument/2006/relationships/oleObject" Target="../embeddings/oleObject250.bin"/><Relationship Id="rId12" Type="http://schemas.openxmlformats.org/officeDocument/2006/relationships/oleObject" Target="../embeddings/oleObject254.bin"/><Relationship Id="rId17" Type="http://schemas.openxmlformats.org/officeDocument/2006/relationships/oleObject" Target="../embeddings/oleObject258.bin"/><Relationship Id="rId25" Type="http://schemas.openxmlformats.org/officeDocument/2006/relationships/oleObject" Target="../embeddings/oleObject264.bin"/><Relationship Id="rId33" Type="http://schemas.openxmlformats.org/officeDocument/2006/relationships/oleObject" Target="../embeddings/oleObject268.bin"/><Relationship Id="rId38" Type="http://schemas.openxmlformats.org/officeDocument/2006/relationships/image" Target="../media/image196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1.wmf"/><Relationship Id="rId13" Type="http://schemas.openxmlformats.org/officeDocument/2006/relationships/oleObject" Target="../embeddings/oleObject278.bin"/><Relationship Id="rId18" Type="http://schemas.openxmlformats.org/officeDocument/2006/relationships/image" Target="../media/image216.emf"/><Relationship Id="rId3" Type="http://schemas.openxmlformats.org/officeDocument/2006/relationships/oleObject" Target="../embeddings/oleObject273.bin"/><Relationship Id="rId21" Type="http://schemas.openxmlformats.org/officeDocument/2006/relationships/oleObject" Target="../embeddings/oleObject282.bin"/><Relationship Id="rId7" Type="http://schemas.openxmlformats.org/officeDocument/2006/relationships/oleObject" Target="../embeddings/oleObject275.bin"/><Relationship Id="rId12" Type="http://schemas.openxmlformats.org/officeDocument/2006/relationships/image" Target="../media/image213.wmf"/><Relationship Id="rId17" Type="http://schemas.openxmlformats.org/officeDocument/2006/relationships/oleObject" Target="../embeddings/oleObject28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15.emf"/><Relationship Id="rId20" Type="http://schemas.openxmlformats.org/officeDocument/2006/relationships/image" Target="../media/image217.emf"/><Relationship Id="rId1" Type="http://schemas.openxmlformats.org/officeDocument/2006/relationships/vmlDrawing" Target="../drawings/vmlDrawing22.vml"/><Relationship Id="rId6" Type="http://schemas.openxmlformats.org/officeDocument/2006/relationships/image" Target="../media/image210.wmf"/><Relationship Id="rId11" Type="http://schemas.openxmlformats.org/officeDocument/2006/relationships/oleObject" Target="../embeddings/oleObject277.bin"/><Relationship Id="rId5" Type="http://schemas.openxmlformats.org/officeDocument/2006/relationships/oleObject" Target="../embeddings/oleObject274.bin"/><Relationship Id="rId15" Type="http://schemas.openxmlformats.org/officeDocument/2006/relationships/oleObject" Target="../embeddings/oleObject279.bin"/><Relationship Id="rId10" Type="http://schemas.openxmlformats.org/officeDocument/2006/relationships/image" Target="../media/image212.wmf"/><Relationship Id="rId19" Type="http://schemas.openxmlformats.org/officeDocument/2006/relationships/oleObject" Target="../embeddings/oleObject281.bin"/><Relationship Id="rId4" Type="http://schemas.openxmlformats.org/officeDocument/2006/relationships/image" Target="../media/image209.wmf"/><Relationship Id="rId9" Type="http://schemas.openxmlformats.org/officeDocument/2006/relationships/oleObject" Target="../embeddings/oleObject276.bin"/><Relationship Id="rId14" Type="http://schemas.openxmlformats.org/officeDocument/2006/relationships/image" Target="../media/image214.emf"/><Relationship Id="rId22" Type="http://schemas.openxmlformats.org/officeDocument/2006/relationships/image" Target="../media/image218.emf"/></Relationships>
</file>

<file path=ppt/slides/_rels/slide27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88.bin"/><Relationship Id="rId18" Type="http://schemas.openxmlformats.org/officeDocument/2006/relationships/image" Target="../media/image226.wmf"/><Relationship Id="rId26" Type="http://schemas.openxmlformats.org/officeDocument/2006/relationships/image" Target="../media/image230.wmf"/><Relationship Id="rId39" Type="http://schemas.openxmlformats.org/officeDocument/2006/relationships/oleObject" Target="../embeddings/oleObject301.bin"/><Relationship Id="rId21" Type="http://schemas.openxmlformats.org/officeDocument/2006/relationships/oleObject" Target="../embeddings/oleObject292.bin"/><Relationship Id="rId34" Type="http://schemas.openxmlformats.org/officeDocument/2006/relationships/image" Target="../media/image233.wmf"/><Relationship Id="rId42" Type="http://schemas.openxmlformats.org/officeDocument/2006/relationships/image" Target="../media/image237.wmf"/><Relationship Id="rId7" Type="http://schemas.openxmlformats.org/officeDocument/2006/relationships/oleObject" Target="../embeddings/oleObject28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25.emf"/><Relationship Id="rId29" Type="http://schemas.openxmlformats.org/officeDocument/2006/relationships/oleObject" Target="../embeddings/oleObject296.bin"/><Relationship Id="rId1" Type="http://schemas.openxmlformats.org/officeDocument/2006/relationships/vmlDrawing" Target="../drawings/vmlDrawing23.vml"/><Relationship Id="rId6" Type="http://schemas.openxmlformats.org/officeDocument/2006/relationships/image" Target="../media/image220.wmf"/><Relationship Id="rId11" Type="http://schemas.openxmlformats.org/officeDocument/2006/relationships/oleObject" Target="../embeddings/oleObject287.bin"/><Relationship Id="rId24" Type="http://schemas.openxmlformats.org/officeDocument/2006/relationships/image" Target="../media/image229.emf"/><Relationship Id="rId32" Type="http://schemas.openxmlformats.org/officeDocument/2006/relationships/image" Target="../media/image153.wmf"/><Relationship Id="rId37" Type="http://schemas.openxmlformats.org/officeDocument/2006/relationships/oleObject" Target="../embeddings/oleObject300.bin"/><Relationship Id="rId40" Type="http://schemas.openxmlformats.org/officeDocument/2006/relationships/image" Target="../media/image236.emf"/><Relationship Id="rId45" Type="http://schemas.openxmlformats.org/officeDocument/2006/relationships/oleObject" Target="../embeddings/oleObject304.bin"/><Relationship Id="rId5" Type="http://schemas.openxmlformats.org/officeDocument/2006/relationships/oleObject" Target="../embeddings/oleObject284.bin"/><Relationship Id="rId15" Type="http://schemas.openxmlformats.org/officeDocument/2006/relationships/oleObject" Target="../embeddings/oleObject289.bin"/><Relationship Id="rId23" Type="http://schemas.openxmlformats.org/officeDocument/2006/relationships/oleObject" Target="../embeddings/oleObject293.bin"/><Relationship Id="rId28" Type="http://schemas.openxmlformats.org/officeDocument/2006/relationships/image" Target="../media/image231.wmf"/><Relationship Id="rId36" Type="http://schemas.openxmlformats.org/officeDocument/2006/relationships/image" Target="../media/image234.wmf"/><Relationship Id="rId10" Type="http://schemas.openxmlformats.org/officeDocument/2006/relationships/image" Target="../media/image222.wmf"/><Relationship Id="rId19" Type="http://schemas.openxmlformats.org/officeDocument/2006/relationships/oleObject" Target="../embeddings/oleObject291.bin"/><Relationship Id="rId31" Type="http://schemas.openxmlformats.org/officeDocument/2006/relationships/oleObject" Target="../embeddings/oleObject297.bin"/><Relationship Id="rId44" Type="http://schemas.openxmlformats.org/officeDocument/2006/relationships/image" Target="../media/image238.emf"/><Relationship Id="rId4" Type="http://schemas.openxmlformats.org/officeDocument/2006/relationships/image" Target="../media/image219.wmf"/><Relationship Id="rId9" Type="http://schemas.openxmlformats.org/officeDocument/2006/relationships/oleObject" Target="../embeddings/oleObject286.bin"/><Relationship Id="rId14" Type="http://schemas.openxmlformats.org/officeDocument/2006/relationships/image" Target="../media/image224.wmf"/><Relationship Id="rId22" Type="http://schemas.openxmlformats.org/officeDocument/2006/relationships/image" Target="../media/image228.emf"/><Relationship Id="rId27" Type="http://schemas.openxmlformats.org/officeDocument/2006/relationships/oleObject" Target="../embeddings/oleObject295.bin"/><Relationship Id="rId30" Type="http://schemas.openxmlformats.org/officeDocument/2006/relationships/image" Target="../media/image232.emf"/><Relationship Id="rId35" Type="http://schemas.openxmlformats.org/officeDocument/2006/relationships/oleObject" Target="../embeddings/oleObject299.bin"/><Relationship Id="rId43" Type="http://schemas.openxmlformats.org/officeDocument/2006/relationships/oleObject" Target="../embeddings/oleObject303.bin"/><Relationship Id="rId8" Type="http://schemas.openxmlformats.org/officeDocument/2006/relationships/image" Target="../media/image221.wmf"/><Relationship Id="rId3" Type="http://schemas.openxmlformats.org/officeDocument/2006/relationships/oleObject" Target="../embeddings/oleObject283.bin"/><Relationship Id="rId12" Type="http://schemas.openxmlformats.org/officeDocument/2006/relationships/image" Target="../media/image223.wmf"/><Relationship Id="rId17" Type="http://schemas.openxmlformats.org/officeDocument/2006/relationships/oleObject" Target="../embeddings/oleObject290.bin"/><Relationship Id="rId25" Type="http://schemas.openxmlformats.org/officeDocument/2006/relationships/oleObject" Target="../embeddings/oleObject294.bin"/><Relationship Id="rId33" Type="http://schemas.openxmlformats.org/officeDocument/2006/relationships/oleObject" Target="../embeddings/oleObject298.bin"/><Relationship Id="rId38" Type="http://schemas.openxmlformats.org/officeDocument/2006/relationships/image" Target="../media/image235.emf"/><Relationship Id="rId46" Type="http://schemas.openxmlformats.org/officeDocument/2006/relationships/image" Target="../media/image239.emf"/><Relationship Id="rId20" Type="http://schemas.openxmlformats.org/officeDocument/2006/relationships/image" Target="../media/image227.emf"/><Relationship Id="rId41" Type="http://schemas.openxmlformats.org/officeDocument/2006/relationships/oleObject" Target="../embeddings/oleObject302.bin"/></Relationships>
</file>

<file path=ppt/slides/_rels/slide28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310.bin"/><Relationship Id="rId18" Type="http://schemas.openxmlformats.org/officeDocument/2006/relationships/image" Target="../media/image245.wmf"/><Relationship Id="rId26" Type="http://schemas.openxmlformats.org/officeDocument/2006/relationships/image" Target="../media/image249.wmf"/><Relationship Id="rId21" Type="http://schemas.openxmlformats.org/officeDocument/2006/relationships/oleObject" Target="../embeddings/oleObject315.bin"/><Relationship Id="rId34" Type="http://schemas.openxmlformats.org/officeDocument/2006/relationships/image" Target="../media/image233.wmf"/><Relationship Id="rId7" Type="http://schemas.openxmlformats.org/officeDocument/2006/relationships/oleObject" Target="../embeddings/oleObject307.bin"/><Relationship Id="rId12" Type="http://schemas.openxmlformats.org/officeDocument/2006/relationships/image" Target="../media/image243.wmf"/><Relationship Id="rId17" Type="http://schemas.openxmlformats.org/officeDocument/2006/relationships/oleObject" Target="../embeddings/oleObject313.bin"/><Relationship Id="rId25" Type="http://schemas.openxmlformats.org/officeDocument/2006/relationships/oleObject" Target="../embeddings/oleObject317.bin"/><Relationship Id="rId33" Type="http://schemas.openxmlformats.org/officeDocument/2006/relationships/oleObject" Target="../embeddings/oleObject321.bin"/><Relationship Id="rId38" Type="http://schemas.openxmlformats.org/officeDocument/2006/relationships/image" Target="../media/image252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12.bin"/><Relationship Id="rId20" Type="http://schemas.openxmlformats.org/officeDocument/2006/relationships/image" Target="../media/image246.wmf"/><Relationship Id="rId29" Type="http://schemas.openxmlformats.org/officeDocument/2006/relationships/oleObject" Target="../embeddings/oleObject319.bin"/><Relationship Id="rId1" Type="http://schemas.openxmlformats.org/officeDocument/2006/relationships/vmlDrawing" Target="../drawings/vmlDrawing24.vml"/><Relationship Id="rId6" Type="http://schemas.openxmlformats.org/officeDocument/2006/relationships/image" Target="../media/image231.wmf"/><Relationship Id="rId11" Type="http://schemas.openxmlformats.org/officeDocument/2006/relationships/oleObject" Target="../embeddings/oleObject309.bin"/><Relationship Id="rId24" Type="http://schemas.openxmlformats.org/officeDocument/2006/relationships/image" Target="../media/image248.emf"/><Relationship Id="rId32" Type="http://schemas.openxmlformats.org/officeDocument/2006/relationships/image" Target="../media/image153.wmf"/><Relationship Id="rId37" Type="http://schemas.openxmlformats.org/officeDocument/2006/relationships/oleObject" Target="../embeddings/oleObject323.bin"/><Relationship Id="rId5" Type="http://schemas.openxmlformats.org/officeDocument/2006/relationships/oleObject" Target="../embeddings/oleObject306.bin"/><Relationship Id="rId15" Type="http://schemas.openxmlformats.org/officeDocument/2006/relationships/image" Target="../media/image244.emf"/><Relationship Id="rId23" Type="http://schemas.openxmlformats.org/officeDocument/2006/relationships/oleObject" Target="../embeddings/oleObject316.bin"/><Relationship Id="rId28" Type="http://schemas.openxmlformats.org/officeDocument/2006/relationships/image" Target="../media/image250.wmf"/><Relationship Id="rId36" Type="http://schemas.openxmlformats.org/officeDocument/2006/relationships/image" Target="../media/image234.wmf"/><Relationship Id="rId10" Type="http://schemas.openxmlformats.org/officeDocument/2006/relationships/image" Target="../media/image242.emf"/><Relationship Id="rId19" Type="http://schemas.openxmlformats.org/officeDocument/2006/relationships/oleObject" Target="../embeddings/oleObject314.bin"/><Relationship Id="rId31" Type="http://schemas.openxmlformats.org/officeDocument/2006/relationships/oleObject" Target="../embeddings/oleObject320.bin"/><Relationship Id="rId4" Type="http://schemas.openxmlformats.org/officeDocument/2006/relationships/image" Target="../media/image240.emf"/><Relationship Id="rId9" Type="http://schemas.openxmlformats.org/officeDocument/2006/relationships/oleObject" Target="../embeddings/oleObject308.bin"/><Relationship Id="rId14" Type="http://schemas.openxmlformats.org/officeDocument/2006/relationships/oleObject" Target="../embeddings/oleObject311.bin"/><Relationship Id="rId22" Type="http://schemas.openxmlformats.org/officeDocument/2006/relationships/image" Target="../media/image247.emf"/><Relationship Id="rId27" Type="http://schemas.openxmlformats.org/officeDocument/2006/relationships/oleObject" Target="../embeddings/oleObject318.bin"/><Relationship Id="rId30" Type="http://schemas.openxmlformats.org/officeDocument/2006/relationships/image" Target="../media/image251.emf"/><Relationship Id="rId35" Type="http://schemas.openxmlformats.org/officeDocument/2006/relationships/oleObject" Target="../embeddings/oleObject322.bin"/><Relationship Id="rId8" Type="http://schemas.openxmlformats.org/officeDocument/2006/relationships/image" Target="../media/image241.emf"/><Relationship Id="rId3" Type="http://schemas.openxmlformats.org/officeDocument/2006/relationships/oleObject" Target="../embeddings/oleObject305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5.wmf"/><Relationship Id="rId13" Type="http://schemas.openxmlformats.org/officeDocument/2006/relationships/oleObject" Target="../embeddings/oleObject329.bin"/><Relationship Id="rId18" Type="http://schemas.openxmlformats.org/officeDocument/2006/relationships/image" Target="../media/image259.emf"/><Relationship Id="rId3" Type="http://schemas.openxmlformats.org/officeDocument/2006/relationships/oleObject" Target="../embeddings/oleObject324.bin"/><Relationship Id="rId7" Type="http://schemas.openxmlformats.org/officeDocument/2006/relationships/oleObject" Target="../embeddings/oleObject326.bin"/><Relationship Id="rId12" Type="http://schemas.openxmlformats.org/officeDocument/2006/relationships/image" Target="../media/image257.wmf"/><Relationship Id="rId17" Type="http://schemas.openxmlformats.org/officeDocument/2006/relationships/oleObject" Target="../embeddings/oleObject33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31.wmf"/><Relationship Id="rId20" Type="http://schemas.openxmlformats.org/officeDocument/2006/relationships/image" Target="../media/image260.emf"/><Relationship Id="rId1" Type="http://schemas.openxmlformats.org/officeDocument/2006/relationships/vmlDrawing" Target="../drawings/vmlDrawing25.vml"/><Relationship Id="rId6" Type="http://schemas.openxmlformats.org/officeDocument/2006/relationships/image" Target="../media/image254.wmf"/><Relationship Id="rId11" Type="http://schemas.openxmlformats.org/officeDocument/2006/relationships/oleObject" Target="../embeddings/oleObject328.bin"/><Relationship Id="rId5" Type="http://schemas.openxmlformats.org/officeDocument/2006/relationships/oleObject" Target="../embeddings/oleObject325.bin"/><Relationship Id="rId15" Type="http://schemas.openxmlformats.org/officeDocument/2006/relationships/oleObject" Target="../embeddings/oleObject330.bin"/><Relationship Id="rId10" Type="http://schemas.openxmlformats.org/officeDocument/2006/relationships/image" Target="../media/image256.wmf"/><Relationship Id="rId19" Type="http://schemas.openxmlformats.org/officeDocument/2006/relationships/oleObject" Target="../embeddings/oleObject332.bin"/><Relationship Id="rId4" Type="http://schemas.openxmlformats.org/officeDocument/2006/relationships/image" Target="../media/image253.wmf"/><Relationship Id="rId9" Type="http://schemas.openxmlformats.org/officeDocument/2006/relationships/oleObject" Target="../embeddings/oleObject327.bin"/><Relationship Id="rId14" Type="http://schemas.openxmlformats.org/officeDocument/2006/relationships/image" Target="../media/image258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7.wmf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9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8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3.png"/><Relationship Id="rId13" Type="http://schemas.openxmlformats.org/officeDocument/2006/relationships/oleObject" Target="../embeddings/oleObject338.bin"/><Relationship Id="rId18" Type="http://schemas.openxmlformats.org/officeDocument/2006/relationships/image" Target="../media/image268.emf"/><Relationship Id="rId3" Type="http://schemas.openxmlformats.org/officeDocument/2006/relationships/oleObject" Target="../embeddings/oleObject333.bin"/><Relationship Id="rId7" Type="http://schemas.openxmlformats.org/officeDocument/2006/relationships/oleObject" Target="../embeddings/oleObject335.bin"/><Relationship Id="rId12" Type="http://schemas.openxmlformats.org/officeDocument/2006/relationships/image" Target="../media/image265.png"/><Relationship Id="rId17" Type="http://schemas.openxmlformats.org/officeDocument/2006/relationships/oleObject" Target="../embeddings/oleObject34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67.wmf"/><Relationship Id="rId1" Type="http://schemas.openxmlformats.org/officeDocument/2006/relationships/vmlDrawing" Target="../drawings/vmlDrawing26.vml"/><Relationship Id="rId6" Type="http://schemas.openxmlformats.org/officeDocument/2006/relationships/image" Target="../media/image262.wmf"/><Relationship Id="rId11" Type="http://schemas.openxmlformats.org/officeDocument/2006/relationships/oleObject" Target="../embeddings/oleObject337.bin"/><Relationship Id="rId5" Type="http://schemas.openxmlformats.org/officeDocument/2006/relationships/oleObject" Target="../embeddings/oleObject334.bin"/><Relationship Id="rId15" Type="http://schemas.openxmlformats.org/officeDocument/2006/relationships/oleObject" Target="../embeddings/oleObject339.bin"/><Relationship Id="rId10" Type="http://schemas.openxmlformats.org/officeDocument/2006/relationships/image" Target="../media/image264.png"/><Relationship Id="rId4" Type="http://schemas.openxmlformats.org/officeDocument/2006/relationships/image" Target="../media/image261.wmf"/><Relationship Id="rId9" Type="http://schemas.openxmlformats.org/officeDocument/2006/relationships/oleObject" Target="../embeddings/oleObject336.bin"/><Relationship Id="rId14" Type="http://schemas.openxmlformats.org/officeDocument/2006/relationships/image" Target="../media/image266.png"/></Relationships>
</file>

<file path=ppt/slides/_rels/slide31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346.bin"/><Relationship Id="rId18" Type="http://schemas.openxmlformats.org/officeDocument/2006/relationships/image" Target="../media/image276.wmf"/><Relationship Id="rId26" Type="http://schemas.openxmlformats.org/officeDocument/2006/relationships/image" Target="../media/image280.wmf"/><Relationship Id="rId39" Type="http://schemas.openxmlformats.org/officeDocument/2006/relationships/oleObject" Target="../embeddings/oleObject359.bin"/><Relationship Id="rId21" Type="http://schemas.openxmlformats.org/officeDocument/2006/relationships/oleObject" Target="../embeddings/oleObject350.bin"/><Relationship Id="rId34" Type="http://schemas.openxmlformats.org/officeDocument/2006/relationships/image" Target="../media/image284.emf"/><Relationship Id="rId42" Type="http://schemas.openxmlformats.org/officeDocument/2006/relationships/image" Target="../media/image288.emf"/><Relationship Id="rId47" Type="http://schemas.openxmlformats.org/officeDocument/2006/relationships/oleObject" Target="../embeddings/oleObject363.bin"/><Relationship Id="rId50" Type="http://schemas.openxmlformats.org/officeDocument/2006/relationships/oleObject" Target="../embeddings/oleObject365.bin"/><Relationship Id="rId55" Type="http://schemas.openxmlformats.org/officeDocument/2006/relationships/image" Target="../media/image294.emf"/><Relationship Id="rId7" Type="http://schemas.openxmlformats.org/officeDocument/2006/relationships/oleObject" Target="../embeddings/oleObject34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75.emf"/><Relationship Id="rId29" Type="http://schemas.openxmlformats.org/officeDocument/2006/relationships/oleObject" Target="../embeddings/oleObject354.bin"/><Relationship Id="rId11" Type="http://schemas.openxmlformats.org/officeDocument/2006/relationships/oleObject" Target="../embeddings/oleObject345.bin"/><Relationship Id="rId24" Type="http://schemas.openxmlformats.org/officeDocument/2006/relationships/image" Target="../media/image279.wmf"/><Relationship Id="rId32" Type="http://schemas.openxmlformats.org/officeDocument/2006/relationships/image" Target="../media/image283.wmf"/><Relationship Id="rId37" Type="http://schemas.openxmlformats.org/officeDocument/2006/relationships/oleObject" Target="../embeddings/oleObject358.bin"/><Relationship Id="rId40" Type="http://schemas.openxmlformats.org/officeDocument/2006/relationships/image" Target="../media/image287.emf"/><Relationship Id="rId45" Type="http://schemas.openxmlformats.org/officeDocument/2006/relationships/oleObject" Target="../embeddings/oleObject362.bin"/><Relationship Id="rId53" Type="http://schemas.openxmlformats.org/officeDocument/2006/relationships/image" Target="../media/image293.emf"/><Relationship Id="rId5" Type="http://schemas.openxmlformats.org/officeDocument/2006/relationships/oleObject" Target="../embeddings/oleObject342.bin"/><Relationship Id="rId10" Type="http://schemas.openxmlformats.org/officeDocument/2006/relationships/image" Target="../media/image272.wmf"/><Relationship Id="rId19" Type="http://schemas.openxmlformats.org/officeDocument/2006/relationships/oleObject" Target="../embeddings/oleObject349.bin"/><Relationship Id="rId31" Type="http://schemas.openxmlformats.org/officeDocument/2006/relationships/oleObject" Target="../embeddings/oleObject355.bin"/><Relationship Id="rId44" Type="http://schemas.openxmlformats.org/officeDocument/2006/relationships/image" Target="../media/image289.emf"/><Relationship Id="rId52" Type="http://schemas.openxmlformats.org/officeDocument/2006/relationships/oleObject" Target="../embeddings/oleObject366.bin"/><Relationship Id="rId4" Type="http://schemas.openxmlformats.org/officeDocument/2006/relationships/image" Target="../media/image269.wmf"/><Relationship Id="rId9" Type="http://schemas.openxmlformats.org/officeDocument/2006/relationships/oleObject" Target="../embeddings/oleObject344.bin"/><Relationship Id="rId14" Type="http://schemas.openxmlformats.org/officeDocument/2006/relationships/image" Target="../media/image274.emf"/><Relationship Id="rId22" Type="http://schemas.openxmlformats.org/officeDocument/2006/relationships/image" Target="../media/image278.wmf"/><Relationship Id="rId27" Type="http://schemas.openxmlformats.org/officeDocument/2006/relationships/oleObject" Target="../embeddings/oleObject353.bin"/><Relationship Id="rId30" Type="http://schemas.openxmlformats.org/officeDocument/2006/relationships/image" Target="../media/image282.wmf"/><Relationship Id="rId35" Type="http://schemas.openxmlformats.org/officeDocument/2006/relationships/oleObject" Target="../embeddings/oleObject357.bin"/><Relationship Id="rId43" Type="http://schemas.openxmlformats.org/officeDocument/2006/relationships/oleObject" Target="../embeddings/oleObject361.bin"/><Relationship Id="rId48" Type="http://schemas.openxmlformats.org/officeDocument/2006/relationships/image" Target="../media/image291.wmf"/><Relationship Id="rId8" Type="http://schemas.openxmlformats.org/officeDocument/2006/relationships/image" Target="../media/image271.wmf"/><Relationship Id="rId51" Type="http://schemas.openxmlformats.org/officeDocument/2006/relationships/image" Target="../media/image292.emf"/><Relationship Id="rId3" Type="http://schemas.openxmlformats.org/officeDocument/2006/relationships/oleObject" Target="../embeddings/oleObject341.bin"/><Relationship Id="rId12" Type="http://schemas.openxmlformats.org/officeDocument/2006/relationships/image" Target="../media/image273.wmf"/><Relationship Id="rId17" Type="http://schemas.openxmlformats.org/officeDocument/2006/relationships/oleObject" Target="../embeddings/oleObject348.bin"/><Relationship Id="rId25" Type="http://schemas.openxmlformats.org/officeDocument/2006/relationships/oleObject" Target="../embeddings/oleObject352.bin"/><Relationship Id="rId33" Type="http://schemas.openxmlformats.org/officeDocument/2006/relationships/oleObject" Target="../embeddings/oleObject356.bin"/><Relationship Id="rId38" Type="http://schemas.openxmlformats.org/officeDocument/2006/relationships/image" Target="../media/image286.emf"/><Relationship Id="rId46" Type="http://schemas.openxmlformats.org/officeDocument/2006/relationships/image" Target="../media/image290.emf"/><Relationship Id="rId20" Type="http://schemas.openxmlformats.org/officeDocument/2006/relationships/image" Target="../media/image277.wmf"/><Relationship Id="rId41" Type="http://schemas.openxmlformats.org/officeDocument/2006/relationships/oleObject" Target="../embeddings/oleObject360.bin"/><Relationship Id="rId54" Type="http://schemas.openxmlformats.org/officeDocument/2006/relationships/oleObject" Target="../embeddings/oleObject367.bin"/><Relationship Id="rId1" Type="http://schemas.openxmlformats.org/officeDocument/2006/relationships/vmlDrawing" Target="../drawings/vmlDrawing27.vml"/><Relationship Id="rId6" Type="http://schemas.openxmlformats.org/officeDocument/2006/relationships/image" Target="../media/image270.wmf"/><Relationship Id="rId15" Type="http://schemas.openxmlformats.org/officeDocument/2006/relationships/oleObject" Target="../embeddings/oleObject347.bin"/><Relationship Id="rId23" Type="http://schemas.openxmlformats.org/officeDocument/2006/relationships/oleObject" Target="../embeddings/oleObject351.bin"/><Relationship Id="rId28" Type="http://schemas.openxmlformats.org/officeDocument/2006/relationships/image" Target="../media/image281.wmf"/><Relationship Id="rId36" Type="http://schemas.openxmlformats.org/officeDocument/2006/relationships/image" Target="../media/image285.emf"/><Relationship Id="rId49" Type="http://schemas.openxmlformats.org/officeDocument/2006/relationships/oleObject" Target="../embeddings/oleObject364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7.wmf"/><Relationship Id="rId13" Type="http://schemas.openxmlformats.org/officeDocument/2006/relationships/oleObject" Target="../embeddings/oleObject373.bin"/><Relationship Id="rId18" Type="http://schemas.openxmlformats.org/officeDocument/2006/relationships/image" Target="../media/image281.wmf"/><Relationship Id="rId26" Type="http://schemas.openxmlformats.org/officeDocument/2006/relationships/image" Target="../media/image304.emf"/><Relationship Id="rId3" Type="http://schemas.openxmlformats.org/officeDocument/2006/relationships/oleObject" Target="../embeddings/oleObject368.bin"/><Relationship Id="rId21" Type="http://schemas.openxmlformats.org/officeDocument/2006/relationships/oleObject" Target="../embeddings/oleObject377.bin"/><Relationship Id="rId7" Type="http://schemas.openxmlformats.org/officeDocument/2006/relationships/oleObject" Target="../embeddings/oleObject370.bin"/><Relationship Id="rId12" Type="http://schemas.openxmlformats.org/officeDocument/2006/relationships/image" Target="../media/image299.wmf"/><Relationship Id="rId17" Type="http://schemas.openxmlformats.org/officeDocument/2006/relationships/oleObject" Target="../embeddings/oleObject375.bin"/><Relationship Id="rId25" Type="http://schemas.openxmlformats.org/officeDocument/2006/relationships/oleObject" Target="../embeddings/oleObject37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01.emf"/><Relationship Id="rId20" Type="http://schemas.openxmlformats.org/officeDocument/2006/relationships/image" Target="../media/image282.wmf"/><Relationship Id="rId29" Type="http://schemas.openxmlformats.org/officeDocument/2006/relationships/oleObject" Target="../embeddings/oleObject381.bin"/><Relationship Id="rId1" Type="http://schemas.openxmlformats.org/officeDocument/2006/relationships/vmlDrawing" Target="../drawings/vmlDrawing28.vml"/><Relationship Id="rId6" Type="http://schemas.openxmlformats.org/officeDocument/2006/relationships/image" Target="../media/image296.wmf"/><Relationship Id="rId11" Type="http://schemas.openxmlformats.org/officeDocument/2006/relationships/oleObject" Target="../embeddings/oleObject372.bin"/><Relationship Id="rId24" Type="http://schemas.openxmlformats.org/officeDocument/2006/relationships/image" Target="../media/image303.emf"/><Relationship Id="rId5" Type="http://schemas.openxmlformats.org/officeDocument/2006/relationships/oleObject" Target="../embeddings/oleObject369.bin"/><Relationship Id="rId15" Type="http://schemas.openxmlformats.org/officeDocument/2006/relationships/oleObject" Target="../embeddings/oleObject374.bin"/><Relationship Id="rId23" Type="http://schemas.openxmlformats.org/officeDocument/2006/relationships/oleObject" Target="../embeddings/oleObject378.bin"/><Relationship Id="rId28" Type="http://schemas.openxmlformats.org/officeDocument/2006/relationships/image" Target="../media/image305.wmf"/><Relationship Id="rId10" Type="http://schemas.openxmlformats.org/officeDocument/2006/relationships/image" Target="../media/image298.wmf"/><Relationship Id="rId19" Type="http://schemas.openxmlformats.org/officeDocument/2006/relationships/oleObject" Target="../embeddings/oleObject376.bin"/><Relationship Id="rId4" Type="http://schemas.openxmlformats.org/officeDocument/2006/relationships/image" Target="../media/image295.wmf"/><Relationship Id="rId9" Type="http://schemas.openxmlformats.org/officeDocument/2006/relationships/oleObject" Target="../embeddings/oleObject371.bin"/><Relationship Id="rId14" Type="http://schemas.openxmlformats.org/officeDocument/2006/relationships/image" Target="../media/image300.emf"/><Relationship Id="rId22" Type="http://schemas.openxmlformats.org/officeDocument/2006/relationships/image" Target="../media/image302.emf"/><Relationship Id="rId27" Type="http://schemas.openxmlformats.org/officeDocument/2006/relationships/oleObject" Target="../embeddings/oleObject380.bin"/><Relationship Id="rId30" Type="http://schemas.openxmlformats.org/officeDocument/2006/relationships/image" Target="../media/image306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9.wmf"/><Relationship Id="rId13" Type="http://schemas.openxmlformats.org/officeDocument/2006/relationships/oleObject" Target="../embeddings/oleObject387.bin"/><Relationship Id="rId18" Type="http://schemas.openxmlformats.org/officeDocument/2006/relationships/image" Target="../media/image314.wmf"/><Relationship Id="rId26" Type="http://schemas.openxmlformats.org/officeDocument/2006/relationships/image" Target="../media/image318.wmf"/><Relationship Id="rId3" Type="http://schemas.openxmlformats.org/officeDocument/2006/relationships/oleObject" Target="../embeddings/oleObject382.bin"/><Relationship Id="rId21" Type="http://schemas.openxmlformats.org/officeDocument/2006/relationships/oleObject" Target="../embeddings/oleObject391.bin"/><Relationship Id="rId7" Type="http://schemas.openxmlformats.org/officeDocument/2006/relationships/oleObject" Target="../embeddings/oleObject384.bin"/><Relationship Id="rId12" Type="http://schemas.openxmlformats.org/officeDocument/2006/relationships/image" Target="../media/image311.wmf"/><Relationship Id="rId17" Type="http://schemas.openxmlformats.org/officeDocument/2006/relationships/oleObject" Target="../embeddings/oleObject389.bin"/><Relationship Id="rId25" Type="http://schemas.openxmlformats.org/officeDocument/2006/relationships/oleObject" Target="../embeddings/oleObject39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13.wmf"/><Relationship Id="rId20" Type="http://schemas.openxmlformats.org/officeDocument/2006/relationships/image" Target="../media/image315.wmf"/><Relationship Id="rId1" Type="http://schemas.openxmlformats.org/officeDocument/2006/relationships/vmlDrawing" Target="../drawings/vmlDrawing29.vml"/><Relationship Id="rId6" Type="http://schemas.openxmlformats.org/officeDocument/2006/relationships/image" Target="../media/image308.wmf"/><Relationship Id="rId11" Type="http://schemas.openxmlformats.org/officeDocument/2006/relationships/oleObject" Target="../embeddings/oleObject386.bin"/><Relationship Id="rId24" Type="http://schemas.openxmlformats.org/officeDocument/2006/relationships/image" Target="../media/image317.wmf"/><Relationship Id="rId5" Type="http://schemas.openxmlformats.org/officeDocument/2006/relationships/oleObject" Target="../embeddings/oleObject383.bin"/><Relationship Id="rId15" Type="http://schemas.openxmlformats.org/officeDocument/2006/relationships/oleObject" Target="../embeddings/oleObject388.bin"/><Relationship Id="rId23" Type="http://schemas.openxmlformats.org/officeDocument/2006/relationships/oleObject" Target="../embeddings/oleObject392.bin"/><Relationship Id="rId10" Type="http://schemas.openxmlformats.org/officeDocument/2006/relationships/image" Target="../media/image310.wmf"/><Relationship Id="rId19" Type="http://schemas.openxmlformats.org/officeDocument/2006/relationships/oleObject" Target="../embeddings/oleObject390.bin"/><Relationship Id="rId4" Type="http://schemas.openxmlformats.org/officeDocument/2006/relationships/image" Target="../media/image307.wmf"/><Relationship Id="rId9" Type="http://schemas.openxmlformats.org/officeDocument/2006/relationships/oleObject" Target="../embeddings/oleObject385.bin"/><Relationship Id="rId14" Type="http://schemas.openxmlformats.org/officeDocument/2006/relationships/image" Target="../media/image312.wmf"/><Relationship Id="rId22" Type="http://schemas.openxmlformats.org/officeDocument/2006/relationships/image" Target="../media/image316.emf"/></Relationships>
</file>

<file path=ppt/slides/_rels/slide3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399.bin"/><Relationship Id="rId18" Type="http://schemas.openxmlformats.org/officeDocument/2006/relationships/image" Target="../media/image326.wmf"/><Relationship Id="rId26" Type="http://schemas.openxmlformats.org/officeDocument/2006/relationships/image" Target="../media/image329.wmf"/><Relationship Id="rId39" Type="http://schemas.openxmlformats.org/officeDocument/2006/relationships/image" Target="../media/image334.wmf"/><Relationship Id="rId21" Type="http://schemas.openxmlformats.org/officeDocument/2006/relationships/oleObject" Target="../embeddings/oleObject403.bin"/><Relationship Id="rId34" Type="http://schemas.openxmlformats.org/officeDocument/2006/relationships/image" Target="../media/image332.wmf"/><Relationship Id="rId42" Type="http://schemas.openxmlformats.org/officeDocument/2006/relationships/oleObject" Target="../embeddings/oleObject415.bin"/><Relationship Id="rId47" Type="http://schemas.openxmlformats.org/officeDocument/2006/relationships/oleObject" Target="../embeddings/oleObject418.bin"/><Relationship Id="rId50" Type="http://schemas.openxmlformats.org/officeDocument/2006/relationships/image" Target="../media/image339.wmf"/><Relationship Id="rId55" Type="http://schemas.openxmlformats.org/officeDocument/2006/relationships/oleObject" Target="../embeddings/oleObject422.bin"/><Relationship Id="rId7" Type="http://schemas.openxmlformats.org/officeDocument/2006/relationships/oleObject" Target="../embeddings/oleObject39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25.emf"/><Relationship Id="rId29" Type="http://schemas.openxmlformats.org/officeDocument/2006/relationships/image" Target="../media/image330.wmf"/><Relationship Id="rId11" Type="http://schemas.openxmlformats.org/officeDocument/2006/relationships/oleObject" Target="../embeddings/oleObject398.bin"/><Relationship Id="rId24" Type="http://schemas.openxmlformats.org/officeDocument/2006/relationships/image" Target="../media/image328.wmf"/><Relationship Id="rId32" Type="http://schemas.openxmlformats.org/officeDocument/2006/relationships/oleObject" Target="../embeddings/oleObject409.bin"/><Relationship Id="rId37" Type="http://schemas.openxmlformats.org/officeDocument/2006/relationships/oleObject" Target="../embeddings/oleObject412.bin"/><Relationship Id="rId40" Type="http://schemas.openxmlformats.org/officeDocument/2006/relationships/oleObject" Target="../embeddings/oleObject414.bin"/><Relationship Id="rId45" Type="http://schemas.openxmlformats.org/officeDocument/2006/relationships/oleObject" Target="../embeddings/oleObject417.bin"/><Relationship Id="rId53" Type="http://schemas.openxmlformats.org/officeDocument/2006/relationships/oleObject" Target="../embeddings/oleObject421.bin"/><Relationship Id="rId5" Type="http://schemas.openxmlformats.org/officeDocument/2006/relationships/oleObject" Target="../embeddings/oleObject395.bin"/><Relationship Id="rId10" Type="http://schemas.openxmlformats.org/officeDocument/2006/relationships/image" Target="../media/image322.wmf"/><Relationship Id="rId19" Type="http://schemas.openxmlformats.org/officeDocument/2006/relationships/oleObject" Target="../embeddings/oleObject402.bin"/><Relationship Id="rId31" Type="http://schemas.openxmlformats.org/officeDocument/2006/relationships/image" Target="../media/image331.wmf"/><Relationship Id="rId44" Type="http://schemas.openxmlformats.org/officeDocument/2006/relationships/image" Target="../media/image336.wmf"/><Relationship Id="rId52" Type="http://schemas.openxmlformats.org/officeDocument/2006/relationships/image" Target="../media/image340.wmf"/><Relationship Id="rId4" Type="http://schemas.openxmlformats.org/officeDocument/2006/relationships/image" Target="../media/image319.wmf"/><Relationship Id="rId9" Type="http://schemas.openxmlformats.org/officeDocument/2006/relationships/oleObject" Target="../embeddings/oleObject397.bin"/><Relationship Id="rId14" Type="http://schemas.openxmlformats.org/officeDocument/2006/relationships/image" Target="../media/image324.emf"/><Relationship Id="rId22" Type="http://schemas.openxmlformats.org/officeDocument/2006/relationships/image" Target="../media/image327.wmf"/><Relationship Id="rId27" Type="http://schemas.openxmlformats.org/officeDocument/2006/relationships/oleObject" Target="../embeddings/oleObject406.bin"/><Relationship Id="rId30" Type="http://schemas.openxmlformats.org/officeDocument/2006/relationships/oleObject" Target="../embeddings/oleObject408.bin"/><Relationship Id="rId35" Type="http://schemas.openxmlformats.org/officeDocument/2006/relationships/oleObject" Target="../embeddings/oleObject411.bin"/><Relationship Id="rId43" Type="http://schemas.openxmlformats.org/officeDocument/2006/relationships/oleObject" Target="../embeddings/oleObject416.bin"/><Relationship Id="rId48" Type="http://schemas.openxmlformats.org/officeDocument/2006/relationships/image" Target="../media/image338.wmf"/><Relationship Id="rId56" Type="http://schemas.openxmlformats.org/officeDocument/2006/relationships/image" Target="../media/image342.emf"/><Relationship Id="rId8" Type="http://schemas.openxmlformats.org/officeDocument/2006/relationships/image" Target="../media/image321.wmf"/><Relationship Id="rId51" Type="http://schemas.openxmlformats.org/officeDocument/2006/relationships/oleObject" Target="../embeddings/oleObject420.bin"/><Relationship Id="rId3" Type="http://schemas.openxmlformats.org/officeDocument/2006/relationships/oleObject" Target="../embeddings/oleObject394.bin"/><Relationship Id="rId12" Type="http://schemas.openxmlformats.org/officeDocument/2006/relationships/image" Target="../media/image323.emf"/><Relationship Id="rId17" Type="http://schemas.openxmlformats.org/officeDocument/2006/relationships/oleObject" Target="../embeddings/oleObject401.bin"/><Relationship Id="rId25" Type="http://schemas.openxmlformats.org/officeDocument/2006/relationships/oleObject" Target="../embeddings/oleObject405.bin"/><Relationship Id="rId33" Type="http://schemas.openxmlformats.org/officeDocument/2006/relationships/oleObject" Target="../embeddings/oleObject410.bin"/><Relationship Id="rId38" Type="http://schemas.openxmlformats.org/officeDocument/2006/relationships/oleObject" Target="../embeddings/oleObject413.bin"/><Relationship Id="rId46" Type="http://schemas.openxmlformats.org/officeDocument/2006/relationships/image" Target="../media/image337.wmf"/><Relationship Id="rId20" Type="http://schemas.openxmlformats.org/officeDocument/2006/relationships/image" Target="../media/image96.wmf"/><Relationship Id="rId41" Type="http://schemas.openxmlformats.org/officeDocument/2006/relationships/image" Target="../media/image335.wmf"/><Relationship Id="rId54" Type="http://schemas.openxmlformats.org/officeDocument/2006/relationships/image" Target="../media/image341.emf"/><Relationship Id="rId1" Type="http://schemas.openxmlformats.org/officeDocument/2006/relationships/vmlDrawing" Target="../drawings/vmlDrawing30.vml"/><Relationship Id="rId6" Type="http://schemas.openxmlformats.org/officeDocument/2006/relationships/image" Target="../media/image320.wmf"/><Relationship Id="rId15" Type="http://schemas.openxmlformats.org/officeDocument/2006/relationships/oleObject" Target="../embeddings/oleObject400.bin"/><Relationship Id="rId23" Type="http://schemas.openxmlformats.org/officeDocument/2006/relationships/oleObject" Target="../embeddings/oleObject404.bin"/><Relationship Id="rId28" Type="http://schemas.openxmlformats.org/officeDocument/2006/relationships/oleObject" Target="../embeddings/oleObject407.bin"/><Relationship Id="rId36" Type="http://schemas.openxmlformats.org/officeDocument/2006/relationships/image" Target="../media/image333.wmf"/><Relationship Id="rId49" Type="http://schemas.openxmlformats.org/officeDocument/2006/relationships/oleObject" Target="../embeddings/oleObject419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5.bin"/><Relationship Id="rId13" Type="http://schemas.openxmlformats.org/officeDocument/2006/relationships/oleObject" Target="../embeddings/oleObject428.bin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344.wmf"/><Relationship Id="rId12" Type="http://schemas.openxmlformats.org/officeDocument/2006/relationships/image" Target="../media/image346.gi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424.bin"/><Relationship Id="rId11" Type="http://schemas.openxmlformats.org/officeDocument/2006/relationships/oleObject" Target="../embeddings/oleObject427.bin"/><Relationship Id="rId5" Type="http://schemas.openxmlformats.org/officeDocument/2006/relationships/image" Target="../media/image343.wmf"/><Relationship Id="rId10" Type="http://schemas.openxmlformats.org/officeDocument/2006/relationships/oleObject" Target="../embeddings/oleObject426.bin"/><Relationship Id="rId4" Type="http://schemas.openxmlformats.org/officeDocument/2006/relationships/oleObject" Target="../embeddings/oleObject423.bin"/><Relationship Id="rId9" Type="http://schemas.openxmlformats.org/officeDocument/2006/relationships/image" Target="../media/image345.wmf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13.bin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13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5" Type="http://schemas.openxmlformats.org/officeDocument/2006/relationships/oleObject" Target="../embeddings/oleObject14.bin"/><Relationship Id="rId10" Type="http://schemas.openxmlformats.org/officeDocument/2006/relationships/image" Target="../media/image12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14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image" Target="../media/image19.png"/><Relationship Id="rId7" Type="http://schemas.openxmlformats.org/officeDocument/2006/relationships/image" Target="../media/image16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5.bin"/><Relationship Id="rId11" Type="http://schemas.openxmlformats.org/officeDocument/2006/relationships/image" Target="../media/image18.wmf"/><Relationship Id="rId5" Type="http://schemas.openxmlformats.org/officeDocument/2006/relationships/image" Target="../media/image21.png"/><Relationship Id="rId10" Type="http://schemas.openxmlformats.org/officeDocument/2006/relationships/oleObject" Target="../embeddings/oleObject17.bin"/><Relationship Id="rId4" Type="http://schemas.openxmlformats.org/officeDocument/2006/relationships/image" Target="../media/image20.png"/><Relationship Id="rId9" Type="http://schemas.openxmlformats.org/officeDocument/2006/relationships/image" Target="../media/image17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2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3.wmf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9.bin"/><Relationship Id="rId10" Type="http://schemas.openxmlformats.org/officeDocument/2006/relationships/image" Target="../media/image25.wmf"/><Relationship Id="rId4" Type="http://schemas.openxmlformats.org/officeDocument/2006/relationships/image" Target="../media/image22.wmf"/><Relationship Id="rId9" Type="http://schemas.openxmlformats.org/officeDocument/2006/relationships/oleObject" Target="../embeddings/oleObject21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13" Type="http://schemas.openxmlformats.org/officeDocument/2006/relationships/oleObject" Target="../embeddings/oleObject28.bin"/><Relationship Id="rId18" Type="http://schemas.openxmlformats.org/officeDocument/2006/relationships/image" Target="../media/image34.wmf"/><Relationship Id="rId3" Type="http://schemas.openxmlformats.org/officeDocument/2006/relationships/oleObject" Target="../embeddings/oleObject23.bin"/><Relationship Id="rId21" Type="http://schemas.openxmlformats.org/officeDocument/2006/relationships/oleObject" Target="../embeddings/oleObject32.bin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31.wmf"/><Relationship Id="rId17" Type="http://schemas.openxmlformats.org/officeDocument/2006/relationships/oleObject" Target="../embeddings/oleObject3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3.wmf"/><Relationship Id="rId20" Type="http://schemas.openxmlformats.org/officeDocument/2006/relationships/image" Target="../media/image35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28.wmf"/><Relationship Id="rId11" Type="http://schemas.openxmlformats.org/officeDocument/2006/relationships/oleObject" Target="../embeddings/oleObject27.bin"/><Relationship Id="rId5" Type="http://schemas.openxmlformats.org/officeDocument/2006/relationships/oleObject" Target="../embeddings/oleObject24.bin"/><Relationship Id="rId15" Type="http://schemas.openxmlformats.org/officeDocument/2006/relationships/oleObject" Target="../embeddings/oleObject29.bin"/><Relationship Id="rId10" Type="http://schemas.openxmlformats.org/officeDocument/2006/relationships/image" Target="../media/image30.wmf"/><Relationship Id="rId19" Type="http://schemas.openxmlformats.org/officeDocument/2006/relationships/oleObject" Target="../embeddings/oleObject31.bin"/><Relationship Id="rId4" Type="http://schemas.openxmlformats.org/officeDocument/2006/relationships/image" Target="../media/image27.wmf"/><Relationship Id="rId9" Type="http://schemas.openxmlformats.org/officeDocument/2006/relationships/oleObject" Target="../embeddings/oleObject26.bin"/><Relationship Id="rId14" Type="http://schemas.openxmlformats.org/officeDocument/2006/relationships/image" Target="../media/image32.wmf"/><Relationship Id="rId22" Type="http://schemas.openxmlformats.org/officeDocument/2006/relationships/image" Target="../media/image36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13" Type="http://schemas.openxmlformats.org/officeDocument/2006/relationships/oleObject" Target="../embeddings/oleObject38.bin"/><Relationship Id="rId18" Type="http://schemas.openxmlformats.org/officeDocument/2006/relationships/image" Target="../media/image43.wmf"/><Relationship Id="rId26" Type="http://schemas.openxmlformats.org/officeDocument/2006/relationships/image" Target="../media/image47.emf"/><Relationship Id="rId3" Type="http://schemas.openxmlformats.org/officeDocument/2006/relationships/oleObject" Target="../embeddings/oleObject33.bin"/><Relationship Id="rId21" Type="http://schemas.openxmlformats.org/officeDocument/2006/relationships/oleObject" Target="../embeddings/oleObject42.bin"/><Relationship Id="rId7" Type="http://schemas.openxmlformats.org/officeDocument/2006/relationships/oleObject" Target="../embeddings/oleObject35.bin"/><Relationship Id="rId12" Type="http://schemas.openxmlformats.org/officeDocument/2006/relationships/image" Target="../media/image40.wmf"/><Relationship Id="rId17" Type="http://schemas.openxmlformats.org/officeDocument/2006/relationships/oleObject" Target="../embeddings/oleObject40.bin"/><Relationship Id="rId25" Type="http://schemas.openxmlformats.org/officeDocument/2006/relationships/oleObject" Target="../embeddings/oleObject4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2.wmf"/><Relationship Id="rId20" Type="http://schemas.openxmlformats.org/officeDocument/2006/relationships/image" Target="../media/image44.wmf"/><Relationship Id="rId29" Type="http://schemas.openxmlformats.org/officeDocument/2006/relationships/oleObject" Target="../embeddings/oleObject46.bin"/><Relationship Id="rId1" Type="http://schemas.openxmlformats.org/officeDocument/2006/relationships/vmlDrawing" Target="../drawings/vmlDrawing6.vml"/><Relationship Id="rId6" Type="http://schemas.openxmlformats.org/officeDocument/2006/relationships/slide" Target="slide27.xml"/><Relationship Id="rId11" Type="http://schemas.openxmlformats.org/officeDocument/2006/relationships/oleObject" Target="../embeddings/oleObject37.bin"/><Relationship Id="rId24" Type="http://schemas.openxmlformats.org/officeDocument/2006/relationships/image" Target="../media/image46.wmf"/><Relationship Id="rId5" Type="http://schemas.openxmlformats.org/officeDocument/2006/relationships/oleObject" Target="../embeddings/oleObject34.bin"/><Relationship Id="rId15" Type="http://schemas.openxmlformats.org/officeDocument/2006/relationships/oleObject" Target="../embeddings/oleObject39.bin"/><Relationship Id="rId23" Type="http://schemas.openxmlformats.org/officeDocument/2006/relationships/oleObject" Target="../embeddings/oleObject43.bin"/><Relationship Id="rId28" Type="http://schemas.openxmlformats.org/officeDocument/2006/relationships/image" Target="../media/image48.emf"/><Relationship Id="rId10" Type="http://schemas.openxmlformats.org/officeDocument/2006/relationships/image" Target="../media/image39.wmf"/><Relationship Id="rId19" Type="http://schemas.openxmlformats.org/officeDocument/2006/relationships/oleObject" Target="../embeddings/oleObject41.bin"/><Relationship Id="rId4" Type="http://schemas.openxmlformats.org/officeDocument/2006/relationships/image" Target="../media/image37.wmf"/><Relationship Id="rId9" Type="http://schemas.openxmlformats.org/officeDocument/2006/relationships/oleObject" Target="../embeddings/oleObject36.bin"/><Relationship Id="rId14" Type="http://schemas.openxmlformats.org/officeDocument/2006/relationships/image" Target="../media/image41.wmf"/><Relationship Id="rId22" Type="http://schemas.openxmlformats.org/officeDocument/2006/relationships/image" Target="../media/image45.wmf"/><Relationship Id="rId27" Type="http://schemas.openxmlformats.org/officeDocument/2006/relationships/oleObject" Target="../embeddings/oleObject45.bin"/><Relationship Id="rId30" Type="http://schemas.openxmlformats.org/officeDocument/2006/relationships/image" Target="../media/image49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9.bin"/><Relationship Id="rId13" Type="http://schemas.openxmlformats.org/officeDocument/2006/relationships/oleObject" Target="../embeddings/oleObject52.bin"/><Relationship Id="rId18" Type="http://schemas.openxmlformats.org/officeDocument/2006/relationships/oleObject" Target="../embeddings/oleObject55.bin"/><Relationship Id="rId3" Type="http://schemas.openxmlformats.org/officeDocument/2006/relationships/slide" Target="slide27.xml"/><Relationship Id="rId21" Type="http://schemas.openxmlformats.org/officeDocument/2006/relationships/slide" Target="slide20.xml"/><Relationship Id="rId7" Type="http://schemas.openxmlformats.org/officeDocument/2006/relationships/image" Target="../media/image51.wmf"/><Relationship Id="rId12" Type="http://schemas.openxmlformats.org/officeDocument/2006/relationships/oleObject" Target="../embeddings/oleObject51.bin"/><Relationship Id="rId17" Type="http://schemas.openxmlformats.org/officeDocument/2006/relationships/image" Target="../media/image55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54.bin"/><Relationship Id="rId20" Type="http://schemas.openxmlformats.org/officeDocument/2006/relationships/image" Target="../media/image56.wmf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48.bin"/><Relationship Id="rId11" Type="http://schemas.openxmlformats.org/officeDocument/2006/relationships/image" Target="../media/image53.wmf"/><Relationship Id="rId5" Type="http://schemas.openxmlformats.org/officeDocument/2006/relationships/image" Target="../media/image50.wmf"/><Relationship Id="rId15" Type="http://schemas.openxmlformats.org/officeDocument/2006/relationships/oleObject" Target="../embeddings/oleObject53.bin"/><Relationship Id="rId10" Type="http://schemas.openxmlformats.org/officeDocument/2006/relationships/oleObject" Target="../embeddings/oleObject50.bin"/><Relationship Id="rId19" Type="http://schemas.openxmlformats.org/officeDocument/2006/relationships/oleObject" Target="../embeddings/oleObject56.bin"/><Relationship Id="rId4" Type="http://schemas.openxmlformats.org/officeDocument/2006/relationships/oleObject" Target="../embeddings/oleObject47.bin"/><Relationship Id="rId9" Type="http://schemas.openxmlformats.org/officeDocument/2006/relationships/image" Target="../media/image52.wmf"/><Relationship Id="rId14" Type="http://schemas.openxmlformats.org/officeDocument/2006/relationships/image" Target="../media/image54.wmf"/><Relationship Id="rId22" Type="http://schemas.openxmlformats.org/officeDocument/2006/relationships/image" Target="../media/image5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-69" y="0"/>
            <a:ext cx="4705419" cy="6858000"/>
            <a:chOff x="-209" y="-180"/>
            <a:chExt cx="2794" cy="4680"/>
          </a:xfrm>
        </p:grpSpPr>
        <p:pic>
          <p:nvPicPr>
            <p:cNvPr id="7174" name="Picture 8" descr="gif002"/>
            <p:cNvPicPr>
              <a:picLocks noChangeAspect="1" noChangeArrowheads="1" noCrop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09" y="-180"/>
              <a:ext cx="2780" cy="46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75" name="Rectangle 9"/>
            <p:cNvSpPr>
              <a:spLocks noChangeArrowheads="1"/>
            </p:cNvSpPr>
            <p:nvPr/>
          </p:nvSpPr>
          <p:spPr bwMode="auto">
            <a:xfrm>
              <a:off x="0" y="4088"/>
              <a:ext cx="2585" cy="24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215">
                <a:solidFill>
                  <a:schemeClr val="folHlink"/>
                </a:solidFill>
              </a:endParaRPr>
            </a:p>
          </p:txBody>
        </p:sp>
      </p:grpSp>
      <p:pic>
        <p:nvPicPr>
          <p:cNvPr id="45058" name="Picture 2" descr="闪电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772" y="0"/>
            <a:ext cx="4500562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59" name="WordArt 3"/>
          <p:cNvSpPr>
            <a:spLocks noChangeArrowheads="1" noChangeShapeType="1" noTextEdit="1"/>
          </p:cNvSpPr>
          <p:nvPr/>
        </p:nvSpPr>
        <p:spPr bwMode="auto">
          <a:xfrm>
            <a:off x="772258" y="1235320"/>
            <a:ext cx="3305908" cy="1477108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6646" b="1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/>
                  </a:outerShdw>
                </a:effectLst>
                <a:latin typeface="宋体" panose="02010600030101010101" pitchFamily="2" charset="-122"/>
              </a:rPr>
              <a:t>电磁学</a:t>
            </a:r>
            <a:endParaRPr lang="en-US" sz="6646" b="1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/>
                </a:outerShdw>
              </a:effectLst>
              <a:latin typeface="宋体" panose="02010600030101010101" pitchFamily="2" charset="-122"/>
            </a:endParaRPr>
          </a:p>
        </p:txBody>
      </p:sp>
      <p:sp>
        <p:nvSpPr>
          <p:cNvPr id="45066" name="Text Box 10"/>
          <p:cNvSpPr txBox="1">
            <a:spLocks noChangeArrowheads="1"/>
          </p:cNvSpPr>
          <p:nvPr/>
        </p:nvSpPr>
        <p:spPr bwMode="auto">
          <a:xfrm>
            <a:off x="539262" y="3528646"/>
            <a:ext cx="3455377" cy="1456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4431" b="1">
                <a:solidFill>
                  <a:srgbClr val="FFCC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sz="4431" b="1">
                <a:solidFill>
                  <a:srgbClr val="FFCC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9</a:t>
            </a:r>
            <a:r>
              <a:rPr lang="zh-CN" altLang="en-US" sz="4431" b="1">
                <a:solidFill>
                  <a:srgbClr val="FFCC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章   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4431" b="1">
                <a:solidFill>
                  <a:srgbClr val="FFCC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恒定磁场</a:t>
            </a:r>
          </a:p>
        </p:txBody>
      </p:sp>
    </p:spTree>
    <p:extLst>
      <p:ext uri="{BB962C8B-B14F-4D97-AF65-F5344CB8AC3E}">
        <p14:creationId xmlns:p14="http://schemas.microsoft.com/office/powerpoint/2010/main" val="2765272433"/>
      </p:ext>
    </p:extLst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0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0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50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50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75" fill="hold"/>
                                        <p:tgtEl>
                                          <p:spTgt spid="450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" fill="hold"/>
                                        <p:tgtEl>
                                          <p:spTgt spid="450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animBg="1"/>
      <p:bldP spid="45066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82" name="Text Box 2"/>
          <p:cNvSpPr txBox="1">
            <a:spLocks noChangeArrowheads="1"/>
          </p:cNvSpPr>
          <p:nvPr/>
        </p:nvSpPr>
        <p:spPr bwMode="auto">
          <a:xfrm>
            <a:off x="288682" y="545123"/>
            <a:ext cx="9168911" cy="490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585" b="1"/>
              <a:t>2.</a:t>
            </a:r>
            <a:r>
              <a:rPr lang="zh-CN" altLang="en-US" sz="2585" b="1"/>
              <a:t>稳恒磁场的性质</a:t>
            </a:r>
          </a:p>
        </p:txBody>
      </p:sp>
      <p:sp>
        <p:nvSpPr>
          <p:cNvPr id="583683" name="Text Box 3"/>
          <p:cNvSpPr txBox="1">
            <a:spLocks noChangeArrowheads="1"/>
          </p:cNvSpPr>
          <p:nvPr/>
        </p:nvSpPr>
        <p:spPr bwMode="auto">
          <a:xfrm>
            <a:off x="1660281" y="1164981"/>
            <a:ext cx="7740162" cy="490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585" b="1">
                <a:solidFill>
                  <a:schemeClr val="accent2"/>
                </a:solidFill>
              </a:rPr>
              <a:t>高斯定理：</a:t>
            </a:r>
            <a:endParaRPr lang="zh-CN" altLang="en-US" sz="2585" b="1"/>
          </a:p>
        </p:txBody>
      </p:sp>
      <p:sp>
        <p:nvSpPr>
          <p:cNvPr id="583684" name="Line 4"/>
          <p:cNvSpPr>
            <a:spLocks noChangeShapeType="1"/>
          </p:cNvSpPr>
          <p:nvPr/>
        </p:nvSpPr>
        <p:spPr bwMode="auto">
          <a:xfrm>
            <a:off x="6183924" y="1421423"/>
            <a:ext cx="49530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215"/>
          </a:p>
        </p:txBody>
      </p:sp>
      <p:sp>
        <p:nvSpPr>
          <p:cNvPr id="583685" name="Text Box 5"/>
          <p:cNvSpPr txBox="1">
            <a:spLocks noChangeArrowheads="1"/>
          </p:cNvSpPr>
          <p:nvPr/>
        </p:nvSpPr>
        <p:spPr bwMode="auto">
          <a:xfrm>
            <a:off x="6592766" y="1145931"/>
            <a:ext cx="3814396" cy="490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585" b="1"/>
              <a:t>无源场</a:t>
            </a:r>
          </a:p>
        </p:txBody>
      </p:sp>
      <p:sp>
        <p:nvSpPr>
          <p:cNvPr id="583686" name="Text Box 6"/>
          <p:cNvSpPr txBox="1">
            <a:spLocks noChangeArrowheads="1"/>
          </p:cNvSpPr>
          <p:nvPr/>
        </p:nvSpPr>
        <p:spPr bwMode="auto">
          <a:xfrm>
            <a:off x="1002324" y="1770185"/>
            <a:ext cx="9328638" cy="490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585" b="1">
                <a:solidFill>
                  <a:srgbClr val="FF0000"/>
                </a:solidFill>
              </a:rPr>
              <a:t>安培环路定理：</a:t>
            </a:r>
            <a:endParaRPr lang="zh-CN" altLang="en-US" sz="2585" b="1"/>
          </a:p>
        </p:txBody>
      </p:sp>
      <p:sp>
        <p:nvSpPr>
          <p:cNvPr id="583687" name="Line 7"/>
          <p:cNvSpPr>
            <a:spLocks noChangeShapeType="1"/>
          </p:cNvSpPr>
          <p:nvPr/>
        </p:nvSpPr>
        <p:spPr bwMode="auto">
          <a:xfrm>
            <a:off x="6167805" y="2051538"/>
            <a:ext cx="482111" cy="0"/>
          </a:xfrm>
          <a:prstGeom prst="line">
            <a:avLst/>
          </a:prstGeom>
          <a:noFill/>
          <a:ln w="57150">
            <a:solidFill>
              <a:srgbClr val="FF505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215"/>
          </a:p>
        </p:txBody>
      </p:sp>
      <p:sp>
        <p:nvSpPr>
          <p:cNvPr id="583688" name="Text Box 8"/>
          <p:cNvSpPr txBox="1">
            <a:spLocks noChangeArrowheads="1"/>
          </p:cNvSpPr>
          <p:nvPr/>
        </p:nvSpPr>
        <p:spPr bwMode="auto">
          <a:xfrm>
            <a:off x="6608885" y="1740877"/>
            <a:ext cx="3565281" cy="490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585" b="1"/>
              <a:t>有旋场</a:t>
            </a:r>
          </a:p>
        </p:txBody>
      </p:sp>
      <p:sp>
        <p:nvSpPr>
          <p:cNvPr id="583689" name="Text Box 9"/>
          <p:cNvSpPr txBox="1">
            <a:spLocks noChangeArrowheads="1"/>
          </p:cNvSpPr>
          <p:nvPr/>
        </p:nvSpPr>
        <p:spPr bwMode="auto">
          <a:xfrm>
            <a:off x="594947" y="2560028"/>
            <a:ext cx="9095643" cy="490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585" b="1">
                <a:solidFill>
                  <a:schemeClr val="tx2"/>
                </a:solidFill>
                <a:ea typeface="楷体_GB2312"/>
                <a:cs typeface="楷体_GB2312"/>
              </a:rPr>
              <a:t>与静电场比较</a:t>
            </a:r>
            <a:r>
              <a:rPr lang="zh-CN" altLang="en-US" sz="2585" b="1">
                <a:ea typeface="楷体_GB2312"/>
                <a:cs typeface="楷体_GB2312"/>
              </a:rPr>
              <a:t>：</a:t>
            </a:r>
          </a:p>
        </p:txBody>
      </p:sp>
      <p:sp>
        <p:nvSpPr>
          <p:cNvPr id="583690" name="Line 10"/>
          <p:cNvSpPr>
            <a:spLocks noChangeShapeType="1"/>
          </p:cNvSpPr>
          <p:nvPr/>
        </p:nvSpPr>
        <p:spPr bwMode="auto">
          <a:xfrm>
            <a:off x="6235213" y="3344008"/>
            <a:ext cx="507023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215"/>
          </a:p>
        </p:txBody>
      </p:sp>
      <p:sp>
        <p:nvSpPr>
          <p:cNvPr id="583691" name="Text Box 11"/>
          <p:cNvSpPr txBox="1">
            <a:spLocks noChangeArrowheads="1"/>
          </p:cNvSpPr>
          <p:nvPr/>
        </p:nvSpPr>
        <p:spPr bwMode="auto">
          <a:xfrm>
            <a:off x="6726115" y="3033346"/>
            <a:ext cx="3546231" cy="490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585" b="1"/>
              <a:t>有源场</a:t>
            </a:r>
          </a:p>
        </p:txBody>
      </p:sp>
      <p:sp>
        <p:nvSpPr>
          <p:cNvPr id="583692" name="Line 12"/>
          <p:cNvSpPr>
            <a:spLocks noChangeShapeType="1"/>
          </p:cNvSpPr>
          <p:nvPr/>
        </p:nvSpPr>
        <p:spPr bwMode="auto">
          <a:xfrm>
            <a:off x="6223489" y="3962400"/>
            <a:ext cx="524608" cy="4397"/>
          </a:xfrm>
          <a:prstGeom prst="line">
            <a:avLst/>
          </a:prstGeom>
          <a:noFill/>
          <a:ln w="57150">
            <a:solidFill>
              <a:srgbClr val="FF505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215"/>
          </a:p>
        </p:txBody>
      </p:sp>
      <p:sp>
        <p:nvSpPr>
          <p:cNvPr id="583693" name="Text Box 13"/>
          <p:cNvSpPr txBox="1">
            <a:spLocks noChangeArrowheads="1"/>
          </p:cNvSpPr>
          <p:nvPr/>
        </p:nvSpPr>
        <p:spPr bwMode="auto">
          <a:xfrm>
            <a:off x="6718789" y="3710354"/>
            <a:ext cx="4457700" cy="490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585" b="1"/>
              <a:t>无旋场</a:t>
            </a:r>
          </a:p>
        </p:txBody>
      </p:sp>
      <p:sp>
        <p:nvSpPr>
          <p:cNvPr id="583694" name="Text Box 14"/>
          <p:cNvSpPr txBox="1">
            <a:spLocks noChangeArrowheads="1"/>
          </p:cNvSpPr>
          <p:nvPr/>
        </p:nvSpPr>
        <p:spPr bwMode="auto">
          <a:xfrm>
            <a:off x="679939" y="3109546"/>
            <a:ext cx="9508881" cy="490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585" b="1">
                <a:solidFill>
                  <a:schemeClr val="accent2"/>
                </a:solidFill>
              </a:rPr>
              <a:t>静电场高斯定理：</a:t>
            </a:r>
            <a:endParaRPr lang="zh-CN" altLang="en-US" sz="2585" b="1"/>
          </a:p>
        </p:txBody>
      </p:sp>
      <p:sp>
        <p:nvSpPr>
          <p:cNvPr id="583695" name="Text Box 15"/>
          <p:cNvSpPr txBox="1">
            <a:spLocks noChangeArrowheads="1"/>
          </p:cNvSpPr>
          <p:nvPr/>
        </p:nvSpPr>
        <p:spPr bwMode="auto">
          <a:xfrm>
            <a:off x="675543" y="3722077"/>
            <a:ext cx="9636369" cy="490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585" b="1">
                <a:solidFill>
                  <a:srgbClr val="FF0000"/>
                </a:solidFill>
              </a:rPr>
              <a:t>静电场环路定理：</a:t>
            </a:r>
            <a:endParaRPr lang="zh-CN" altLang="en-US" sz="2585" b="1"/>
          </a:p>
        </p:txBody>
      </p:sp>
      <p:sp>
        <p:nvSpPr>
          <p:cNvPr id="583696" name="AutoShape 16"/>
          <p:cNvSpPr>
            <a:spLocks/>
          </p:cNvSpPr>
          <p:nvPr/>
        </p:nvSpPr>
        <p:spPr bwMode="auto">
          <a:xfrm>
            <a:off x="1065336" y="5257800"/>
            <a:ext cx="153865" cy="703385"/>
          </a:xfrm>
          <a:prstGeom prst="leftBrace">
            <a:avLst>
              <a:gd name="adj1" fmla="val 38095"/>
              <a:gd name="adj2" fmla="val 50000"/>
            </a:avLst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215">
              <a:solidFill>
                <a:schemeClr val="folHlink"/>
              </a:solidFill>
            </a:endParaRPr>
          </a:p>
        </p:txBody>
      </p:sp>
      <p:sp>
        <p:nvSpPr>
          <p:cNvPr id="583697" name="Text Box 17"/>
          <p:cNvSpPr txBox="1">
            <a:spLocks noChangeArrowheads="1"/>
          </p:cNvSpPr>
          <p:nvPr/>
        </p:nvSpPr>
        <p:spPr bwMode="auto">
          <a:xfrm>
            <a:off x="1143001" y="5059974"/>
            <a:ext cx="8632581" cy="490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585" b="1"/>
              <a:t>毕奥－萨伐尔定律可以计算任意电流的磁场</a:t>
            </a:r>
          </a:p>
        </p:txBody>
      </p:sp>
      <p:graphicFrame>
        <p:nvGraphicFramePr>
          <p:cNvPr id="583698" name="Object 18"/>
          <p:cNvGraphicFramePr>
            <a:graphicFrameLocks noChangeAspect="1"/>
          </p:cNvGraphicFramePr>
          <p:nvPr/>
        </p:nvGraphicFramePr>
        <p:xfrm>
          <a:off x="7441224" y="5065835"/>
          <a:ext cx="361950" cy="4454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52" name="公式" r:id="rId3" imgW="164957" imgH="203024" progId="Equation.3">
                  <p:embed/>
                </p:oleObj>
              </mc:Choice>
              <mc:Fallback>
                <p:oleObj name="公式" r:id="rId3" imgW="164957" imgH="2030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1224" y="5065835"/>
                        <a:ext cx="361950" cy="4454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699" name="Text Box 19"/>
          <p:cNvSpPr txBox="1">
            <a:spLocks noChangeArrowheads="1"/>
          </p:cNvSpPr>
          <p:nvPr/>
        </p:nvSpPr>
        <p:spPr bwMode="auto">
          <a:xfrm>
            <a:off x="1143000" y="5644662"/>
            <a:ext cx="8364415" cy="490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585" b="1"/>
              <a:t>安培环路定理可以计算</a:t>
            </a:r>
            <a:r>
              <a:rPr lang="zh-CN" altLang="en-US" sz="2585" b="1">
                <a:solidFill>
                  <a:srgbClr val="0033CC"/>
                </a:solidFill>
              </a:rPr>
              <a:t>对称性</a:t>
            </a:r>
            <a:r>
              <a:rPr lang="zh-CN" altLang="en-US" sz="2585" b="1"/>
              <a:t>磁场的</a:t>
            </a:r>
          </a:p>
        </p:txBody>
      </p:sp>
      <p:graphicFrame>
        <p:nvGraphicFramePr>
          <p:cNvPr id="583700" name="Object 20"/>
          <p:cNvGraphicFramePr>
            <a:graphicFrameLocks noChangeAspect="1"/>
          </p:cNvGraphicFramePr>
          <p:nvPr/>
        </p:nvGraphicFramePr>
        <p:xfrm>
          <a:off x="6468208" y="5644662"/>
          <a:ext cx="361950" cy="4454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53" name="公式" r:id="rId5" imgW="164957" imgH="203024" progId="Equation.3">
                  <p:embed/>
                </p:oleObj>
              </mc:Choice>
              <mc:Fallback>
                <p:oleObj name="公式" r:id="rId5" imgW="164957" imgH="2030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8208" y="5644662"/>
                        <a:ext cx="361950" cy="4454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01" name="Text Box 21"/>
          <p:cNvSpPr txBox="1">
            <a:spLocks noChangeArrowheads="1"/>
          </p:cNvSpPr>
          <p:nvPr/>
        </p:nvSpPr>
        <p:spPr bwMode="auto">
          <a:xfrm>
            <a:off x="381000" y="4484077"/>
            <a:ext cx="3693850" cy="490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585" b="1" dirty="0"/>
              <a:t>3.</a:t>
            </a:r>
            <a:r>
              <a:rPr lang="zh-CN" altLang="en-US" sz="2585" b="1" dirty="0"/>
              <a:t>安培环路定理的应用</a:t>
            </a:r>
          </a:p>
        </p:txBody>
      </p:sp>
      <p:grpSp>
        <p:nvGrpSpPr>
          <p:cNvPr id="583703" name="Group 23"/>
          <p:cNvGrpSpPr>
            <a:grpSpLocks/>
          </p:cNvGrpSpPr>
          <p:nvPr/>
        </p:nvGrpSpPr>
        <p:grpSpPr bwMode="auto">
          <a:xfrm>
            <a:off x="3584331" y="1109297"/>
            <a:ext cx="1481504" cy="624254"/>
            <a:chOff x="2446" y="577"/>
            <a:chExt cx="1011" cy="426"/>
          </a:xfrm>
        </p:grpSpPr>
        <p:graphicFrame>
          <p:nvGraphicFramePr>
            <p:cNvPr id="34853" name="Object 24"/>
            <p:cNvGraphicFramePr>
              <a:graphicFrameLocks noChangeAspect="1"/>
            </p:cNvGraphicFramePr>
            <p:nvPr/>
          </p:nvGraphicFramePr>
          <p:xfrm>
            <a:off x="2446" y="577"/>
            <a:ext cx="1011" cy="4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154" name="公式" r:id="rId6" imgW="736600" imgH="292100" progId="Equation.3">
                    <p:embed/>
                  </p:oleObj>
                </mc:Choice>
                <mc:Fallback>
                  <p:oleObj name="公式" r:id="rId6" imgW="736600" imgH="2921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6" y="577"/>
                          <a:ext cx="1011" cy="4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54" name="Oval 25"/>
            <p:cNvSpPr>
              <a:spLocks noChangeArrowheads="1"/>
            </p:cNvSpPr>
            <p:nvPr/>
          </p:nvSpPr>
          <p:spPr bwMode="auto">
            <a:xfrm>
              <a:off x="2472" y="731"/>
              <a:ext cx="109" cy="10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215">
                <a:solidFill>
                  <a:schemeClr val="folHlink"/>
                </a:solidFill>
              </a:endParaRPr>
            </a:p>
          </p:txBody>
        </p:sp>
      </p:grpSp>
      <p:graphicFrame>
        <p:nvGraphicFramePr>
          <p:cNvPr id="583706" name="Object 26"/>
          <p:cNvGraphicFramePr>
            <a:graphicFrameLocks noChangeAspect="1"/>
          </p:cNvGraphicFramePr>
          <p:nvPr/>
        </p:nvGraphicFramePr>
        <p:xfrm>
          <a:off x="3683977" y="1512277"/>
          <a:ext cx="231531" cy="2681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55" name="公式" r:id="rId8" imgW="152202" imgH="177569" progId="Equation.3">
                  <p:embed/>
                </p:oleObj>
              </mc:Choice>
              <mc:Fallback>
                <p:oleObj name="公式" r:id="rId8" imgW="152202" imgH="17756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3977" y="1512277"/>
                        <a:ext cx="231531" cy="2681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83707" name="Group 27"/>
          <p:cNvGrpSpPr>
            <a:grpSpLocks/>
          </p:cNvGrpSpPr>
          <p:nvPr/>
        </p:nvGrpSpPr>
        <p:grpSpPr bwMode="auto">
          <a:xfrm>
            <a:off x="3555024" y="1745274"/>
            <a:ext cx="2255227" cy="655026"/>
            <a:chOff x="2426" y="1011"/>
            <a:chExt cx="1539" cy="447"/>
          </a:xfrm>
        </p:grpSpPr>
        <p:graphicFrame>
          <p:nvGraphicFramePr>
            <p:cNvPr id="34850" name="Object 28"/>
            <p:cNvGraphicFramePr>
              <a:graphicFrameLocks noChangeAspect="1"/>
            </p:cNvGraphicFramePr>
            <p:nvPr/>
          </p:nvGraphicFramePr>
          <p:xfrm>
            <a:off x="2426" y="1011"/>
            <a:ext cx="1539" cy="4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156" name="公式" r:id="rId10" imgW="1104900" imgH="292100" progId="Equation.3">
                    <p:embed/>
                  </p:oleObj>
                </mc:Choice>
                <mc:Fallback>
                  <p:oleObj name="公式" r:id="rId10" imgW="1104900" imgH="2921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6" y="1011"/>
                          <a:ext cx="1539" cy="4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51" name="Oval 29"/>
            <p:cNvSpPr>
              <a:spLocks noChangeArrowheads="1"/>
            </p:cNvSpPr>
            <p:nvPr/>
          </p:nvSpPr>
          <p:spPr bwMode="auto">
            <a:xfrm>
              <a:off x="2463" y="1169"/>
              <a:ext cx="109" cy="10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215">
                <a:solidFill>
                  <a:schemeClr val="folHlink"/>
                </a:solidFill>
              </a:endParaRPr>
            </a:p>
          </p:txBody>
        </p:sp>
        <p:graphicFrame>
          <p:nvGraphicFramePr>
            <p:cNvPr id="34852" name="Object 30"/>
            <p:cNvGraphicFramePr>
              <a:graphicFrameLocks noChangeAspect="1"/>
            </p:cNvGraphicFramePr>
            <p:nvPr/>
          </p:nvGraphicFramePr>
          <p:xfrm>
            <a:off x="2487" y="1288"/>
            <a:ext cx="158" cy="1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157" name="公式" r:id="rId12" imgW="152268" imgH="164957" progId="Equation.3">
                    <p:embed/>
                  </p:oleObj>
                </mc:Choice>
                <mc:Fallback>
                  <p:oleObj name="公式" r:id="rId12" imgW="152268" imgH="16495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87" y="1288"/>
                          <a:ext cx="158" cy="1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83711" name="Group 31"/>
          <p:cNvGrpSpPr>
            <a:grpSpLocks/>
          </p:cNvGrpSpPr>
          <p:nvPr/>
        </p:nvGrpSpPr>
        <p:grpSpPr bwMode="auto">
          <a:xfrm>
            <a:off x="3596054" y="2977662"/>
            <a:ext cx="2577612" cy="764931"/>
            <a:chOff x="2454" y="1852"/>
            <a:chExt cx="1759" cy="522"/>
          </a:xfrm>
        </p:grpSpPr>
        <p:graphicFrame>
          <p:nvGraphicFramePr>
            <p:cNvPr id="34847" name="Object 32"/>
            <p:cNvGraphicFramePr>
              <a:graphicFrameLocks noChangeAspect="1"/>
            </p:cNvGraphicFramePr>
            <p:nvPr/>
          </p:nvGraphicFramePr>
          <p:xfrm>
            <a:off x="2454" y="1852"/>
            <a:ext cx="1759" cy="5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158" name="公式" r:id="rId14" imgW="1193800" imgH="381000" progId="Equation.3">
                    <p:embed/>
                  </p:oleObj>
                </mc:Choice>
                <mc:Fallback>
                  <p:oleObj name="公式" r:id="rId14" imgW="1193800" imgH="381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54" y="1852"/>
                          <a:ext cx="1759" cy="5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48" name="Oval 33"/>
            <p:cNvSpPr>
              <a:spLocks noChangeArrowheads="1"/>
            </p:cNvSpPr>
            <p:nvPr/>
          </p:nvSpPr>
          <p:spPr bwMode="auto">
            <a:xfrm>
              <a:off x="2488" y="2046"/>
              <a:ext cx="109" cy="10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215">
                <a:solidFill>
                  <a:schemeClr val="folHlink"/>
                </a:solidFill>
              </a:endParaRPr>
            </a:p>
          </p:txBody>
        </p:sp>
        <p:graphicFrame>
          <p:nvGraphicFramePr>
            <p:cNvPr id="34849" name="Object 34"/>
            <p:cNvGraphicFramePr>
              <a:graphicFrameLocks noChangeAspect="1"/>
            </p:cNvGraphicFramePr>
            <p:nvPr/>
          </p:nvGraphicFramePr>
          <p:xfrm>
            <a:off x="2514" y="2190"/>
            <a:ext cx="158" cy="1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159" name="公式" r:id="rId16" imgW="152202" imgH="177569" progId="Equation.3">
                    <p:embed/>
                  </p:oleObj>
                </mc:Choice>
                <mc:Fallback>
                  <p:oleObj name="公式" r:id="rId16" imgW="152202" imgH="17756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4" y="2190"/>
                          <a:ext cx="158" cy="1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83715" name="Group 35"/>
          <p:cNvGrpSpPr>
            <a:grpSpLocks/>
          </p:cNvGrpSpPr>
          <p:nvPr/>
        </p:nvGrpSpPr>
        <p:grpSpPr bwMode="auto">
          <a:xfrm>
            <a:off x="3623897" y="3725008"/>
            <a:ext cx="1587011" cy="665285"/>
            <a:chOff x="2473" y="2362"/>
            <a:chExt cx="1083" cy="454"/>
          </a:xfrm>
        </p:grpSpPr>
        <p:graphicFrame>
          <p:nvGraphicFramePr>
            <p:cNvPr id="34844" name="Object 36"/>
            <p:cNvGraphicFramePr>
              <a:graphicFrameLocks noChangeAspect="1"/>
            </p:cNvGraphicFramePr>
            <p:nvPr/>
          </p:nvGraphicFramePr>
          <p:xfrm>
            <a:off x="2473" y="2362"/>
            <a:ext cx="1083" cy="3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160" name="公式" r:id="rId17" imgW="748975" imgH="291973" progId="Equation.3">
                    <p:embed/>
                  </p:oleObj>
                </mc:Choice>
                <mc:Fallback>
                  <p:oleObj name="公式" r:id="rId17" imgW="748975" imgH="29197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3" y="2362"/>
                          <a:ext cx="1083" cy="3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45" name="Oval 37"/>
            <p:cNvSpPr>
              <a:spLocks noChangeArrowheads="1"/>
            </p:cNvSpPr>
            <p:nvPr/>
          </p:nvSpPr>
          <p:spPr bwMode="auto">
            <a:xfrm>
              <a:off x="2505" y="2493"/>
              <a:ext cx="109" cy="10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215">
                <a:solidFill>
                  <a:schemeClr val="folHlink"/>
                </a:solidFill>
              </a:endParaRPr>
            </a:p>
          </p:txBody>
        </p:sp>
        <p:graphicFrame>
          <p:nvGraphicFramePr>
            <p:cNvPr id="34846" name="Object 38"/>
            <p:cNvGraphicFramePr>
              <a:graphicFrameLocks noChangeAspect="1"/>
            </p:cNvGraphicFramePr>
            <p:nvPr/>
          </p:nvGraphicFramePr>
          <p:xfrm>
            <a:off x="2514" y="2647"/>
            <a:ext cx="158" cy="1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161" name="公式" r:id="rId19" imgW="152268" imgH="164957" progId="Equation.3">
                    <p:embed/>
                  </p:oleObj>
                </mc:Choice>
                <mc:Fallback>
                  <p:oleObj name="公式" r:id="rId19" imgW="152268" imgH="16495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4" y="2647"/>
                          <a:ext cx="158" cy="1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4843" name="Rectangle 39">
            <a:hlinkClick r:id="" action="ppaction://macro?name=TimerOnOff"/>
          </p:cNvPr>
          <p:cNvSpPr>
            <a:spLocks noChangeArrowheads="1"/>
          </p:cNvSpPr>
          <p:nvPr/>
        </p:nvSpPr>
        <p:spPr bwMode="auto">
          <a:xfrm>
            <a:off x="8528538" y="263769"/>
            <a:ext cx="615462" cy="263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99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215">
              <a:solidFill>
                <a:schemeClr val="fol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12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1"/>
          <p:cNvSpPr txBox="1">
            <a:spLocks noChangeArrowheads="1"/>
          </p:cNvSpPr>
          <p:nvPr/>
        </p:nvSpPr>
        <p:spPr bwMode="auto">
          <a:xfrm>
            <a:off x="123548" y="231673"/>
            <a:ext cx="3693850" cy="490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585" b="1" dirty="0" smtClean="0"/>
              <a:t>4. </a:t>
            </a:r>
            <a:r>
              <a:rPr lang="zh-CN" altLang="en-US" sz="2585" b="1" dirty="0" smtClean="0"/>
              <a:t>磁偶极子</a:t>
            </a:r>
            <a:endParaRPr lang="zh-CN" altLang="en-US" sz="2585" b="1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52817" y="909353"/>
            <a:ext cx="68722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 smtClean="0"/>
              <a:t>载</a:t>
            </a:r>
            <a:r>
              <a:rPr lang="zh-CN" altLang="en-US" sz="2800" b="1" dirty="0"/>
              <a:t>流圆线圈轴线上的磁场</a:t>
            </a:r>
            <a:r>
              <a:rPr lang="en-US" altLang="zh-CN" sz="2800" b="1" i="1" dirty="0"/>
              <a:t>B</a:t>
            </a:r>
            <a:r>
              <a:rPr lang="zh-CN" altLang="en-US" sz="2800" b="1" dirty="0" smtClean="0"/>
              <a:t>，通电</a:t>
            </a:r>
            <a:r>
              <a:rPr lang="zh-CN" altLang="en-US" sz="2800" b="1" dirty="0"/>
              <a:t>电流为</a:t>
            </a:r>
            <a:r>
              <a:rPr lang="en-US" altLang="zh-CN" sz="2800" b="1" i="1" dirty="0" smtClean="0"/>
              <a:t>I</a:t>
            </a:r>
            <a:endParaRPr lang="zh-CN" altLang="en-US" sz="2800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84793" y="1445874"/>
            <a:ext cx="37290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解：</a:t>
            </a:r>
            <a:r>
              <a:rPr lang="zh-CN" altLang="en-US" sz="2800" b="1" dirty="0"/>
              <a:t>先讨论</a:t>
            </a:r>
            <a:r>
              <a:rPr lang="en-US" altLang="zh-CN" sz="2800" b="1" i="1" dirty="0"/>
              <a:t>B</a:t>
            </a:r>
            <a:r>
              <a:rPr lang="zh-CN" altLang="en-US" sz="2800" b="1" dirty="0"/>
              <a:t>的方向</a:t>
            </a:r>
            <a:r>
              <a:rPr lang="en-US" altLang="zh-CN" sz="2800" b="1" dirty="0"/>
              <a:t>.</a:t>
            </a:r>
            <a:endParaRPr lang="en-US" altLang="zh-CN" sz="2800" dirty="0"/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5448300" y="1904661"/>
            <a:ext cx="990600" cy="1828800"/>
          </a:xfrm>
          <a:prstGeom prst="ellipse">
            <a:avLst/>
          </a:prstGeom>
          <a:solidFill>
            <a:srgbClr val="FFFFFF"/>
          </a:solidFill>
          <a:ln w="57150">
            <a:solidFill>
              <a:schemeClr val="accent2"/>
            </a:solidFill>
            <a:round/>
            <a:headEnd/>
            <a:tailEnd type="none" w="sm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2800" b="1"/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5943600" y="1904661"/>
            <a:ext cx="0" cy="1828800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"/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5943600" y="1904661"/>
            <a:ext cx="1981200" cy="914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 flipV="1">
            <a:off x="5943600" y="2819061"/>
            <a:ext cx="1981200" cy="914400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"/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 flipV="1">
            <a:off x="7924800" y="2438061"/>
            <a:ext cx="247650" cy="3810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7924800" y="2819061"/>
            <a:ext cx="247650" cy="3810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8007350" y="2514261"/>
            <a:ext cx="349250" cy="314325"/>
            <a:chOff x="4752" y="864"/>
            <a:chExt cx="203" cy="198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4752" y="997"/>
              <a:ext cx="49" cy="59"/>
            </a:xfrm>
            <a:custGeom>
              <a:avLst/>
              <a:gdLst>
                <a:gd name="T0" fmla="*/ 0 w 49"/>
                <a:gd name="T1" fmla="*/ 0 h 59"/>
                <a:gd name="T2" fmla="*/ 49 w 49"/>
                <a:gd name="T3" fmla="*/ 59 h 59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9" h="59">
                  <a:moveTo>
                    <a:pt x="0" y="0"/>
                  </a:moveTo>
                  <a:cubicBezTo>
                    <a:pt x="46" y="15"/>
                    <a:pt x="29" y="20"/>
                    <a:pt x="49" y="59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13" name="Object 12"/>
            <p:cNvGraphicFramePr>
              <a:graphicFrameLocks noChangeAspect="1"/>
            </p:cNvGraphicFramePr>
            <p:nvPr/>
          </p:nvGraphicFramePr>
          <p:xfrm>
            <a:off x="4800" y="864"/>
            <a:ext cx="155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222" name="公式" r:id="rId3" imgW="139579" imgH="177646" progId="Equation.3">
                    <p:embed/>
                  </p:oleObj>
                </mc:Choice>
                <mc:Fallback>
                  <p:oleObj name="公式" r:id="rId3" imgW="139579" imgH="17764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0" y="864"/>
                          <a:ext cx="155" cy="1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0282927"/>
              </p:ext>
            </p:extLst>
          </p:nvPr>
        </p:nvGraphicFramePr>
        <p:xfrm>
          <a:off x="8075613" y="2057061"/>
          <a:ext cx="523875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223" name="公式" r:id="rId5" imgW="228600" imgH="190500" progId="Equation.3">
                  <p:embed/>
                </p:oleObj>
              </mc:Choice>
              <mc:Fallback>
                <p:oleObj name="公式" r:id="rId5" imgW="228600" imgH="190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5613" y="2057061"/>
                        <a:ext cx="523875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071241"/>
              </p:ext>
            </p:extLst>
          </p:nvPr>
        </p:nvGraphicFramePr>
        <p:xfrm>
          <a:off x="7910513" y="3123861"/>
          <a:ext cx="608012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224" name="公式" r:id="rId7" imgW="253890" imgH="190417" progId="Equation.3">
                  <p:embed/>
                </p:oleObj>
              </mc:Choice>
              <mc:Fallback>
                <p:oleObj name="公式" r:id="rId7" imgW="253890" imgH="1904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10513" y="3123861"/>
                        <a:ext cx="608012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5384800" y="929936"/>
            <a:ext cx="2476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 flipH="1">
            <a:off x="5448300" y="2361861"/>
            <a:ext cx="82550" cy="152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5118100" y="2147549"/>
            <a:ext cx="3222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i="1"/>
              <a:t>I</a:t>
            </a:r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7759700" y="2361861"/>
            <a:ext cx="323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600" b="1">
                <a:solidFill>
                  <a:srgbClr val="FF0000"/>
                </a:solidFill>
              </a:rPr>
              <a:t>.</a:t>
            </a:r>
            <a:endParaRPr lang="en-US" altLang="zh-CN" sz="2800" b="1"/>
          </a:p>
        </p:txBody>
      </p:sp>
      <p:sp>
        <p:nvSpPr>
          <p:cNvPr id="20" name="Text Box 19"/>
          <p:cNvSpPr txBox="1">
            <a:spLocks noChangeArrowheads="1"/>
          </p:cNvSpPr>
          <p:nvPr/>
        </p:nvSpPr>
        <p:spPr bwMode="auto">
          <a:xfrm>
            <a:off x="7742238" y="2361861"/>
            <a:ext cx="401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/>
              <a:t>P</a:t>
            </a:r>
          </a:p>
        </p:txBody>
      </p:sp>
      <p:sp>
        <p:nvSpPr>
          <p:cNvPr id="21" name="Text Box 20"/>
          <p:cNvSpPr txBox="1">
            <a:spLocks noChangeArrowheads="1"/>
          </p:cNvSpPr>
          <p:nvPr/>
        </p:nvSpPr>
        <p:spPr bwMode="auto">
          <a:xfrm>
            <a:off x="8777288" y="2688886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i="1"/>
              <a:t>x</a:t>
            </a:r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6769100" y="2666661"/>
            <a:ext cx="3921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i="1"/>
              <a:t>x</a:t>
            </a:r>
          </a:p>
        </p:txBody>
      </p:sp>
      <p:sp>
        <p:nvSpPr>
          <p:cNvPr id="23" name="Text Box 22"/>
          <p:cNvSpPr txBox="1">
            <a:spLocks noChangeArrowheads="1"/>
          </p:cNvSpPr>
          <p:nvPr/>
        </p:nvSpPr>
        <p:spPr bwMode="auto">
          <a:xfrm>
            <a:off x="5653089" y="2666430"/>
            <a:ext cx="582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/>
              <a:t>o</a:t>
            </a:r>
          </a:p>
        </p:txBody>
      </p:sp>
      <p:grpSp>
        <p:nvGrpSpPr>
          <p:cNvPr id="24" name="Group 23"/>
          <p:cNvGrpSpPr>
            <a:grpSpLocks/>
          </p:cNvGrpSpPr>
          <p:nvPr/>
        </p:nvGrpSpPr>
        <p:grpSpPr bwMode="auto">
          <a:xfrm>
            <a:off x="5597525" y="1470802"/>
            <a:ext cx="646113" cy="442912"/>
            <a:chOff x="3351" y="201"/>
            <a:chExt cx="375" cy="279"/>
          </a:xfrm>
        </p:grpSpPr>
        <p:graphicFrame>
          <p:nvGraphicFramePr>
            <p:cNvPr id="25" name="Object 24"/>
            <p:cNvGraphicFramePr>
              <a:graphicFrameLocks noChangeAspect="1"/>
            </p:cNvGraphicFramePr>
            <p:nvPr/>
          </p:nvGraphicFramePr>
          <p:xfrm>
            <a:off x="3351" y="201"/>
            <a:ext cx="375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225" name="公式" r:id="rId9" imgW="266469" imgH="190335" progId="Equation.3">
                    <p:embed/>
                  </p:oleObj>
                </mc:Choice>
                <mc:Fallback>
                  <p:oleObj name="公式" r:id="rId9" imgW="266469" imgH="19033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51" y="201"/>
                          <a:ext cx="375" cy="2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" name="Line 25"/>
            <p:cNvSpPr>
              <a:spLocks noChangeShapeType="1"/>
            </p:cNvSpPr>
            <p:nvPr/>
          </p:nvSpPr>
          <p:spPr bwMode="auto">
            <a:xfrm flipV="1">
              <a:off x="3504" y="480"/>
              <a:ext cx="96" cy="0"/>
            </a:xfrm>
            <a:prstGeom prst="line">
              <a:avLst/>
            </a:prstGeom>
            <a:noFill/>
            <a:ln w="57150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26"/>
            <p:cNvSpPr>
              <a:spLocks noChangeShapeType="1"/>
            </p:cNvSpPr>
            <p:nvPr/>
          </p:nvSpPr>
          <p:spPr bwMode="auto">
            <a:xfrm flipH="1">
              <a:off x="3456" y="480"/>
              <a:ext cx="48" cy="0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8" name="Group 27"/>
          <p:cNvGrpSpPr>
            <a:grpSpLocks/>
          </p:cNvGrpSpPr>
          <p:nvPr/>
        </p:nvGrpSpPr>
        <p:grpSpPr bwMode="auto">
          <a:xfrm>
            <a:off x="5681663" y="3671549"/>
            <a:ext cx="690562" cy="442912"/>
            <a:chOff x="3400" y="1593"/>
            <a:chExt cx="401" cy="279"/>
          </a:xfrm>
        </p:grpSpPr>
        <p:graphicFrame>
          <p:nvGraphicFramePr>
            <p:cNvPr id="29" name="Object 28"/>
            <p:cNvGraphicFramePr>
              <a:graphicFrameLocks noChangeAspect="1"/>
            </p:cNvGraphicFramePr>
            <p:nvPr/>
          </p:nvGraphicFramePr>
          <p:xfrm>
            <a:off x="3400" y="1593"/>
            <a:ext cx="401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226" name="公式" r:id="rId11" imgW="291973" imgH="190417" progId="Equation.3">
                    <p:embed/>
                  </p:oleObj>
                </mc:Choice>
                <mc:Fallback>
                  <p:oleObj name="公式" r:id="rId11" imgW="291973" imgH="19041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0" y="1593"/>
                          <a:ext cx="401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0" name="Group 29"/>
            <p:cNvGrpSpPr>
              <a:grpSpLocks/>
            </p:cNvGrpSpPr>
            <p:nvPr/>
          </p:nvGrpSpPr>
          <p:grpSpPr bwMode="auto">
            <a:xfrm>
              <a:off x="3504" y="1632"/>
              <a:ext cx="144" cy="0"/>
              <a:chOff x="3168" y="2304"/>
              <a:chExt cx="144" cy="0"/>
            </a:xfrm>
          </p:grpSpPr>
          <p:sp>
            <p:nvSpPr>
              <p:cNvPr id="31" name="Line 30"/>
              <p:cNvSpPr>
                <a:spLocks noChangeShapeType="1"/>
              </p:cNvSpPr>
              <p:nvPr/>
            </p:nvSpPr>
            <p:spPr bwMode="auto">
              <a:xfrm>
                <a:off x="3216" y="2304"/>
                <a:ext cx="96" cy="0"/>
              </a:xfrm>
              <a:prstGeom prst="line">
                <a:avLst/>
              </a:prstGeom>
              <a:noFill/>
              <a:ln w="28575">
                <a:solidFill>
                  <a:srgbClr val="FF66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Line 31"/>
              <p:cNvSpPr>
                <a:spLocks noChangeShapeType="1"/>
              </p:cNvSpPr>
              <p:nvPr/>
            </p:nvSpPr>
            <p:spPr bwMode="auto">
              <a:xfrm>
                <a:off x="3168" y="2304"/>
                <a:ext cx="96" cy="0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3" name="Group 32"/>
          <p:cNvGrpSpPr>
            <a:grpSpLocks/>
          </p:cNvGrpSpPr>
          <p:nvPr/>
        </p:nvGrpSpPr>
        <p:grpSpPr bwMode="auto">
          <a:xfrm>
            <a:off x="4127500" y="2819061"/>
            <a:ext cx="4953000" cy="0"/>
            <a:chOff x="2496" y="1056"/>
            <a:chExt cx="2880" cy="0"/>
          </a:xfrm>
        </p:grpSpPr>
        <p:sp>
          <p:nvSpPr>
            <p:cNvPr id="34" name="Line 33"/>
            <p:cNvSpPr>
              <a:spLocks noChangeShapeType="1"/>
            </p:cNvSpPr>
            <p:nvPr/>
          </p:nvSpPr>
          <p:spPr bwMode="auto">
            <a:xfrm>
              <a:off x="2496" y="1056"/>
              <a:ext cx="6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34"/>
            <p:cNvSpPr>
              <a:spLocks noChangeShapeType="1"/>
            </p:cNvSpPr>
            <p:nvPr/>
          </p:nvSpPr>
          <p:spPr bwMode="auto">
            <a:xfrm>
              <a:off x="3168" y="1056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"/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35"/>
            <p:cNvSpPr>
              <a:spLocks noChangeShapeType="1"/>
            </p:cNvSpPr>
            <p:nvPr/>
          </p:nvSpPr>
          <p:spPr bwMode="auto">
            <a:xfrm>
              <a:off x="3552" y="1056"/>
              <a:ext cx="18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3" name="Text Box 47"/>
          <p:cNvSpPr txBox="1">
            <a:spLocks noChangeArrowheads="1"/>
          </p:cNvSpPr>
          <p:nvPr/>
        </p:nvSpPr>
        <p:spPr bwMode="auto">
          <a:xfrm>
            <a:off x="5878513" y="2133261"/>
            <a:ext cx="4206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i="1"/>
              <a:t>R</a:t>
            </a:r>
          </a:p>
        </p:txBody>
      </p:sp>
      <p:grpSp>
        <p:nvGrpSpPr>
          <p:cNvPr id="46" name="Group 53"/>
          <p:cNvGrpSpPr>
            <a:grpSpLocks/>
          </p:cNvGrpSpPr>
          <p:nvPr/>
        </p:nvGrpSpPr>
        <p:grpSpPr bwMode="auto">
          <a:xfrm>
            <a:off x="566737" y="2203111"/>
            <a:ext cx="2849563" cy="774700"/>
            <a:chOff x="682" y="994"/>
            <a:chExt cx="1795" cy="488"/>
          </a:xfrm>
        </p:grpSpPr>
        <p:graphicFrame>
          <p:nvGraphicFramePr>
            <p:cNvPr id="47" name="Object 54"/>
            <p:cNvGraphicFramePr>
              <a:graphicFrameLocks noChangeAspect="1"/>
            </p:cNvGraphicFramePr>
            <p:nvPr/>
          </p:nvGraphicFramePr>
          <p:xfrm>
            <a:off x="1009" y="994"/>
            <a:ext cx="1468" cy="4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227" name="公式" r:id="rId13" imgW="2209800" imgH="774700" progId="Equation.3">
                    <p:embed/>
                  </p:oleObj>
                </mc:Choice>
                <mc:Fallback>
                  <p:oleObj name="公式" r:id="rId13" imgW="2209800" imgH="7747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9" y="994"/>
                          <a:ext cx="1468" cy="474"/>
                        </a:xfrm>
                        <a:prstGeom prst="rect">
                          <a:avLst/>
                        </a:prstGeom>
                        <a:noFill/>
                        <a:ln w="19050">
                          <a:solidFill>
                            <a:srgbClr val="FF00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" name="Object 55"/>
            <p:cNvGraphicFramePr>
              <a:graphicFrameLocks noChangeAspect="1"/>
            </p:cNvGraphicFramePr>
            <p:nvPr/>
          </p:nvGraphicFramePr>
          <p:xfrm>
            <a:off x="682" y="1138"/>
            <a:ext cx="331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228" name="剪辑" r:id="rId15" imgW="3219444" imgH="2971890" progId="MS_ClipArt_Gallery.2">
                    <p:embed/>
                  </p:oleObj>
                </mc:Choice>
                <mc:Fallback>
                  <p:oleObj name="剪辑" r:id="rId15" imgW="3219444" imgH="297189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2" y="1138"/>
                          <a:ext cx="331" cy="3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9" name="Line 57"/>
          <p:cNvSpPr>
            <a:spLocks noChangeShapeType="1"/>
          </p:cNvSpPr>
          <p:nvPr/>
        </p:nvSpPr>
        <p:spPr bwMode="auto">
          <a:xfrm>
            <a:off x="2049311" y="1524740"/>
            <a:ext cx="2476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0" name="Object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1238035"/>
              </p:ext>
            </p:extLst>
          </p:nvPr>
        </p:nvGraphicFramePr>
        <p:xfrm>
          <a:off x="6872288" y="1950699"/>
          <a:ext cx="341312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229" name="公式" r:id="rId17" imgW="126780" imgH="164814" progId="Equation.3">
                  <p:embed/>
                </p:oleObj>
              </mc:Choice>
              <mc:Fallback>
                <p:oleObj name="公式" r:id="rId17" imgW="126780" imgH="16481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2288" y="1950699"/>
                        <a:ext cx="341312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Rectangle 32"/>
          <p:cNvSpPr>
            <a:spLocks noChangeArrowheads="1"/>
          </p:cNvSpPr>
          <p:nvPr/>
        </p:nvSpPr>
        <p:spPr bwMode="auto">
          <a:xfrm>
            <a:off x="490761" y="3244053"/>
            <a:ext cx="8683409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600" b="1" dirty="0" smtClean="0"/>
              <a:t>轴线上磁场</a:t>
            </a:r>
            <a:r>
              <a:rPr lang="en-US" altLang="zh-CN" sz="2600" b="1" dirty="0" smtClean="0"/>
              <a:t>B</a:t>
            </a:r>
            <a:r>
              <a:rPr lang="zh-CN" altLang="en-US" sz="2600" b="1" dirty="0" smtClean="0"/>
              <a:t>沿</a:t>
            </a:r>
            <a:r>
              <a:rPr lang="en-US" altLang="zh-CN" sz="2600" b="1" dirty="0" smtClean="0"/>
              <a:t>x</a:t>
            </a:r>
            <a:r>
              <a:rPr lang="zh-CN" altLang="en-US" sz="2600" b="1" dirty="0" smtClean="0"/>
              <a:t>正方向，</a:t>
            </a:r>
            <a:endParaRPr lang="en-US" altLang="zh-CN" sz="2600" b="1" dirty="0" smtClean="0"/>
          </a:p>
          <a:p>
            <a:pPr>
              <a:spcBef>
                <a:spcPct val="0"/>
              </a:spcBef>
              <a:buNone/>
            </a:pPr>
            <a:r>
              <a:rPr lang="zh-CN" altLang="en-US" sz="2600" b="1" dirty="0" smtClean="0"/>
              <a:t>轴线</a:t>
            </a:r>
            <a:r>
              <a:rPr lang="zh-CN" altLang="en-US" sz="2600" b="1" dirty="0"/>
              <a:t>以外的磁场较复杂</a:t>
            </a:r>
            <a:r>
              <a:rPr lang="zh-CN" altLang="en-US" sz="2600" b="1" dirty="0" smtClean="0"/>
              <a:t>，</a:t>
            </a:r>
            <a:endParaRPr lang="en-US" altLang="zh-CN" sz="2600" b="1" dirty="0" smtClean="0"/>
          </a:p>
          <a:p>
            <a:pPr>
              <a:spcBef>
                <a:spcPct val="0"/>
              </a:spcBef>
              <a:buNone/>
            </a:pPr>
            <a:r>
              <a:rPr lang="zh-CN" altLang="en-US" sz="2600" b="1" dirty="0" smtClean="0"/>
              <a:t>可</a:t>
            </a:r>
            <a:r>
              <a:rPr lang="zh-CN" altLang="en-US" sz="2600" b="1" dirty="0"/>
              <a:t>定性给出</a:t>
            </a:r>
            <a:r>
              <a:rPr lang="zh-CN" altLang="en-US" sz="2600" b="1" dirty="0" smtClean="0"/>
              <a:t>磁场线，</a:t>
            </a:r>
            <a:r>
              <a:rPr lang="zh-CN" altLang="en-US" sz="2600" b="1" dirty="0">
                <a:ea typeface="楷体_GB2312"/>
                <a:cs typeface="楷体_GB2312"/>
              </a:rPr>
              <a:t>电流与磁场线仍服从右手螺旋关系</a:t>
            </a:r>
            <a:r>
              <a:rPr lang="zh-CN" altLang="en-US" sz="2600" b="1" dirty="0" smtClean="0">
                <a:ea typeface="楷体_GB2312"/>
                <a:cs typeface="楷体_GB2312"/>
              </a:rPr>
              <a:t>。</a:t>
            </a:r>
            <a:endParaRPr lang="zh-CN" altLang="en-US" sz="2600" b="1" dirty="0">
              <a:ea typeface="楷体_GB2312"/>
              <a:cs typeface="楷体_GB2312"/>
            </a:endParaRPr>
          </a:p>
        </p:txBody>
      </p:sp>
      <p:sp>
        <p:nvSpPr>
          <p:cNvPr id="53" name="Text Box 34"/>
          <p:cNvSpPr txBox="1">
            <a:spLocks noChangeArrowheads="1"/>
          </p:cNvSpPr>
          <p:nvPr/>
        </p:nvSpPr>
        <p:spPr bwMode="auto">
          <a:xfrm>
            <a:off x="5061967" y="6182456"/>
            <a:ext cx="4143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lg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/>
              <a:t>S</a:t>
            </a:r>
          </a:p>
        </p:txBody>
      </p:sp>
      <p:sp>
        <p:nvSpPr>
          <p:cNvPr id="54" name="Text Box 35"/>
          <p:cNvSpPr txBox="1">
            <a:spLocks noChangeArrowheads="1"/>
          </p:cNvSpPr>
          <p:nvPr/>
        </p:nvSpPr>
        <p:spPr bwMode="auto">
          <a:xfrm>
            <a:off x="7292404" y="6168168"/>
            <a:ext cx="4778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lg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/>
              <a:t>N</a:t>
            </a:r>
          </a:p>
        </p:txBody>
      </p:sp>
      <p:grpSp>
        <p:nvGrpSpPr>
          <p:cNvPr id="55" name="Group 36"/>
          <p:cNvGrpSpPr>
            <a:grpSpLocks/>
          </p:cNvGrpSpPr>
          <p:nvPr/>
        </p:nvGrpSpPr>
        <p:grpSpPr bwMode="auto">
          <a:xfrm>
            <a:off x="5641404" y="6320568"/>
            <a:ext cx="1568450" cy="228600"/>
            <a:chOff x="4176" y="2496"/>
            <a:chExt cx="912" cy="144"/>
          </a:xfrm>
        </p:grpSpPr>
        <p:sp>
          <p:nvSpPr>
            <p:cNvPr id="56" name="Line 37"/>
            <p:cNvSpPr>
              <a:spLocks noChangeShapeType="1"/>
            </p:cNvSpPr>
            <p:nvPr/>
          </p:nvSpPr>
          <p:spPr bwMode="auto">
            <a:xfrm>
              <a:off x="4176" y="2496"/>
              <a:ext cx="9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Line 38"/>
            <p:cNvSpPr>
              <a:spLocks noChangeShapeType="1"/>
            </p:cNvSpPr>
            <p:nvPr/>
          </p:nvSpPr>
          <p:spPr bwMode="auto">
            <a:xfrm>
              <a:off x="4176" y="2640"/>
              <a:ext cx="9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Line 39"/>
            <p:cNvSpPr>
              <a:spLocks noChangeShapeType="1"/>
            </p:cNvSpPr>
            <p:nvPr/>
          </p:nvSpPr>
          <p:spPr bwMode="auto">
            <a:xfrm>
              <a:off x="5088" y="249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Line 40"/>
            <p:cNvSpPr>
              <a:spLocks noChangeShapeType="1"/>
            </p:cNvSpPr>
            <p:nvPr/>
          </p:nvSpPr>
          <p:spPr bwMode="auto">
            <a:xfrm>
              <a:off x="4176" y="249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Line 41"/>
            <p:cNvSpPr>
              <a:spLocks noChangeShapeType="1"/>
            </p:cNvSpPr>
            <p:nvPr/>
          </p:nvSpPr>
          <p:spPr bwMode="auto">
            <a:xfrm>
              <a:off x="4608" y="249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Line 42"/>
            <p:cNvSpPr>
              <a:spLocks noChangeShapeType="1"/>
            </p:cNvSpPr>
            <p:nvPr/>
          </p:nvSpPr>
          <p:spPr bwMode="auto">
            <a:xfrm flipH="1">
              <a:off x="4608" y="2496"/>
              <a:ext cx="24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Line 43"/>
            <p:cNvSpPr>
              <a:spLocks noChangeShapeType="1"/>
            </p:cNvSpPr>
            <p:nvPr/>
          </p:nvSpPr>
          <p:spPr bwMode="auto">
            <a:xfrm flipH="1">
              <a:off x="4704" y="2496"/>
              <a:ext cx="24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Line 44"/>
            <p:cNvSpPr>
              <a:spLocks noChangeShapeType="1"/>
            </p:cNvSpPr>
            <p:nvPr/>
          </p:nvSpPr>
          <p:spPr bwMode="auto">
            <a:xfrm flipH="1">
              <a:off x="4848" y="2496"/>
              <a:ext cx="24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Line 45"/>
            <p:cNvSpPr>
              <a:spLocks noChangeShapeType="1"/>
            </p:cNvSpPr>
            <p:nvPr/>
          </p:nvSpPr>
          <p:spPr bwMode="auto">
            <a:xfrm flipH="1">
              <a:off x="4992" y="2592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Line 46"/>
            <p:cNvSpPr>
              <a:spLocks noChangeShapeType="1"/>
            </p:cNvSpPr>
            <p:nvPr/>
          </p:nvSpPr>
          <p:spPr bwMode="auto">
            <a:xfrm flipH="1">
              <a:off x="4608" y="2496"/>
              <a:ext cx="14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6" name="Group 47"/>
          <p:cNvGrpSpPr>
            <a:grpSpLocks/>
          </p:cNvGrpSpPr>
          <p:nvPr/>
        </p:nvGrpSpPr>
        <p:grpSpPr bwMode="auto">
          <a:xfrm>
            <a:off x="5311204" y="4720368"/>
            <a:ext cx="2459302" cy="1371600"/>
            <a:chOff x="3984" y="1488"/>
            <a:chExt cx="1430" cy="864"/>
          </a:xfrm>
        </p:grpSpPr>
        <p:sp>
          <p:nvSpPr>
            <p:cNvPr id="67" name="Freeform 48"/>
            <p:cNvSpPr>
              <a:spLocks/>
            </p:cNvSpPr>
            <p:nvPr/>
          </p:nvSpPr>
          <p:spPr bwMode="auto">
            <a:xfrm>
              <a:off x="4818" y="1668"/>
              <a:ext cx="296" cy="156"/>
            </a:xfrm>
            <a:custGeom>
              <a:avLst/>
              <a:gdLst>
                <a:gd name="T0" fmla="*/ 0 w 296"/>
                <a:gd name="T1" fmla="*/ 156 h 156"/>
                <a:gd name="T2" fmla="*/ 117 w 296"/>
                <a:gd name="T3" fmla="*/ 127 h 156"/>
                <a:gd name="T4" fmla="*/ 215 w 296"/>
                <a:gd name="T5" fmla="*/ 78 h 156"/>
                <a:gd name="T6" fmla="*/ 293 w 296"/>
                <a:gd name="T7" fmla="*/ 0 h 15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96" h="156">
                  <a:moveTo>
                    <a:pt x="0" y="156"/>
                  </a:moveTo>
                  <a:cubicBezTo>
                    <a:pt x="38" y="143"/>
                    <a:pt x="79" y="141"/>
                    <a:pt x="117" y="127"/>
                  </a:cubicBezTo>
                  <a:cubicBezTo>
                    <a:pt x="153" y="113"/>
                    <a:pt x="179" y="90"/>
                    <a:pt x="215" y="78"/>
                  </a:cubicBezTo>
                  <a:cubicBezTo>
                    <a:pt x="296" y="8"/>
                    <a:pt x="293" y="44"/>
                    <a:pt x="293" y="0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Freeform 49"/>
            <p:cNvSpPr>
              <a:spLocks/>
            </p:cNvSpPr>
            <p:nvPr/>
          </p:nvSpPr>
          <p:spPr bwMode="auto">
            <a:xfrm flipV="1">
              <a:off x="4848" y="2016"/>
              <a:ext cx="296" cy="156"/>
            </a:xfrm>
            <a:custGeom>
              <a:avLst/>
              <a:gdLst>
                <a:gd name="T0" fmla="*/ 0 w 296"/>
                <a:gd name="T1" fmla="*/ 156 h 156"/>
                <a:gd name="T2" fmla="*/ 117 w 296"/>
                <a:gd name="T3" fmla="*/ 127 h 156"/>
                <a:gd name="T4" fmla="*/ 215 w 296"/>
                <a:gd name="T5" fmla="*/ 78 h 156"/>
                <a:gd name="T6" fmla="*/ 293 w 296"/>
                <a:gd name="T7" fmla="*/ 0 h 15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96" h="156">
                  <a:moveTo>
                    <a:pt x="0" y="156"/>
                  </a:moveTo>
                  <a:cubicBezTo>
                    <a:pt x="38" y="143"/>
                    <a:pt x="79" y="141"/>
                    <a:pt x="117" y="127"/>
                  </a:cubicBezTo>
                  <a:cubicBezTo>
                    <a:pt x="153" y="113"/>
                    <a:pt x="179" y="90"/>
                    <a:pt x="215" y="78"/>
                  </a:cubicBezTo>
                  <a:cubicBezTo>
                    <a:pt x="296" y="8"/>
                    <a:pt x="293" y="44"/>
                    <a:pt x="293" y="0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Freeform 50"/>
            <p:cNvSpPr>
              <a:spLocks/>
            </p:cNvSpPr>
            <p:nvPr/>
          </p:nvSpPr>
          <p:spPr bwMode="auto">
            <a:xfrm flipH="1">
              <a:off x="4128" y="1632"/>
              <a:ext cx="296" cy="144"/>
            </a:xfrm>
            <a:custGeom>
              <a:avLst/>
              <a:gdLst>
                <a:gd name="T0" fmla="*/ 0 w 296"/>
                <a:gd name="T1" fmla="*/ 83 h 156"/>
                <a:gd name="T2" fmla="*/ 117 w 296"/>
                <a:gd name="T3" fmla="*/ 66 h 156"/>
                <a:gd name="T4" fmla="*/ 215 w 296"/>
                <a:gd name="T5" fmla="*/ 41 h 156"/>
                <a:gd name="T6" fmla="*/ 293 w 296"/>
                <a:gd name="T7" fmla="*/ 0 h 15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96" h="156">
                  <a:moveTo>
                    <a:pt x="0" y="156"/>
                  </a:moveTo>
                  <a:cubicBezTo>
                    <a:pt x="38" y="143"/>
                    <a:pt x="79" y="141"/>
                    <a:pt x="117" y="127"/>
                  </a:cubicBezTo>
                  <a:cubicBezTo>
                    <a:pt x="153" y="113"/>
                    <a:pt x="179" y="90"/>
                    <a:pt x="215" y="78"/>
                  </a:cubicBezTo>
                  <a:cubicBezTo>
                    <a:pt x="296" y="8"/>
                    <a:pt x="293" y="44"/>
                    <a:pt x="293" y="0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Freeform 51"/>
            <p:cNvSpPr>
              <a:spLocks/>
            </p:cNvSpPr>
            <p:nvPr/>
          </p:nvSpPr>
          <p:spPr bwMode="auto">
            <a:xfrm flipH="1" flipV="1">
              <a:off x="4168" y="2064"/>
              <a:ext cx="296" cy="144"/>
            </a:xfrm>
            <a:custGeom>
              <a:avLst/>
              <a:gdLst>
                <a:gd name="T0" fmla="*/ 0 w 296"/>
                <a:gd name="T1" fmla="*/ 83 h 156"/>
                <a:gd name="T2" fmla="*/ 117 w 296"/>
                <a:gd name="T3" fmla="*/ 66 h 156"/>
                <a:gd name="T4" fmla="*/ 215 w 296"/>
                <a:gd name="T5" fmla="*/ 41 h 156"/>
                <a:gd name="T6" fmla="*/ 293 w 296"/>
                <a:gd name="T7" fmla="*/ 0 h 15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96" h="156">
                  <a:moveTo>
                    <a:pt x="0" y="156"/>
                  </a:moveTo>
                  <a:cubicBezTo>
                    <a:pt x="38" y="143"/>
                    <a:pt x="79" y="141"/>
                    <a:pt x="117" y="127"/>
                  </a:cubicBezTo>
                  <a:cubicBezTo>
                    <a:pt x="153" y="113"/>
                    <a:pt x="179" y="90"/>
                    <a:pt x="215" y="78"/>
                  </a:cubicBezTo>
                  <a:cubicBezTo>
                    <a:pt x="296" y="8"/>
                    <a:pt x="293" y="44"/>
                    <a:pt x="293" y="0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Oval 52"/>
            <p:cNvSpPr>
              <a:spLocks noChangeArrowheads="1"/>
            </p:cNvSpPr>
            <p:nvPr/>
          </p:nvSpPr>
          <p:spPr bwMode="auto">
            <a:xfrm>
              <a:off x="4416" y="2112"/>
              <a:ext cx="480" cy="2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endParaRPr lang="zh-CN" altLang="en-US" sz="2400">
                <a:solidFill>
                  <a:schemeClr val="folHlink"/>
                </a:solidFill>
              </a:endParaRPr>
            </a:p>
          </p:txBody>
        </p:sp>
        <p:sp>
          <p:nvSpPr>
            <p:cNvPr id="72" name="Oval 53"/>
            <p:cNvSpPr>
              <a:spLocks noChangeArrowheads="1"/>
            </p:cNvSpPr>
            <p:nvPr/>
          </p:nvSpPr>
          <p:spPr bwMode="auto">
            <a:xfrm>
              <a:off x="4416" y="1488"/>
              <a:ext cx="480" cy="2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endParaRPr lang="zh-CN" altLang="en-US" sz="2400">
                <a:solidFill>
                  <a:schemeClr val="folHlink"/>
                </a:solidFill>
              </a:endParaRPr>
            </a:p>
          </p:txBody>
        </p:sp>
        <p:grpSp>
          <p:nvGrpSpPr>
            <p:cNvPr id="73" name="Group 54"/>
            <p:cNvGrpSpPr>
              <a:grpSpLocks/>
            </p:cNvGrpSpPr>
            <p:nvPr/>
          </p:nvGrpSpPr>
          <p:grpSpPr bwMode="auto">
            <a:xfrm>
              <a:off x="3984" y="1920"/>
              <a:ext cx="1430" cy="0"/>
              <a:chOff x="3984" y="1920"/>
              <a:chExt cx="1430" cy="0"/>
            </a:xfrm>
          </p:grpSpPr>
          <p:sp>
            <p:nvSpPr>
              <p:cNvPr id="77" name="Line 55"/>
              <p:cNvSpPr>
                <a:spLocks noChangeShapeType="1"/>
              </p:cNvSpPr>
              <p:nvPr/>
            </p:nvSpPr>
            <p:spPr bwMode="auto">
              <a:xfrm>
                <a:off x="3984" y="1920"/>
                <a:ext cx="143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Line 56"/>
              <p:cNvSpPr>
                <a:spLocks noChangeShapeType="1"/>
              </p:cNvSpPr>
              <p:nvPr/>
            </p:nvSpPr>
            <p:spPr bwMode="auto">
              <a:xfrm>
                <a:off x="4128" y="1920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4" name="Line 57"/>
            <p:cNvSpPr>
              <a:spLocks noChangeShapeType="1"/>
            </p:cNvSpPr>
            <p:nvPr/>
          </p:nvSpPr>
          <p:spPr bwMode="auto">
            <a:xfrm flipV="1">
              <a:off x="4752" y="1680"/>
              <a:ext cx="96" cy="4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Line 58"/>
            <p:cNvSpPr>
              <a:spLocks noChangeShapeType="1"/>
            </p:cNvSpPr>
            <p:nvPr/>
          </p:nvSpPr>
          <p:spPr bwMode="auto">
            <a:xfrm>
              <a:off x="4752" y="2112"/>
              <a:ext cx="96" cy="4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Oval 59"/>
            <p:cNvSpPr>
              <a:spLocks noChangeArrowheads="1"/>
            </p:cNvSpPr>
            <p:nvPr/>
          </p:nvSpPr>
          <p:spPr bwMode="auto">
            <a:xfrm>
              <a:off x="4512" y="1584"/>
              <a:ext cx="240" cy="624"/>
            </a:xfrm>
            <a:prstGeom prst="ellips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endParaRPr lang="zh-CN" altLang="en-US" sz="2400">
                <a:solidFill>
                  <a:schemeClr val="folHlink"/>
                </a:solidFill>
              </a:endParaRPr>
            </a:p>
          </p:txBody>
        </p:sp>
      </p:grpSp>
      <p:grpSp>
        <p:nvGrpSpPr>
          <p:cNvPr id="79" name="Group 60"/>
          <p:cNvGrpSpPr>
            <a:grpSpLocks/>
          </p:cNvGrpSpPr>
          <p:nvPr/>
        </p:nvGrpSpPr>
        <p:grpSpPr bwMode="auto">
          <a:xfrm>
            <a:off x="6054154" y="5329968"/>
            <a:ext cx="825500" cy="152400"/>
            <a:chOff x="4272" y="2976"/>
            <a:chExt cx="480" cy="96"/>
          </a:xfrm>
        </p:grpSpPr>
        <p:sp>
          <p:nvSpPr>
            <p:cNvPr id="80" name="Line 61"/>
            <p:cNvSpPr>
              <a:spLocks noChangeShapeType="1"/>
            </p:cNvSpPr>
            <p:nvPr/>
          </p:nvSpPr>
          <p:spPr bwMode="auto">
            <a:xfrm>
              <a:off x="4272" y="2976"/>
              <a:ext cx="480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Line 62"/>
            <p:cNvSpPr>
              <a:spLocks noChangeShapeType="1"/>
            </p:cNvSpPr>
            <p:nvPr/>
          </p:nvSpPr>
          <p:spPr bwMode="auto">
            <a:xfrm>
              <a:off x="4272" y="3072"/>
              <a:ext cx="480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Line 63"/>
            <p:cNvSpPr>
              <a:spLocks noChangeShapeType="1"/>
            </p:cNvSpPr>
            <p:nvPr/>
          </p:nvSpPr>
          <p:spPr bwMode="auto">
            <a:xfrm>
              <a:off x="4752" y="2976"/>
              <a:ext cx="0" cy="96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Line 64"/>
            <p:cNvSpPr>
              <a:spLocks noChangeShapeType="1"/>
            </p:cNvSpPr>
            <p:nvPr/>
          </p:nvSpPr>
          <p:spPr bwMode="auto">
            <a:xfrm>
              <a:off x="4272" y="2976"/>
              <a:ext cx="0" cy="96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Line 65"/>
            <p:cNvSpPr>
              <a:spLocks noChangeShapeType="1"/>
            </p:cNvSpPr>
            <p:nvPr/>
          </p:nvSpPr>
          <p:spPr bwMode="auto">
            <a:xfrm>
              <a:off x="4499" y="2976"/>
              <a:ext cx="0" cy="96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Line 66"/>
            <p:cNvSpPr>
              <a:spLocks noChangeShapeType="1"/>
            </p:cNvSpPr>
            <p:nvPr/>
          </p:nvSpPr>
          <p:spPr bwMode="auto">
            <a:xfrm flipH="1">
              <a:off x="4499" y="2976"/>
              <a:ext cx="127" cy="96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Line 67"/>
            <p:cNvSpPr>
              <a:spLocks noChangeShapeType="1"/>
            </p:cNvSpPr>
            <p:nvPr/>
          </p:nvSpPr>
          <p:spPr bwMode="auto">
            <a:xfrm flipH="1">
              <a:off x="4550" y="2976"/>
              <a:ext cx="126" cy="96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Line 68"/>
            <p:cNvSpPr>
              <a:spLocks noChangeShapeType="1"/>
            </p:cNvSpPr>
            <p:nvPr/>
          </p:nvSpPr>
          <p:spPr bwMode="auto">
            <a:xfrm flipH="1">
              <a:off x="4626" y="2976"/>
              <a:ext cx="126" cy="96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Line 69"/>
            <p:cNvSpPr>
              <a:spLocks noChangeShapeType="1"/>
            </p:cNvSpPr>
            <p:nvPr/>
          </p:nvSpPr>
          <p:spPr bwMode="auto">
            <a:xfrm flipH="1">
              <a:off x="4701" y="3040"/>
              <a:ext cx="51" cy="32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Line 70"/>
            <p:cNvSpPr>
              <a:spLocks noChangeShapeType="1"/>
            </p:cNvSpPr>
            <p:nvPr/>
          </p:nvSpPr>
          <p:spPr bwMode="auto">
            <a:xfrm flipH="1">
              <a:off x="4499" y="2976"/>
              <a:ext cx="76" cy="64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0" name="AutoShape 72"/>
          <p:cNvSpPr>
            <a:spLocks noChangeArrowheads="1"/>
          </p:cNvSpPr>
          <p:nvPr/>
        </p:nvSpPr>
        <p:spPr bwMode="auto">
          <a:xfrm>
            <a:off x="7886079" y="4709611"/>
            <a:ext cx="660400" cy="1676400"/>
          </a:xfrm>
          <a:prstGeom prst="wedgeRectCallout">
            <a:avLst>
              <a:gd name="adj1" fmla="val -244354"/>
              <a:gd name="adj2" fmla="val 552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/>
              <a:t>磁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/>
              <a:t>偶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/>
              <a:t>极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/>
              <a:t>子</a:t>
            </a:r>
          </a:p>
        </p:txBody>
      </p:sp>
      <p:sp>
        <p:nvSpPr>
          <p:cNvPr id="91" name="Text Box 74"/>
          <p:cNvSpPr txBox="1">
            <a:spLocks noChangeArrowheads="1"/>
          </p:cNvSpPr>
          <p:nvPr/>
        </p:nvSpPr>
        <p:spPr bwMode="auto">
          <a:xfrm>
            <a:off x="7209854" y="4963256"/>
            <a:ext cx="4778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FF0000"/>
                </a:solidFill>
              </a:rPr>
              <a:t>N</a:t>
            </a:r>
            <a:endParaRPr lang="en-US" altLang="zh-CN" sz="2800" b="1"/>
          </a:p>
        </p:txBody>
      </p:sp>
      <p:sp>
        <p:nvSpPr>
          <p:cNvPr id="92" name="Text Box 75"/>
          <p:cNvSpPr txBox="1">
            <a:spLocks noChangeArrowheads="1"/>
          </p:cNvSpPr>
          <p:nvPr/>
        </p:nvSpPr>
        <p:spPr bwMode="auto">
          <a:xfrm>
            <a:off x="5211192" y="4939443"/>
            <a:ext cx="4143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FF0000"/>
                </a:solidFill>
              </a:rPr>
              <a:t>S</a:t>
            </a:r>
          </a:p>
        </p:txBody>
      </p:sp>
      <p:sp>
        <p:nvSpPr>
          <p:cNvPr id="121" name="Text Box 71"/>
          <p:cNvSpPr txBox="1">
            <a:spLocks noChangeArrowheads="1"/>
          </p:cNvSpPr>
          <p:nvPr/>
        </p:nvSpPr>
        <p:spPr bwMode="auto">
          <a:xfrm>
            <a:off x="490761" y="4657147"/>
            <a:ext cx="4044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定义：磁偶极矩</a:t>
            </a:r>
            <a:endParaRPr lang="zh-CN" altLang="en-US" sz="2800" dirty="0"/>
          </a:p>
        </p:txBody>
      </p:sp>
      <p:graphicFrame>
        <p:nvGraphicFramePr>
          <p:cNvPr id="122" name="Object 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6030015"/>
              </p:ext>
            </p:extLst>
          </p:nvPr>
        </p:nvGraphicFramePr>
        <p:xfrm>
          <a:off x="3224340" y="4633334"/>
          <a:ext cx="1601788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230" name="公式" r:id="rId19" imgW="558558" imgH="215806" progId="Equation.3">
                  <p:embed/>
                </p:oleObj>
              </mc:Choice>
              <mc:Fallback>
                <p:oleObj name="公式" r:id="rId19" imgW="558558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4340" y="4633334"/>
                        <a:ext cx="1601788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" name="Text Box 77"/>
          <p:cNvSpPr txBox="1">
            <a:spLocks noChangeArrowheads="1"/>
          </p:cNvSpPr>
          <p:nvPr/>
        </p:nvSpPr>
        <p:spPr bwMode="auto">
          <a:xfrm>
            <a:off x="455836" y="5176259"/>
            <a:ext cx="47005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/>
              <a:t>若有</a:t>
            </a:r>
            <a:r>
              <a:rPr lang="en-US" altLang="zh-CN" sz="2800" b="1" i="1" dirty="0"/>
              <a:t>N</a:t>
            </a:r>
            <a:r>
              <a:rPr lang="zh-CN" altLang="en-US" sz="2800" b="1" dirty="0"/>
              <a:t>匝线圈，总磁矩为：</a:t>
            </a:r>
            <a:endParaRPr lang="zh-CN" altLang="en-US" sz="2800" dirty="0"/>
          </a:p>
        </p:txBody>
      </p:sp>
      <p:graphicFrame>
        <p:nvGraphicFramePr>
          <p:cNvPr id="124" name="Object 7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4582055"/>
              </p:ext>
            </p:extLst>
          </p:nvPr>
        </p:nvGraphicFramePr>
        <p:xfrm>
          <a:off x="693038" y="5703836"/>
          <a:ext cx="2986088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231" name="公式" r:id="rId21" imgW="1040948" imgH="215806" progId="Equation.3">
                  <p:embed/>
                </p:oleObj>
              </mc:Choice>
              <mc:Fallback>
                <p:oleObj name="公式" r:id="rId21" imgW="1040948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038" y="5703836"/>
                        <a:ext cx="2986088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13102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  <p:bldP spid="8" grpId="0" animBg="1"/>
      <p:bldP spid="9" grpId="0" animBg="1"/>
      <p:bldP spid="10" grpId="0" animBg="1"/>
      <p:bldP spid="49" grpId="0" animBg="1"/>
      <p:bldP spid="51" grpId="0"/>
      <p:bldP spid="53" grpId="0"/>
      <p:bldP spid="54" grpId="0"/>
      <p:bldP spid="90" grpId="0" animBg="1"/>
      <p:bldP spid="91" grpId="0"/>
      <p:bldP spid="92" grpId="0"/>
      <p:bldP spid="121" grpId="0"/>
      <p:bldP spid="1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Text Box 2"/>
          <p:cNvSpPr txBox="1">
            <a:spLocks noChangeArrowheads="1"/>
          </p:cNvSpPr>
          <p:nvPr/>
        </p:nvSpPr>
        <p:spPr bwMode="auto">
          <a:xfrm>
            <a:off x="684213" y="368300"/>
            <a:ext cx="6400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latin typeface="黑体" pitchFamily="2" charset="-122"/>
                <a:ea typeface="黑体" pitchFamily="2" charset="-122"/>
              </a:rPr>
              <a:t>五、带电粒子在磁场中的运动</a:t>
            </a:r>
          </a:p>
        </p:txBody>
      </p:sp>
      <p:sp>
        <p:nvSpPr>
          <p:cNvPr id="229379" name="Text Box 3"/>
          <p:cNvSpPr txBox="1">
            <a:spLocks noChangeArrowheads="1"/>
          </p:cNvSpPr>
          <p:nvPr/>
        </p:nvSpPr>
        <p:spPr bwMode="auto">
          <a:xfrm>
            <a:off x="690995" y="1011238"/>
            <a:ext cx="59055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 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在均匀磁场中的情形</a:t>
            </a:r>
            <a:endParaRPr lang="zh-CN" altLang="en-US" sz="28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079500" y="1692721"/>
            <a:ext cx="2805113" cy="555625"/>
            <a:chOff x="288" y="374"/>
            <a:chExt cx="1767" cy="350"/>
          </a:xfrm>
        </p:grpSpPr>
        <p:sp>
          <p:nvSpPr>
            <p:cNvPr id="8263" name="Text Box 5"/>
            <p:cNvSpPr txBox="1">
              <a:spLocks noChangeArrowheads="1"/>
            </p:cNvSpPr>
            <p:nvPr/>
          </p:nvSpPr>
          <p:spPr bwMode="auto">
            <a:xfrm>
              <a:off x="288" y="384"/>
              <a:ext cx="124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/>
                <a:t>已知磁场</a:t>
              </a:r>
              <a:endParaRPr lang="zh-CN" altLang="en-US" sz="2800"/>
            </a:p>
          </p:txBody>
        </p:sp>
        <p:graphicFrame>
          <p:nvGraphicFramePr>
            <p:cNvPr id="8203" name="Object 6"/>
            <p:cNvGraphicFramePr>
              <a:graphicFrameLocks noChangeAspect="1"/>
            </p:cNvGraphicFramePr>
            <p:nvPr/>
          </p:nvGraphicFramePr>
          <p:xfrm>
            <a:off x="1217" y="374"/>
            <a:ext cx="838" cy="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200" name="Equation" r:id="rId4" imgW="520560" imgH="215640" progId="Equation.DSMT4">
                    <p:embed/>
                  </p:oleObj>
                </mc:Choice>
                <mc:Fallback>
                  <p:oleObj name="Equation" r:id="rId4" imgW="520560" imgH="21564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17" y="374"/>
                          <a:ext cx="838" cy="3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9383" name="Text Box 7"/>
          <p:cNvSpPr txBox="1">
            <a:spLocks noChangeArrowheads="1"/>
          </p:cNvSpPr>
          <p:nvPr/>
        </p:nvSpPr>
        <p:spPr bwMode="auto">
          <a:xfrm>
            <a:off x="1089025" y="2254696"/>
            <a:ext cx="510381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带电</a:t>
            </a:r>
            <a:r>
              <a:rPr lang="en-US" altLang="zh-CN" sz="2800" b="1" i="1"/>
              <a:t>q</a:t>
            </a:r>
            <a:r>
              <a:rPr lang="zh-CN" altLang="en-US" sz="2800" b="1"/>
              <a:t>的粒子以</a:t>
            </a:r>
            <a:r>
              <a:rPr lang="en-US" altLang="zh-CN" sz="3200" b="1" i="1">
                <a:solidFill>
                  <a:srgbClr val="FF0000"/>
                </a:solidFill>
                <a:latin typeface="Book Antiqua" pitchFamily="18" charset="0"/>
              </a:rPr>
              <a:t>v</a:t>
            </a:r>
            <a:r>
              <a:rPr lang="en-US" altLang="zh-CN" sz="2800" b="1" baseline="-25000">
                <a:solidFill>
                  <a:srgbClr val="FF0000"/>
                </a:solidFill>
              </a:rPr>
              <a:t>0</a:t>
            </a:r>
            <a:r>
              <a:rPr lang="zh-CN" altLang="en-US" sz="2800" b="1"/>
              <a:t>进入</a:t>
            </a:r>
            <a:r>
              <a:rPr lang="en-US" altLang="zh-CN" sz="2800" b="1" i="1"/>
              <a:t>B</a:t>
            </a:r>
            <a:r>
              <a:rPr lang="zh-CN" altLang="en-US" sz="2800" b="1"/>
              <a:t>中</a:t>
            </a:r>
            <a:endParaRPr lang="zh-CN" altLang="en-US" sz="2800" i="1" baseline="-25000"/>
          </a:p>
        </p:txBody>
      </p:sp>
      <p:sp>
        <p:nvSpPr>
          <p:cNvPr id="229384" name="Text Box 8"/>
          <p:cNvSpPr txBox="1">
            <a:spLocks noChangeArrowheads="1"/>
          </p:cNvSpPr>
          <p:nvPr/>
        </p:nvSpPr>
        <p:spPr bwMode="auto">
          <a:xfrm>
            <a:off x="1120775" y="4069208"/>
            <a:ext cx="556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任一时刻</a:t>
            </a:r>
            <a:r>
              <a:rPr lang="en-US" altLang="zh-CN" sz="2800" b="1"/>
              <a:t>, </a:t>
            </a:r>
            <a:r>
              <a:rPr lang="zh-CN" altLang="en-US" sz="2800" b="1"/>
              <a:t>其满足的方程为</a:t>
            </a:r>
            <a:endParaRPr lang="zh-CN" altLang="en-US" sz="2800"/>
          </a:p>
        </p:txBody>
      </p:sp>
      <p:graphicFrame>
        <p:nvGraphicFramePr>
          <p:cNvPr id="22938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0619734"/>
              </p:ext>
            </p:extLst>
          </p:nvPr>
        </p:nvGraphicFramePr>
        <p:xfrm>
          <a:off x="5548313" y="3853308"/>
          <a:ext cx="2062162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201" name="Equation" r:id="rId6" imgW="1803240" imgH="774360" progId="Equation.DSMT4">
                  <p:embed/>
                </p:oleObj>
              </mc:Choice>
              <mc:Fallback>
                <p:oleObj name="Equation" r:id="rId6" imgW="1803240" imgH="77436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8313" y="3853308"/>
                        <a:ext cx="2062162" cy="887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1101725" y="2883346"/>
            <a:ext cx="4495800" cy="534987"/>
            <a:chOff x="432" y="1046"/>
            <a:chExt cx="2832" cy="337"/>
          </a:xfrm>
        </p:grpSpPr>
        <p:sp>
          <p:nvSpPr>
            <p:cNvPr id="8261" name="Text Box 11"/>
            <p:cNvSpPr txBox="1">
              <a:spLocks noChangeArrowheads="1"/>
            </p:cNvSpPr>
            <p:nvPr/>
          </p:nvSpPr>
          <p:spPr bwMode="auto">
            <a:xfrm>
              <a:off x="432" y="1056"/>
              <a:ext cx="67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/>
                <a:t>磁场</a:t>
              </a:r>
              <a:endParaRPr lang="zh-CN" altLang="en-US" sz="2800"/>
            </a:p>
          </p:txBody>
        </p:sp>
        <p:graphicFrame>
          <p:nvGraphicFramePr>
            <p:cNvPr id="8202" name="Object 12"/>
            <p:cNvGraphicFramePr>
              <a:graphicFrameLocks noChangeAspect="1"/>
            </p:cNvGraphicFramePr>
            <p:nvPr/>
          </p:nvGraphicFramePr>
          <p:xfrm>
            <a:off x="912" y="1046"/>
            <a:ext cx="267" cy="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202" name="Equation" r:id="rId8" imgW="164880" imgH="203040" progId="Equation.DSMT4">
                    <p:embed/>
                  </p:oleObj>
                </mc:Choice>
                <mc:Fallback>
                  <p:oleObj name="Equation" r:id="rId8" imgW="164880" imgH="203040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1046"/>
                          <a:ext cx="267" cy="3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62" name="Text Box 13"/>
            <p:cNvSpPr txBox="1">
              <a:spLocks noChangeArrowheads="1"/>
            </p:cNvSpPr>
            <p:nvPr/>
          </p:nvSpPr>
          <p:spPr bwMode="auto">
            <a:xfrm>
              <a:off x="1104" y="1056"/>
              <a:ext cx="216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 dirty="0"/>
                <a:t>对</a:t>
              </a:r>
              <a:r>
                <a:rPr lang="en-US" altLang="zh-CN" sz="2800" b="1" i="1" dirty="0"/>
                <a:t>q</a:t>
              </a:r>
              <a:r>
                <a:rPr lang="zh-CN" altLang="en-US" sz="2800" b="1" dirty="0"/>
                <a:t>粒子的作用力</a:t>
              </a:r>
              <a:endParaRPr lang="zh-CN" altLang="en-US" sz="2800" i="1" dirty="0"/>
            </a:p>
          </p:txBody>
        </p:sp>
      </p:grpSp>
      <p:graphicFrame>
        <p:nvGraphicFramePr>
          <p:cNvPr id="22939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1177183"/>
              </p:ext>
            </p:extLst>
          </p:nvPr>
        </p:nvGraphicFramePr>
        <p:xfrm>
          <a:off x="2909888" y="3435796"/>
          <a:ext cx="2035175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203" name="Equation" r:id="rId10" imgW="1765080" imgH="495000" progId="Equation.DSMT4">
                  <p:embed/>
                </p:oleObj>
              </mc:Choice>
              <mc:Fallback>
                <p:oleObj name="Equation" r:id="rId10" imgW="1765080" imgH="4950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9888" y="3435796"/>
                        <a:ext cx="2035175" cy="573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9391" name="Text Box 15"/>
          <p:cNvSpPr txBox="1">
            <a:spLocks noChangeArrowheads="1"/>
          </p:cNvSpPr>
          <p:nvPr/>
        </p:nvSpPr>
        <p:spPr bwMode="auto">
          <a:xfrm>
            <a:off x="1112838" y="4853433"/>
            <a:ext cx="41036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故 </a:t>
            </a:r>
            <a:r>
              <a:rPr lang="en-US" altLang="zh-CN" sz="2800" b="1" i="1">
                <a:latin typeface="Book Antiqua" pitchFamily="18" charset="0"/>
              </a:rPr>
              <a:t>v </a:t>
            </a:r>
            <a:r>
              <a:rPr lang="zh-CN" altLang="en-US" sz="2800" b="1"/>
              <a:t>的大小不变</a:t>
            </a:r>
            <a:endParaRPr lang="zh-CN" altLang="en-US" sz="2800"/>
          </a:p>
        </p:txBody>
      </p:sp>
      <p:graphicFrame>
        <p:nvGraphicFramePr>
          <p:cNvPr id="229392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3691603"/>
              </p:ext>
            </p:extLst>
          </p:nvPr>
        </p:nvGraphicFramePr>
        <p:xfrm>
          <a:off x="3756025" y="4859783"/>
          <a:ext cx="998538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204" name="Equation" r:id="rId12" imgW="914400" imgH="431640" progId="Equation.DSMT4">
                  <p:embed/>
                </p:oleObj>
              </mc:Choice>
              <mc:Fallback>
                <p:oleObj name="Equation" r:id="rId12" imgW="914400" imgH="43164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6025" y="4859783"/>
                        <a:ext cx="998538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9393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2033352"/>
              </p:ext>
            </p:extLst>
          </p:nvPr>
        </p:nvGraphicFramePr>
        <p:xfrm>
          <a:off x="1497013" y="5524946"/>
          <a:ext cx="2624137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205" name="Equation" r:id="rId14" imgW="2730240" imgH="596880" progId="Equation.DSMT4">
                  <p:embed/>
                </p:oleObj>
              </mc:Choice>
              <mc:Fallback>
                <p:oleObj name="Equation" r:id="rId14" imgW="2730240" imgH="59688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7013" y="5524946"/>
                        <a:ext cx="2624137" cy="573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9394" name="Text Box 18"/>
          <p:cNvSpPr txBox="1">
            <a:spLocks noChangeArrowheads="1"/>
          </p:cNvSpPr>
          <p:nvPr/>
        </p:nvSpPr>
        <p:spPr bwMode="auto">
          <a:xfrm>
            <a:off x="6873875" y="4853433"/>
            <a:ext cx="17557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不变</a:t>
            </a:r>
            <a:endParaRPr lang="zh-CN" altLang="en-US" sz="2800"/>
          </a:p>
        </p:txBody>
      </p:sp>
      <p:graphicFrame>
        <p:nvGraphicFramePr>
          <p:cNvPr id="229395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4337577"/>
              </p:ext>
            </p:extLst>
          </p:nvPr>
        </p:nvGraphicFramePr>
        <p:xfrm>
          <a:off x="4922838" y="4645471"/>
          <a:ext cx="2028825" cy="1233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206" name="Equation" r:id="rId16" imgW="2044440" imgH="1218960" progId="Equation.DSMT4">
                  <p:embed/>
                </p:oleObj>
              </mc:Choice>
              <mc:Fallback>
                <p:oleObj name="Equation" r:id="rId16" imgW="2044440" imgH="121896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2838" y="4645471"/>
                        <a:ext cx="2028825" cy="1233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9396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4397535"/>
              </p:ext>
            </p:extLst>
          </p:nvPr>
        </p:nvGraphicFramePr>
        <p:xfrm>
          <a:off x="5095875" y="3480246"/>
          <a:ext cx="720725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207" name="Equation" r:id="rId18" imgW="558720" imgH="406080" progId="Equation.DSMT4">
                  <p:embed/>
                </p:oleObj>
              </mc:Choice>
              <mc:Fallback>
                <p:oleObj name="Equation" r:id="rId18" imgW="558720" imgH="40608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5875" y="3480246"/>
                        <a:ext cx="720725" cy="52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9397" name="Text Box 21"/>
          <p:cNvSpPr txBox="1">
            <a:spLocks noChangeArrowheads="1"/>
          </p:cNvSpPr>
          <p:nvPr/>
        </p:nvSpPr>
        <p:spPr bwMode="auto">
          <a:xfrm>
            <a:off x="7334250" y="1733996"/>
            <a:ext cx="609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>
                <a:solidFill>
                  <a:srgbClr val="FF3300"/>
                </a:solidFill>
                <a:latin typeface="Book Antiqua" pitchFamily="18" charset="0"/>
              </a:rPr>
              <a:t>v</a:t>
            </a:r>
            <a:r>
              <a:rPr lang="en-US" altLang="zh-CN" sz="2800" b="1" baseline="-25000">
                <a:solidFill>
                  <a:srgbClr val="FF3300"/>
                </a:solidFill>
              </a:rPr>
              <a:t>0</a:t>
            </a:r>
            <a:endParaRPr lang="en-US" altLang="zh-CN" sz="2800" b="1" i="1">
              <a:solidFill>
                <a:srgbClr val="FF3300"/>
              </a:solidFill>
            </a:endParaRPr>
          </a:p>
        </p:txBody>
      </p:sp>
      <p:sp>
        <p:nvSpPr>
          <p:cNvPr id="229398" name="Line 22"/>
          <p:cNvSpPr>
            <a:spLocks noChangeShapeType="1"/>
          </p:cNvSpPr>
          <p:nvPr/>
        </p:nvSpPr>
        <p:spPr bwMode="auto">
          <a:xfrm>
            <a:off x="6757988" y="2180083"/>
            <a:ext cx="3810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9399" name="Line 23"/>
          <p:cNvSpPr>
            <a:spLocks noChangeShapeType="1"/>
          </p:cNvSpPr>
          <p:nvPr/>
        </p:nvSpPr>
        <p:spPr bwMode="auto">
          <a:xfrm rot="5400000">
            <a:off x="7138988" y="2180083"/>
            <a:ext cx="457200" cy="4572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 type="triangle" w="med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9400" name="Text Box 24"/>
          <p:cNvSpPr txBox="1">
            <a:spLocks noChangeArrowheads="1"/>
          </p:cNvSpPr>
          <p:nvPr/>
        </p:nvSpPr>
        <p:spPr bwMode="auto">
          <a:xfrm>
            <a:off x="6986588" y="2484883"/>
            <a:ext cx="53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/>
              <a:t>q</a:t>
            </a:r>
          </a:p>
        </p:txBody>
      </p:sp>
      <p:graphicFrame>
        <p:nvGraphicFramePr>
          <p:cNvPr id="229401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9608339"/>
              </p:ext>
            </p:extLst>
          </p:nvPr>
        </p:nvGraphicFramePr>
        <p:xfrm>
          <a:off x="6864350" y="2037208"/>
          <a:ext cx="339725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208" name="公式" r:id="rId20" imgW="164880" imgH="190440" progId="Equation.3">
                  <p:embed/>
                </p:oleObj>
              </mc:Choice>
              <mc:Fallback>
                <p:oleObj name="公式" r:id="rId20" imgW="164880" imgH="19044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64350" y="2037208"/>
                        <a:ext cx="339725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9402" name="Oval 26"/>
          <p:cNvSpPr>
            <a:spLocks noChangeArrowheads="1"/>
          </p:cNvSpPr>
          <p:nvPr/>
        </p:nvSpPr>
        <p:spPr bwMode="auto">
          <a:xfrm>
            <a:off x="7131050" y="2556321"/>
            <a:ext cx="92075" cy="95250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7600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6215063" y="1603821"/>
            <a:ext cx="2173287" cy="1457325"/>
            <a:chOff x="3696" y="572"/>
            <a:chExt cx="1369" cy="918"/>
          </a:xfrm>
        </p:grpSpPr>
        <p:sp>
          <p:nvSpPr>
            <p:cNvPr id="8221" name="Line 28"/>
            <p:cNvSpPr>
              <a:spLocks noChangeShapeType="1"/>
            </p:cNvSpPr>
            <p:nvPr/>
          </p:nvSpPr>
          <p:spPr bwMode="auto">
            <a:xfrm>
              <a:off x="4961" y="1394"/>
              <a:ext cx="96" cy="96"/>
            </a:xfrm>
            <a:prstGeom prst="line">
              <a:avLst/>
            </a:prstGeom>
            <a:noFill/>
            <a:ln w="28575">
              <a:solidFill>
                <a:srgbClr val="0000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2" name="Line 29"/>
            <p:cNvSpPr>
              <a:spLocks noChangeShapeType="1"/>
            </p:cNvSpPr>
            <p:nvPr/>
          </p:nvSpPr>
          <p:spPr bwMode="auto">
            <a:xfrm flipH="1">
              <a:off x="4961" y="1394"/>
              <a:ext cx="96" cy="96"/>
            </a:xfrm>
            <a:prstGeom prst="line">
              <a:avLst/>
            </a:prstGeom>
            <a:noFill/>
            <a:ln w="28575">
              <a:solidFill>
                <a:srgbClr val="0000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3" name="Line 30"/>
            <p:cNvSpPr>
              <a:spLocks noChangeShapeType="1"/>
            </p:cNvSpPr>
            <p:nvPr/>
          </p:nvSpPr>
          <p:spPr bwMode="auto">
            <a:xfrm>
              <a:off x="4969" y="1122"/>
              <a:ext cx="96" cy="96"/>
            </a:xfrm>
            <a:prstGeom prst="line">
              <a:avLst/>
            </a:prstGeom>
            <a:noFill/>
            <a:ln w="28575">
              <a:solidFill>
                <a:srgbClr val="0000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4" name="Line 31"/>
            <p:cNvSpPr>
              <a:spLocks noChangeShapeType="1"/>
            </p:cNvSpPr>
            <p:nvPr/>
          </p:nvSpPr>
          <p:spPr bwMode="auto">
            <a:xfrm flipH="1">
              <a:off x="4969" y="1122"/>
              <a:ext cx="96" cy="96"/>
            </a:xfrm>
            <a:prstGeom prst="line">
              <a:avLst/>
            </a:prstGeom>
            <a:noFill/>
            <a:ln w="28575">
              <a:solidFill>
                <a:srgbClr val="0000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5" name="Line 32"/>
            <p:cNvSpPr>
              <a:spLocks noChangeShapeType="1"/>
            </p:cNvSpPr>
            <p:nvPr/>
          </p:nvSpPr>
          <p:spPr bwMode="auto">
            <a:xfrm>
              <a:off x="4969" y="845"/>
              <a:ext cx="96" cy="96"/>
            </a:xfrm>
            <a:prstGeom prst="line">
              <a:avLst/>
            </a:prstGeom>
            <a:noFill/>
            <a:ln w="28575">
              <a:solidFill>
                <a:srgbClr val="0000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6" name="Line 33"/>
            <p:cNvSpPr>
              <a:spLocks noChangeShapeType="1"/>
            </p:cNvSpPr>
            <p:nvPr/>
          </p:nvSpPr>
          <p:spPr bwMode="auto">
            <a:xfrm flipH="1">
              <a:off x="4969" y="845"/>
              <a:ext cx="96" cy="96"/>
            </a:xfrm>
            <a:prstGeom prst="line">
              <a:avLst/>
            </a:prstGeom>
            <a:noFill/>
            <a:ln w="28575">
              <a:solidFill>
                <a:srgbClr val="0000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7" name="Line 34"/>
            <p:cNvSpPr>
              <a:spLocks noChangeShapeType="1"/>
            </p:cNvSpPr>
            <p:nvPr/>
          </p:nvSpPr>
          <p:spPr bwMode="auto">
            <a:xfrm>
              <a:off x="4644" y="845"/>
              <a:ext cx="96" cy="96"/>
            </a:xfrm>
            <a:prstGeom prst="line">
              <a:avLst/>
            </a:prstGeom>
            <a:noFill/>
            <a:ln w="28575">
              <a:solidFill>
                <a:srgbClr val="0000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8" name="Line 35"/>
            <p:cNvSpPr>
              <a:spLocks noChangeShapeType="1"/>
            </p:cNvSpPr>
            <p:nvPr/>
          </p:nvSpPr>
          <p:spPr bwMode="auto">
            <a:xfrm flipH="1">
              <a:off x="4644" y="845"/>
              <a:ext cx="96" cy="96"/>
            </a:xfrm>
            <a:prstGeom prst="line">
              <a:avLst/>
            </a:prstGeom>
            <a:noFill/>
            <a:ln w="28575">
              <a:solidFill>
                <a:srgbClr val="0000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9" name="Line 36"/>
            <p:cNvSpPr>
              <a:spLocks noChangeShapeType="1"/>
            </p:cNvSpPr>
            <p:nvPr/>
          </p:nvSpPr>
          <p:spPr bwMode="auto">
            <a:xfrm>
              <a:off x="4644" y="1117"/>
              <a:ext cx="96" cy="96"/>
            </a:xfrm>
            <a:prstGeom prst="line">
              <a:avLst/>
            </a:prstGeom>
            <a:noFill/>
            <a:ln w="28575">
              <a:solidFill>
                <a:srgbClr val="0000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30" name="Line 37"/>
            <p:cNvSpPr>
              <a:spLocks noChangeShapeType="1"/>
            </p:cNvSpPr>
            <p:nvPr/>
          </p:nvSpPr>
          <p:spPr bwMode="auto">
            <a:xfrm flipH="1">
              <a:off x="4644" y="1117"/>
              <a:ext cx="96" cy="96"/>
            </a:xfrm>
            <a:prstGeom prst="line">
              <a:avLst/>
            </a:prstGeom>
            <a:noFill/>
            <a:ln w="28575">
              <a:solidFill>
                <a:srgbClr val="0000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31" name="Line 38"/>
            <p:cNvSpPr>
              <a:spLocks noChangeShapeType="1"/>
            </p:cNvSpPr>
            <p:nvPr/>
          </p:nvSpPr>
          <p:spPr bwMode="auto">
            <a:xfrm>
              <a:off x="4649" y="572"/>
              <a:ext cx="96" cy="96"/>
            </a:xfrm>
            <a:prstGeom prst="line">
              <a:avLst/>
            </a:prstGeom>
            <a:noFill/>
            <a:ln w="28575">
              <a:solidFill>
                <a:srgbClr val="0000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32" name="Line 39"/>
            <p:cNvSpPr>
              <a:spLocks noChangeShapeType="1"/>
            </p:cNvSpPr>
            <p:nvPr/>
          </p:nvSpPr>
          <p:spPr bwMode="auto">
            <a:xfrm flipH="1">
              <a:off x="4649" y="572"/>
              <a:ext cx="96" cy="96"/>
            </a:xfrm>
            <a:prstGeom prst="line">
              <a:avLst/>
            </a:prstGeom>
            <a:noFill/>
            <a:ln w="28575">
              <a:solidFill>
                <a:srgbClr val="0000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33" name="Line 40"/>
            <p:cNvSpPr>
              <a:spLocks noChangeShapeType="1"/>
            </p:cNvSpPr>
            <p:nvPr/>
          </p:nvSpPr>
          <p:spPr bwMode="auto">
            <a:xfrm>
              <a:off x="4969" y="572"/>
              <a:ext cx="96" cy="96"/>
            </a:xfrm>
            <a:prstGeom prst="line">
              <a:avLst/>
            </a:prstGeom>
            <a:noFill/>
            <a:ln w="28575">
              <a:solidFill>
                <a:srgbClr val="0000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34" name="Line 41"/>
            <p:cNvSpPr>
              <a:spLocks noChangeShapeType="1"/>
            </p:cNvSpPr>
            <p:nvPr/>
          </p:nvSpPr>
          <p:spPr bwMode="auto">
            <a:xfrm flipH="1">
              <a:off x="4969" y="572"/>
              <a:ext cx="96" cy="96"/>
            </a:xfrm>
            <a:prstGeom prst="line">
              <a:avLst/>
            </a:prstGeom>
            <a:noFill/>
            <a:ln w="28575">
              <a:solidFill>
                <a:srgbClr val="0000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35" name="Line 42"/>
            <p:cNvSpPr>
              <a:spLocks noChangeShapeType="1"/>
            </p:cNvSpPr>
            <p:nvPr/>
          </p:nvSpPr>
          <p:spPr bwMode="auto">
            <a:xfrm>
              <a:off x="4649" y="1384"/>
              <a:ext cx="96" cy="96"/>
            </a:xfrm>
            <a:prstGeom prst="line">
              <a:avLst/>
            </a:prstGeom>
            <a:noFill/>
            <a:ln w="28575">
              <a:solidFill>
                <a:srgbClr val="0000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36" name="Line 43"/>
            <p:cNvSpPr>
              <a:spLocks noChangeShapeType="1"/>
            </p:cNvSpPr>
            <p:nvPr/>
          </p:nvSpPr>
          <p:spPr bwMode="auto">
            <a:xfrm flipH="1">
              <a:off x="4649" y="1384"/>
              <a:ext cx="96" cy="96"/>
            </a:xfrm>
            <a:prstGeom prst="line">
              <a:avLst/>
            </a:prstGeom>
            <a:noFill/>
            <a:ln w="28575">
              <a:solidFill>
                <a:srgbClr val="0000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37" name="Line 44"/>
            <p:cNvSpPr>
              <a:spLocks noChangeShapeType="1"/>
            </p:cNvSpPr>
            <p:nvPr/>
          </p:nvSpPr>
          <p:spPr bwMode="auto">
            <a:xfrm>
              <a:off x="4331" y="1394"/>
              <a:ext cx="96" cy="96"/>
            </a:xfrm>
            <a:prstGeom prst="line">
              <a:avLst/>
            </a:prstGeom>
            <a:noFill/>
            <a:ln w="28575">
              <a:solidFill>
                <a:srgbClr val="0000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38" name="Line 45"/>
            <p:cNvSpPr>
              <a:spLocks noChangeShapeType="1"/>
            </p:cNvSpPr>
            <p:nvPr/>
          </p:nvSpPr>
          <p:spPr bwMode="auto">
            <a:xfrm flipH="1">
              <a:off x="4331" y="1394"/>
              <a:ext cx="96" cy="96"/>
            </a:xfrm>
            <a:prstGeom prst="line">
              <a:avLst/>
            </a:prstGeom>
            <a:noFill/>
            <a:ln w="28575">
              <a:solidFill>
                <a:srgbClr val="0000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39" name="Line 46"/>
            <p:cNvSpPr>
              <a:spLocks noChangeShapeType="1"/>
            </p:cNvSpPr>
            <p:nvPr/>
          </p:nvSpPr>
          <p:spPr bwMode="auto">
            <a:xfrm>
              <a:off x="4339" y="1122"/>
              <a:ext cx="96" cy="96"/>
            </a:xfrm>
            <a:prstGeom prst="line">
              <a:avLst/>
            </a:prstGeom>
            <a:noFill/>
            <a:ln w="28575">
              <a:solidFill>
                <a:srgbClr val="0000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40" name="Line 47"/>
            <p:cNvSpPr>
              <a:spLocks noChangeShapeType="1"/>
            </p:cNvSpPr>
            <p:nvPr/>
          </p:nvSpPr>
          <p:spPr bwMode="auto">
            <a:xfrm flipH="1">
              <a:off x="4339" y="1122"/>
              <a:ext cx="96" cy="96"/>
            </a:xfrm>
            <a:prstGeom prst="line">
              <a:avLst/>
            </a:prstGeom>
            <a:noFill/>
            <a:ln w="28575">
              <a:solidFill>
                <a:srgbClr val="0000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41" name="Line 48"/>
            <p:cNvSpPr>
              <a:spLocks noChangeShapeType="1"/>
            </p:cNvSpPr>
            <p:nvPr/>
          </p:nvSpPr>
          <p:spPr bwMode="auto">
            <a:xfrm>
              <a:off x="4339" y="845"/>
              <a:ext cx="96" cy="96"/>
            </a:xfrm>
            <a:prstGeom prst="line">
              <a:avLst/>
            </a:prstGeom>
            <a:noFill/>
            <a:ln w="28575">
              <a:solidFill>
                <a:srgbClr val="0000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42" name="Line 49"/>
            <p:cNvSpPr>
              <a:spLocks noChangeShapeType="1"/>
            </p:cNvSpPr>
            <p:nvPr/>
          </p:nvSpPr>
          <p:spPr bwMode="auto">
            <a:xfrm flipH="1">
              <a:off x="4339" y="845"/>
              <a:ext cx="96" cy="96"/>
            </a:xfrm>
            <a:prstGeom prst="line">
              <a:avLst/>
            </a:prstGeom>
            <a:noFill/>
            <a:ln w="28575">
              <a:solidFill>
                <a:srgbClr val="0000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43" name="Line 50"/>
            <p:cNvSpPr>
              <a:spLocks noChangeShapeType="1"/>
            </p:cNvSpPr>
            <p:nvPr/>
          </p:nvSpPr>
          <p:spPr bwMode="auto">
            <a:xfrm>
              <a:off x="4014" y="845"/>
              <a:ext cx="96" cy="96"/>
            </a:xfrm>
            <a:prstGeom prst="line">
              <a:avLst/>
            </a:prstGeom>
            <a:noFill/>
            <a:ln w="28575">
              <a:solidFill>
                <a:srgbClr val="0000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44" name="Line 51"/>
            <p:cNvSpPr>
              <a:spLocks noChangeShapeType="1"/>
            </p:cNvSpPr>
            <p:nvPr/>
          </p:nvSpPr>
          <p:spPr bwMode="auto">
            <a:xfrm flipH="1">
              <a:off x="4014" y="845"/>
              <a:ext cx="96" cy="96"/>
            </a:xfrm>
            <a:prstGeom prst="line">
              <a:avLst/>
            </a:prstGeom>
            <a:noFill/>
            <a:ln w="28575">
              <a:solidFill>
                <a:srgbClr val="0000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45" name="Line 52"/>
            <p:cNvSpPr>
              <a:spLocks noChangeShapeType="1"/>
            </p:cNvSpPr>
            <p:nvPr/>
          </p:nvSpPr>
          <p:spPr bwMode="auto">
            <a:xfrm>
              <a:off x="4014" y="1117"/>
              <a:ext cx="96" cy="96"/>
            </a:xfrm>
            <a:prstGeom prst="line">
              <a:avLst/>
            </a:prstGeom>
            <a:noFill/>
            <a:ln w="28575">
              <a:solidFill>
                <a:srgbClr val="0000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46" name="Line 53"/>
            <p:cNvSpPr>
              <a:spLocks noChangeShapeType="1"/>
            </p:cNvSpPr>
            <p:nvPr/>
          </p:nvSpPr>
          <p:spPr bwMode="auto">
            <a:xfrm flipH="1">
              <a:off x="4014" y="1117"/>
              <a:ext cx="96" cy="96"/>
            </a:xfrm>
            <a:prstGeom prst="line">
              <a:avLst/>
            </a:prstGeom>
            <a:noFill/>
            <a:ln w="28575">
              <a:solidFill>
                <a:srgbClr val="0000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47" name="Line 54"/>
            <p:cNvSpPr>
              <a:spLocks noChangeShapeType="1"/>
            </p:cNvSpPr>
            <p:nvPr/>
          </p:nvSpPr>
          <p:spPr bwMode="auto">
            <a:xfrm>
              <a:off x="4019" y="572"/>
              <a:ext cx="96" cy="96"/>
            </a:xfrm>
            <a:prstGeom prst="line">
              <a:avLst/>
            </a:prstGeom>
            <a:noFill/>
            <a:ln w="28575">
              <a:solidFill>
                <a:srgbClr val="0000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48" name="Line 55"/>
            <p:cNvSpPr>
              <a:spLocks noChangeShapeType="1"/>
            </p:cNvSpPr>
            <p:nvPr/>
          </p:nvSpPr>
          <p:spPr bwMode="auto">
            <a:xfrm flipH="1">
              <a:off x="4019" y="572"/>
              <a:ext cx="96" cy="96"/>
            </a:xfrm>
            <a:prstGeom prst="line">
              <a:avLst/>
            </a:prstGeom>
            <a:noFill/>
            <a:ln w="28575">
              <a:solidFill>
                <a:srgbClr val="0000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49" name="Line 56"/>
            <p:cNvSpPr>
              <a:spLocks noChangeShapeType="1"/>
            </p:cNvSpPr>
            <p:nvPr/>
          </p:nvSpPr>
          <p:spPr bwMode="auto">
            <a:xfrm>
              <a:off x="4339" y="572"/>
              <a:ext cx="96" cy="96"/>
            </a:xfrm>
            <a:prstGeom prst="line">
              <a:avLst/>
            </a:prstGeom>
            <a:noFill/>
            <a:ln w="28575">
              <a:solidFill>
                <a:srgbClr val="0000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50" name="Line 57"/>
            <p:cNvSpPr>
              <a:spLocks noChangeShapeType="1"/>
            </p:cNvSpPr>
            <p:nvPr/>
          </p:nvSpPr>
          <p:spPr bwMode="auto">
            <a:xfrm flipH="1">
              <a:off x="4339" y="572"/>
              <a:ext cx="96" cy="96"/>
            </a:xfrm>
            <a:prstGeom prst="line">
              <a:avLst/>
            </a:prstGeom>
            <a:noFill/>
            <a:ln w="28575">
              <a:solidFill>
                <a:srgbClr val="0000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51" name="Line 58"/>
            <p:cNvSpPr>
              <a:spLocks noChangeShapeType="1"/>
            </p:cNvSpPr>
            <p:nvPr/>
          </p:nvSpPr>
          <p:spPr bwMode="auto">
            <a:xfrm>
              <a:off x="4019" y="1384"/>
              <a:ext cx="96" cy="96"/>
            </a:xfrm>
            <a:prstGeom prst="line">
              <a:avLst/>
            </a:prstGeom>
            <a:noFill/>
            <a:ln w="28575">
              <a:solidFill>
                <a:srgbClr val="0000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52" name="Line 59"/>
            <p:cNvSpPr>
              <a:spLocks noChangeShapeType="1"/>
            </p:cNvSpPr>
            <p:nvPr/>
          </p:nvSpPr>
          <p:spPr bwMode="auto">
            <a:xfrm flipH="1">
              <a:off x="4019" y="1384"/>
              <a:ext cx="96" cy="96"/>
            </a:xfrm>
            <a:prstGeom prst="line">
              <a:avLst/>
            </a:prstGeom>
            <a:noFill/>
            <a:ln w="28575">
              <a:solidFill>
                <a:srgbClr val="0000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53" name="Line 60"/>
            <p:cNvSpPr>
              <a:spLocks noChangeShapeType="1"/>
            </p:cNvSpPr>
            <p:nvPr/>
          </p:nvSpPr>
          <p:spPr bwMode="auto">
            <a:xfrm>
              <a:off x="3696" y="845"/>
              <a:ext cx="96" cy="96"/>
            </a:xfrm>
            <a:prstGeom prst="line">
              <a:avLst/>
            </a:prstGeom>
            <a:noFill/>
            <a:ln w="28575">
              <a:solidFill>
                <a:srgbClr val="0000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54" name="Line 61"/>
            <p:cNvSpPr>
              <a:spLocks noChangeShapeType="1"/>
            </p:cNvSpPr>
            <p:nvPr/>
          </p:nvSpPr>
          <p:spPr bwMode="auto">
            <a:xfrm flipH="1">
              <a:off x="3696" y="845"/>
              <a:ext cx="96" cy="96"/>
            </a:xfrm>
            <a:prstGeom prst="line">
              <a:avLst/>
            </a:prstGeom>
            <a:noFill/>
            <a:ln w="28575">
              <a:solidFill>
                <a:srgbClr val="0000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55" name="Line 62"/>
            <p:cNvSpPr>
              <a:spLocks noChangeShapeType="1"/>
            </p:cNvSpPr>
            <p:nvPr/>
          </p:nvSpPr>
          <p:spPr bwMode="auto">
            <a:xfrm>
              <a:off x="3696" y="1117"/>
              <a:ext cx="96" cy="96"/>
            </a:xfrm>
            <a:prstGeom prst="line">
              <a:avLst/>
            </a:prstGeom>
            <a:noFill/>
            <a:ln w="28575">
              <a:solidFill>
                <a:srgbClr val="0000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56" name="Line 63"/>
            <p:cNvSpPr>
              <a:spLocks noChangeShapeType="1"/>
            </p:cNvSpPr>
            <p:nvPr/>
          </p:nvSpPr>
          <p:spPr bwMode="auto">
            <a:xfrm flipH="1">
              <a:off x="3696" y="1117"/>
              <a:ext cx="96" cy="96"/>
            </a:xfrm>
            <a:prstGeom prst="line">
              <a:avLst/>
            </a:prstGeom>
            <a:noFill/>
            <a:ln w="28575">
              <a:solidFill>
                <a:srgbClr val="0000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57" name="Line 64"/>
            <p:cNvSpPr>
              <a:spLocks noChangeShapeType="1"/>
            </p:cNvSpPr>
            <p:nvPr/>
          </p:nvSpPr>
          <p:spPr bwMode="auto">
            <a:xfrm>
              <a:off x="3701" y="572"/>
              <a:ext cx="96" cy="96"/>
            </a:xfrm>
            <a:prstGeom prst="line">
              <a:avLst/>
            </a:prstGeom>
            <a:noFill/>
            <a:ln w="28575">
              <a:solidFill>
                <a:srgbClr val="0000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58" name="Line 65"/>
            <p:cNvSpPr>
              <a:spLocks noChangeShapeType="1"/>
            </p:cNvSpPr>
            <p:nvPr/>
          </p:nvSpPr>
          <p:spPr bwMode="auto">
            <a:xfrm flipH="1">
              <a:off x="3701" y="572"/>
              <a:ext cx="96" cy="96"/>
            </a:xfrm>
            <a:prstGeom prst="line">
              <a:avLst/>
            </a:prstGeom>
            <a:noFill/>
            <a:ln w="28575">
              <a:solidFill>
                <a:srgbClr val="0000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59" name="Line 66"/>
            <p:cNvSpPr>
              <a:spLocks noChangeShapeType="1"/>
            </p:cNvSpPr>
            <p:nvPr/>
          </p:nvSpPr>
          <p:spPr bwMode="auto">
            <a:xfrm>
              <a:off x="3701" y="1384"/>
              <a:ext cx="96" cy="96"/>
            </a:xfrm>
            <a:prstGeom prst="line">
              <a:avLst/>
            </a:prstGeom>
            <a:noFill/>
            <a:ln w="28575">
              <a:solidFill>
                <a:srgbClr val="0000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60" name="Line 67"/>
            <p:cNvSpPr>
              <a:spLocks noChangeShapeType="1"/>
            </p:cNvSpPr>
            <p:nvPr/>
          </p:nvSpPr>
          <p:spPr bwMode="auto">
            <a:xfrm flipH="1">
              <a:off x="3701" y="1384"/>
              <a:ext cx="96" cy="96"/>
            </a:xfrm>
            <a:prstGeom prst="line">
              <a:avLst/>
            </a:prstGeom>
            <a:noFill/>
            <a:ln w="28575">
              <a:solidFill>
                <a:srgbClr val="0000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229444" name="Object 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5704827"/>
              </p:ext>
            </p:extLst>
          </p:nvPr>
        </p:nvGraphicFramePr>
        <p:xfrm>
          <a:off x="7161213" y="1205358"/>
          <a:ext cx="2921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209" name="公式" r:id="rId22" imgW="291960" imgH="368280" progId="Equation.3">
                  <p:embed/>
                </p:oleObj>
              </mc:Choice>
              <mc:Fallback>
                <p:oleObj name="公式" r:id="rId22" imgW="291960" imgH="368280" progId="Equation.3">
                  <p:embed/>
                  <p:pic>
                    <p:nvPicPr>
                      <p:cNvPr id="0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1213" y="1205358"/>
                        <a:ext cx="2921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9446" name="Line 70"/>
          <p:cNvSpPr>
            <a:spLocks noChangeShapeType="1"/>
          </p:cNvSpPr>
          <p:nvPr/>
        </p:nvSpPr>
        <p:spPr bwMode="auto">
          <a:xfrm>
            <a:off x="4667250" y="2373758"/>
            <a:ext cx="1793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20" name="Text Box 75"/>
          <p:cNvSpPr txBox="1">
            <a:spLocks noChangeArrowheads="1"/>
          </p:cNvSpPr>
          <p:nvPr/>
        </p:nvSpPr>
        <p:spPr bwMode="auto">
          <a:xfrm>
            <a:off x="8777288" y="6429375"/>
            <a:ext cx="3000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800">
                <a:solidFill>
                  <a:schemeClr val="bg2"/>
                </a:solidFill>
              </a:rPr>
              <a:t>7</a:t>
            </a:r>
          </a:p>
        </p:txBody>
      </p:sp>
      <p:sp>
        <p:nvSpPr>
          <p:cNvPr id="71" name="Text Box 13"/>
          <p:cNvSpPr txBox="1">
            <a:spLocks noChangeArrowheads="1"/>
          </p:cNvSpPr>
          <p:nvPr/>
        </p:nvSpPr>
        <p:spPr bwMode="auto">
          <a:xfrm>
            <a:off x="5902973" y="3432404"/>
            <a:ext cx="181704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FF0000"/>
                </a:solidFill>
              </a:rPr>
              <a:t>洛伦兹力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9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5" fill="hold"/>
                                        <p:tgtEl>
                                          <p:spTgt spid="2293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" fill="hold"/>
                                        <p:tgtEl>
                                          <p:spTgt spid="2293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825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94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94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2" dur="75"/>
                                        <p:tgtEl>
                                          <p:spTgt spid="229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29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975"/>
                            </p:stCondLst>
                            <p:childTnLst>
                              <p:par>
                                <p:cTn id="37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294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94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475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975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29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2475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29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83" dur="75"/>
                                        <p:tgtEl>
                                          <p:spTgt spid="229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293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293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293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293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293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293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229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75"/>
                                        <p:tgtEl>
                                          <p:spTgt spid="229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 nodeType="afterGroup">
                            <p:stCondLst>
                              <p:cond delay="525"/>
                            </p:stCondLst>
                            <p:childTnLst>
                              <p:par>
                                <p:cTn id="111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2293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2293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9" dur="500"/>
                                        <p:tgtEl>
                                          <p:spTgt spid="229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1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2293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2293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9" dur="500"/>
                                        <p:tgtEl>
                                          <p:spTgt spid="229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378" grpId="0" autoUpdateAnimBg="0"/>
      <p:bldP spid="229379" grpId="0" autoUpdateAnimBg="0"/>
      <p:bldP spid="229383" grpId="0" autoUpdateAnimBg="0"/>
      <p:bldP spid="229384" grpId="0" autoUpdateAnimBg="0"/>
      <p:bldP spid="229391" grpId="0" autoUpdateAnimBg="0"/>
      <p:bldP spid="229394" grpId="0"/>
      <p:bldP spid="229397" grpId="0" autoUpdateAnimBg="0"/>
      <p:bldP spid="229398" grpId="0" animBg="1"/>
      <p:bldP spid="229399" grpId="0" animBg="1"/>
      <p:bldP spid="229400" grpId="0" autoUpdateAnimBg="0"/>
      <p:bldP spid="229402" grpId="0" animBg="1"/>
      <p:bldP spid="229446" grpId="0" animBg="1"/>
      <p:bldP spid="7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Text Box 2"/>
          <p:cNvSpPr txBox="1">
            <a:spLocks noChangeArrowheads="1"/>
          </p:cNvSpPr>
          <p:nvPr/>
        </p:nvSpPr>
        <p:spPr bwMode="auto">
          <a:xfrm>
            <a:off x="747713" y="388938"/>
            <a:ext cx="29289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分两种情况</a:t>
            </a:r>
          </a:p>
        </p:txBody>
      </p:sp>
      <p:sp>
        <p:nvSpPr>
          <p:cNvPr id="230403" name="Text Box 3"/>
          <p:cNvSpPr txBox="1">
            <a:spLocks noChangeArrowheads="1"/>
          </p:cNvSpPr>
          <p:nvPr/>
        </p:nvSpPr>
        <p:spPr bwMode="auto">
          <a:xfrm>
            <a:off x="436563" y="904875"/>
            <a:ext cx="273843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（</a:t>
            </a:r>
            <a:r>
              <a:rPr lang="en-US" altLang="zh-CN" sz="2800" b="1" dirty="0"/>
              <a:t>1</a:t>
            </a:r>
            <a:r>
              <a:rPr lang="zh-CN" altLang="en-US" sz="2800" b="1" dirty="0">
                <a:cs typeface="Times New Roman" pitchFamily="18" charset="0"/>
              </a:rPr>
              <a:t>）</a:t>
            </a:r>
            <a:r>
              <a:rPr lang="en-US" altLang="zh-CN" sz="3200" b="1" i="1" dirty="0"/>
              <a:t>q</a:t>
            </a:r>
            <a:r>
              <a:rPr lang="zh-CN" altLang="en-US" sz="2800" b="1" dirty="0"/>
              <a:t>以</a:t>
            </a:r>
          </a:p>
        </p:txBody>
      </p:sp>
      <p:graphicFrame>
        <p:nvGraphicFramePr>
          <p:cNvPr id="230404" name="Object 4"/>
          <p:cNvGraphicFramePr>
            <a:graphicFrameLocks noChangeAspect="1"/>
          </p:cNvGraphicFramePr>
          <p:nvPr/>
        </p:nvGraphicFramePr>
        <p:xfrm>
          <a:off x="1978025" y="963613"/>
          <a:ext cx="800100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15" name="Equation" r:id="rId4" imgW="723600" imgH="482400" progId="Equation.DSMT4">
                  <p:embed/>
                </p:oleObj>
              </mc:Choice>
              <mc:Fallback>
                <p:oleObj name="Equation" r:id="rId4" imgW="723600" imgH="482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8025" y="963613"/>
                        <a:ext cx="800100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0405" name="Text Box 5"/>
          <p:cNvSpPr txBox="1">
            <a:spLocks noChangeArrowheads="1"/>
          </p:cNvSpPr>
          <p:nvPr/>
        </p:nvSpPr>
        <p:spPr bwMode="auto">
          <a:xfrm>
            <a:off x="2751138" y="904875"/>
            <a:ext cx="31972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进入磁场</a:t>
            </a:r>
            <a:endParaRPr lang="zh-CN" altLang="en-US" sz="2800"/>
          </a:p>
        </p:txBody>
      </p:sp>
      <p:sp>
        <p:nvSpPr>
          <p:cNvPr id="230406" name="Text Box 6"/>
          <p:cNvSpPr txBox="1">
            <a:spLocks noChangeArrowheads="1"/>
          </p:cNvSpPr>
          <p:nvPr/>
        </p:nvSpPr>
        <p:spPr bwMode="auto">
          <a:xfrm>
            <a:off x="7192963" y="3311525"/>
            <a:ext cx="9318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>
                <a:latin typeface="Book Antiqua" pitchFamily="18" charset="0"/>
              </a:rPr>
              <a:t>v</a:t>
            </a:r>
          </a:p>
        </p:txBody>
      </p:sp>
      <p:sp>
        <p:nvSpPr>
          <p:cNvPr id="230407" name="Line 7"/>
          <p:cNvSpPr>
            <a:spLocks noChangeShapeType="1"/>
          </p:cNvSpPr>
          <p:nvPr/>
        </p:nvSpPr>
        <p:spPr bwMode="auto">
          <a:xfrm>
            <a:off x="6537325" y="3349625"/>
            <a:ext cx="3810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0408" name="Line 8"/>
          <p:cNvSpPr>
            <a:spLocks noChangeShapeType="1"/>
          </p:cNvSpPr>
          <p:nvPr/>
        </p:nvSpPr>
        <p:spPr bwMode="auto">
          <a:xfrm rot="5400000">
            <a:off x="6918325" y="3349625"/>
            <a:ext cx="45720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0409" name="Text Box 9"/>
          <p:cNvSpPr txBox="1">
            <a:spLocks noChangeArrowheads="1"/>
          </p:cNvSpPr>
          <p:nvPr/>
        </p:nvSpPr>
        <p:spPr bwMode="auto">
          <a:xfrm>
            <a:off x="6765925" y="3654425"/>
            <a:ext cx="53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/>
              <a:t>q</a:t>
            </a:r>
          </a:p>
        </p:txBody>
      </p:sp>
      <p:graphicFrame>
        <p:nvGraphicFramePr>
          <p:cNvPr id="230410" name="Object 10"/>
          <p:cNvGraphicFramePr>
            <a:graphicFrameLocks noChangeAspect="1"/>
          </p:cNvGraphicFramePr>
          <p:nvPr/>
        </p:nvGraphicFramePr>
        <p:xfrm>
          <a:off x="6308725" y="3240088"/>
          <a:ext cx="339725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16" name="公式" r:id="rId6" imgW="164880" imgH="190440" progId="Equation.3">
                  <p:embed/>
                </p:oleObj>
              </mc:Choice>
              <mc:Fallback>
                <p:oleObj name="公式" r:id="rId6" imgW="164880" imgH="1904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8725" y="3240088"/>
                        <a:ext cx="339725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0411" name="Oval 11"/>
          <p:cNvSpPr>
            <a:spLocks noChangeArrowheads="1"/>
          </p:cNvSpPr>
          <p:nvPr/>
        </p:nvSpPr>
        <p:spPr bwMode="auto">
          <a:xfrm>
            <a:off x="5927725" y="2740025"/>
            <a:ext cx="1219200" cy="1219200"/>
          </a:xfrm>
          <a:prstGeom prst="ellipse">
            <a:avLst/>
          </a:prstGeom>
          <a:noFill/>
          <a:ln w="38100">
            <a:solidFill>
              <a:srgbClr val="FF0066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0412" name="Oval 12"/>
          <p:cNvSpPr>
            <a:spLocks noChangeArrowheads="1"/>
          </p:cNvSpPr>
          <p:nvPr/>
        </p:nvSpPr>
        <p:spPr bwMode="auto">
          <a:xfrm>
            <a:off x="6859588" y="3670300"/>
            <a:ext cx="134937" cy="136525"/>
          </a:xfrm>
          <a:prstGeom prst="ellipse">
            <a:avLst/>
          </a:prstGeom>
          <a:gradFill rotWithShape="1">
            <a:gsLst>
              <a:gs pos="0">
                <a:srgbClr val="FF99FF"/>
              </a:gs>
              <a:gs pos="100000">
                <a:srgbClr val="A5002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0413" name="Text Box 13"/>
          <p:cNvSpPr txBox="1">
            <a:spLocks noChangeArrowheads="1"/>
          </p:cNvSpPr>
          <p:nvPr/>
        </p:nvSpPr>
        <p:spPr bwMode="auto">
          <a:xfrm>
            <a:off x="1260475" y="1481138"/>
            <a:ext cx="419258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设此轨道半径为</a:t>
            </a:r>
            <a:r>
              <a:rPr lang="en-US" altLang="zh-CN" sz="3200" b="1" i="1"/>
              <a:t>R</a:t>
            </a:r>
            <a:endParaRPr lang="en-US" altLang="zh-CN" sz="2800" i="1"/>
          </a:p>
        </p:txBody>
      </p:sp>
      <p:sp>
        <p:nvSpPr>
          <p:cNvPr id="230414" name="Text Box 14"/>
          <p:cNvSpPr txBox="1">
            <a:spLocks noChangeArrowheads="1"/>
          </p:cNvSpPr>
          <p:nvPr/>
        </p:nvSpPr>
        <p:spPr bwMode="auto">
          <a:xfrm>
            <a:off x="2133600" y="1916113"/>
            <a:ext cx="30448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 i="1"/>
              <a:t>a</a:t>
            </a:r>
            <a:r>
              <a:rPr lang="zh-CN" altLang="en-US" sz="3200" b="1" baseline="-25000"/>
              <a:t>向心</a:t>
            </a:r>
            <a:r>
              <a:rPr lang="en-US" altLang="zh-CN" sz="2800" b="1"/>
              <a:t>=</a:t>
            </a:r>
            <a:r>
              <a:rPr lang="en-US" altLang="zh-CN" sz="3200" b="1" i="1">
                <a:latin typeface="Book Antiqua" pitchFamily="18" charset="0"/>
              </a:rPr>
              <a:t>v</a:t>
            </a:r>
            <a:r>
              <a:rPr lang="en-US" altLang="zh-CN" sz="3200" b="1" baseline="30000"/>
              <a:t>2</a:t>
            </a:r>
            <a:r>
              <a:rPr lang="en-US" altLang="zh-CN" sz="3200" b="1"/>
              <a:t>/</a:t>
            </a:r>
            <a:r>
              <a:rPr lang="en-US" altLang="zh-CN" sz="3200" b="1" i="1"/>
              <a:t>R</a:t>
            </a:r>
            <a:endParaRPr lang="en-US" altLang="zh-CN" sz="3200" b="1"/>
          </a:p>
        </p:txBody>
      </p:sp>
      <p:sp>
        <p:nvSpPr>
          <p:cNvPr id="230415" name="Text Box 15"/>
          <p:cNvSpPr txBox="1">
            <a:spLocks noChangeArrowheads="1"/>
          </p:cNvSpPr>
          <p:nvPr/>
        </p:nvSpPr>
        <p:spPr bwMode="auto">
          <a:xfrm>
            <a:off x="2079625" y="2490788"/>
            <a:ext cx="3073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 i="1"/>
              <a:t>F</a:t>
            </a:r>
            <a:r>
              <a:rPr lang="zh-CN" altLang="zh-CN" sz="3200" b="1" baseline="-25000"/>
              <a:t>向心</a:t>
            </a:r>
            <a:r>
              <a:rPr lang="en-US" altLang="zh-CN" sz="3200" b="1"/>
              <a:t>= </a:t>
            </a:r>
            <a:r>
              <a:rPr lang="en-US" altLang="zh-CN" sz="3200" b="1" i="1"/>
              <a:t>m</a:t>
            </a:r>
            <a:r>
              <a:rPr lang="en-US" altLang="zh-CN" sz="3600" b="1" i="1"/>
              <a:t>a</a:t>
            </a:r>
            <a:r>
              <a:rPr lang="zh-CN" altLang="zh-CN" sz="3200" b="1" baseline="-25000"/>
              <a:t>向心</a:t>
            </a:r>
            <a:endParaRPr lang="zh-CN" altLang="en-US" sz="3200" b="1" baseline="-25000"/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1817688" y="3111500"/>
            <a:ext cx="2238375" cy="947738"/>
            <a:chOff x="2562" y="1961"/>
            <a:chExt cx="1410" cy="597"/>
          </a:xfrm>
        </p:grpSpPr>
        <p:sp>
          <p:nvSpPr>
            <p:cNvPr id="9288" name="Text Box 17"/>
            <p:cNvSpPr txBox="1">
              <a:spLocks noChangeArrowheads="1"/>
            </p:cNvSpPr>
            <p:nvPr/>
          </p:nvSpPr>
          <p:spPr bwMode="auto">
            <a:xfrm>
              <a:off x="2562" y="2041"/>
              <a:ext cx="6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/>
                <a:t>  </a:t>
              </a:r>
              <a:r>
                <a:rPr lang="zh-CN" altLang="en-US" sz="2800" b="1"/>
                <a:t>得</a:t>
              </a:r>
              <a:endParaRPr lang="zh-CN" altLang="en-US" sz="2800"/>
            </a:p>
          </p:txBody>
        </p:sp>
        <p:graphicFrame>
          <p:nvGraphicFramePr>
            <p:cNvPr id="9224" name="Object 18"/>
            <p:cNvGraphicFramePr>
              <a:graphicFrameLocks noChangeAspect="1"/>
            </p:cNvGraphicFramePr>
            <p:nvPr/>
          </p:nvGraphicFramePr>
          <p:xfrm>
            <a:off x="3115" y="1961"/>
            <a:ext cx="857" cy="5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17" name="Equation" r:id="rId8" imgW="545760" imgH="380880" progId="Equation.DSMT4">
                    <p:embed/>
                  </p:oleObj>
                </mc:Choice>
                <mc:Fallback>
                  <p:oleObj name="Equation" r:id="rId8" imgW="545760" imgH="380880" progId="Equation.DSMT4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15" y="1961"/>
                          <a:ext cx="857" cy="5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30419" name="AutoShape 19"/>
          <p:cNvSpPr>
            <a:spLocks/>
          </p:cNvSpPr>
          <p:nvPr/>
        </p:nvSpPr>
        <p:spPr bwMode="auto">
          <a:xfrm flipH="1">
            <a:off x="1798638" y="2244725"/>
            <a:ext cx="303212" cy="762000"/>
          </a:xfrm>
          <a:prstGeom prst="rightBrace">
            <a:avLst>
              <a:gd name="adj1" fmla="val 20942"/>
              <a:gd name="adj2" fmla="val 50000"/>
            </a:avLst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30420" name="Object 20"/>
          <p:cNvGraphicFramePr>
            <a:graphicFrameLocks noChangeAspect="1"/>
          </p:cNvGraphicFramePr>
          <p:nvPr/>
        </p:nvGraphicFramePr>
        <p:xfrm>
          <a:off x="1952625" y="5595938"/>
          <a:ext cx="22860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18" name="Equation" r:id="rId10" imgW="2095200" imgH="850680" progId="Equation.DSMT4">
                  <p:embed/>
                </p:oleObj>
              </mc:Choice>
              <mc:Fallback>
                <p:oleObj name="Equation" r:id="rId10" imgW="2095200" imgH="85068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2625" y="5595938"/>
                        <a:ext cx="22860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0421" name="Text Box 21"/>
          <p:cNvSpPr txBox="1">
            <a:spLocks noChangeArrowheads="1"/>
          </p:cNvSpPr>
          <p:nvPr/>
        </p:nvSpPr>
        <p:spPr bwMode="auto">
          <a:xfrm>
            <a:off x="4256088" y="5811838"/>
            <a:ext cx="35845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ea typeface="黑体" pitchFamily="2" charset="-122"/>
              </a:rPr>
              <a:t>——</a:t>
            </a:r>
            <a:r>
              <a:rPr lang="zh-CN" altLang="en-US" sz="2800" b="1">
                <a:solidFill>
                  <a:srgbClr val="FF0000"/>
                </a:solidFill>
                <a:ea typeface="黑体" pitchFamily="2" charset="-122"/>
              </a:rPr>
              <a:t>回旋频率</a:t>
            </a:r>
            <a:endParaRPr lang="zh-CN" altLang="en-US" sz="2800">
              <a:solidFill>
                <a:srgbClr val="FF0000"/>
              </a:solidFill>
              <a:ea typeface="黑体" pitchFamily="2" charset="-122"/>
            </a:endParaRPr>
          </a:p>
        </p:txBody>
      </p:sp>
      <p:sp>
        <p:nvSpPr>
          <p:cNvPr id="230422" name="Text Box 22"/>
          <p:cNvSpPr txBox="1">
            <a:spLocks noChangeArrowheads="1"/>
          </p:cNvSpPr>
          <p:nvPr/>
        </p:nvSpPr>
        <p:spPr bwMode="auto">
          <a:xfrm>
            <a:off x="1287463" y="3959225"/>
            <a:ext cx="44418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i="1"/>
              <a:t> </a:t>
            </a:r>
            <a:r>
              <a:rPr lang="en-US" altLang="zh-CN" sz="3200" b="1" i="1"/>
              <a:t>q </a:t>
            </a:r>
            <a:r>
              <a:rPr lang="zh-CN" altLang="en-US" sz="2800" b="1"/>
              <a:t>转一周的时间</a:t>
            </a:r>
            <a:endParaRPr lang="zh-CN" altLang="en-US" sz="2800" i="1"/>
          </a:p>
        </p:txBody>
      </p:sp>
      <p:graphicFrame>
        <p:nvGraphicFramePr>
          <p:cNvPr id="230423" name="Object 23"/>
          <p:cNvGraphicFramePr>
            <a:graphicFrameLocks noChangeAspect="1"/>
          </p:cNvGraphicFramePr>
          <p:nvPr/>
        </p:nvGraphicFramePr>
        <p:xfrm>
          <a:off x="1917700" y="4633913"/>
          <a:ext cx="1363663" cy="782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19" name="Equation" r:id="rId12" imgW="1371600" imgH="723600" progId="Equation.DSMT4">
                  <p:embed/>
                </p:oleObj>
              </mc:Choice>
              <mc:Fallback>
                <p:oleObj name="Equation" r:id="rId12" imgW="1371600" imgH="72360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7700" y="4633913"/>
                        <a:ext cx="1363663" cy="782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0424" name="Text Box 24"/>
          <p:cNvSpPr txBox="1">
            <a:spLocks noChangeArrowheads="1"/>
          </p:cNvSpPr>
          <p:nvPr/>
        </p:nvSpPr>
        <p:spPr bwMode="auto">
          <a:xfrm>
            <a:off x="4881563" y="4725988"/>
            <a:ext cx="34274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ea typeface="黑体" pitchFamily="2" charset="-122"/>
              </a:rPr>
              <a:t>——</a:t>
            </a:r>
            <a:r>
              <a:rPr lang="zh-CN" altLang="en-US" sz="2800" b="1">
                <a:solidFill>
                  <a:srgbClr val="FF0000"/>
                </a:solidFill>
                <a:ea typeface="黑体" pitchFamily="2" charset="-122"/>
              </a:rPr>
              <a:t>周期</a:t>
            </a:r>
            <a:endParaRPr lang="zh-CN" altLang="en-US" sz="2800">
              <a:solidFill>
                <a:srgbClr val="FF0000"/>
              </a:solidFill>
              <a:ea typeface="黑体" pitchFamily="2" charset="-122"/>
            </a:endParaRPr>
          </a:p>
        </p:txBody>
      </p:sp>
      <p:sp>
        <p:nvSpPr>
          <p:cNvPr id="230425" name="Text Box 25"/>
          <p:cNvSpPr txBox="1">
            <a:spLocks noChangeArrowheads="1"/>
          </p:cNvSpPr>
          <p:nvPr/>
        </p:nvSpPr>
        <p:spPr bwMode="auto">
          <a:xfrm>
            <a:off x="1406525" y="5326063"/>
            <a:ext cx="28114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频率</a:t>
            </a:r>
          </a:p>
        </p:txBody>
      </p:sp>
      <p:graphicFrame>
        <p:nvGraphicFramePr>
          <p:cNvPr id="230427" name="Object 27"/>
          <p:cNvGraphicFramePr>
            <a:graphicFrameLocks noChangeAspect="1"/>
          </p:cNvGraphicFramePr>
          <p:nvPr/>
        </p:nvGraphicFramePr>
        <p:xfrm>
          <a:off x="3354388" y="4546600"/>
          <a:ext cx="1177925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20" name="Equation" r:id="rId14" imgW="1079280" imgH="850680" progId="Equation.DSMT4">
                  <p:embed/>
                </p:oleObj>
              </mc:Choice>
              <mc:Fallback>
                <p:oleObj name="Equation" r:id="rId14" imgW="1079280" imgH="850680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4388" y="4546600"/>
                        <a:ext cx="1177925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5502275" y="2590800"/>
            <a:ext cx="2173288" cy="1457325"/>
            <a:chOff x="3696" y="572"/>
            <a:chExt cx="1369" cy="918"/>
          </a:xfrm>
        </p:grpSpPr>
        <p:sp>
          <p:nvSpPr>
            <p:cNvPr id="9248" name="Line 29"/>
            <p:cNvSpPr>
              <a:spLocks noChangeShapeType="1"/>
            </p:cNvSpPr>
            <p:nvPr/>
          </p:nvSpPr>
          <p:spPr bwMode="auto">
            <a:xfrm>
              <a:off x="4961" y="1394"/>
              <a:ext cx="96" cy="96"/>
            </a:xfrm>
            <a:prstGeom prst="line">
              <a:avLst/>
            </a:prstGeom>
            <a:noFill/>
            <a:ln w="28575">
              <a:solidFill>
                <a:srgbClr val="0000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9" name="Line 30"/>
            <p:cNvSpPr>
              <a:spLocks noChangeShapeType="1"/>
            </p:cNvSpPr>
            <p:nvPr/>
          </p:nvSpPr>
          <p:spPr bwMode="auto">
            <a:xfrm flipH="1">
              <a:off x="4961" y="1394"/>
              <a:ext cx="96" cy="96"/>
            </a:xfrm>
            <a:prstGeom prst="line">
              <a:avLst/>
            </a:prstGeom>
            <a:noFill/>
            <a:ln w="28575">
              <a:solidFill>
                <a:srgbClr val="0000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0" name="Line 31"/>
            <p:cNvSpPr>
              <a:spLocks noChangeShapeType="1"/>
            </p:cNvSpPr>
            <p:nvPr/>
          </p:nvSpPr>
          <p:spPr bwMode="auto">
            <a:xfrm>
              <a:off x="4969" y="1122"/>
              <a:ext cx="96" cy="96"/>
            </a:xfrm>
            <a:prstGeom prst="line">
              <a:avLst/>
            </a:prstGeom>
            <a:noFill/>
            <a:ln w="28575">
              <a:solidFill>
                <a:srgbClr val="0000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1" name="Line 32"/>
            <p:cNvSpPr>
              <a:spLocks noChangeShapeType="1"/>
            </p:cNvSpPr>
            <p:nvPr/>
          </p:nvSpPr>
          <p:spPr bwMode="auto">
            <a:xfrm flipH="1">
              <a:off x="4969" y="1122"/>
              <a:ext cx="96" cy="96"/>
            </a:xfrm>
            <a:prstGeom prst="line">
              <a:avLst/>
            </a:prstGeom>
            <a:noFill/>
            <a:ln w="28575">
              <a:solidFill>
                <a:srgbClr val="0000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2" name="Line 33"/>
            <p:cNvSpPr>
              <a:spLocks noChangeShapeType="1"/>
            </p:cNvSpPr>
            <p:nvPr/>
          </p:nvSpPr>
          <p:spPr bwMode="auto">
            <a:xfrm>
              <a:off x="4969" y="845"/>
              <a:ext cx="96" cy="96"/>
            </a:xfrm>
            <a:prstGeom prst="line">
              <a:avLst/>
            </a:prstGeom>
            <a:noFill/>
            <a:ln w="28575">
              <a:solidFill>
                <a:srgbClr val="0000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3" name="Line 34"/>
            <p:cNvSpPr>
              <a:spLocks noChangeShapeType="1"/>
            </p:cNvSpPr>
            <p:nvPr/>
          </p:nvSpPr>
          <p:spPr bwMode="auto">
            <a:xfrm flipH="1">
              <a:off x="4969" y="845"/>
              <a:ext cx="96" cy="96"/>
            </a:xfrm>
            <a:prstGeom prst="line">
              <a:avLst/>
            </a:prstGeom>
            <a:noFill/>
            <a:ln w="28575">
              <a:solidFill>
                <a:srgbClr val="0000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4" name="Line 35"/>
            <p:cNvSpPr>
              <a:spLocks noChangeShapeType="1"/>
            </p:cNvSpPr>
            <p:nvPr/>
          </p:nvSpPr>
          <p:spPr bwMode="auto">
            <a:xfrm>
              <a:off x="4644" y="845"/>
              <a:ext cx="96" cy="96"/>
            </a:xfrm>
            <a:prstGeom prst="line">
              <a:avLst/>
            </a:prstGeom>
            <a:noFill/>
            <a:ln w="28575">
              <a:solidFill>
                <a:srgbClr val="0000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5" name="Line 36"/>
            <p:cNvSpPr>
              <a:spLocks noChangeShapeType="1"/>
            </p:cNvSpPr>
            <p:nvPr/>
          </p:nvSpPr>
          <p:spPr bwMode="auto">
            <a:xfrm flipH="1">
              <a:off x="4644" y="845"/>
              <a:ext cx="96" cy="96"/>
            </a:xfrm>
            <a:prstGeom prst="line">
              <a:avLst/>
            </a:prstGeom>
            <a:noFill/>
            <a:ln w="28575">
              <a:solidFill>
                <a:srgbClr val="0000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6" name="Line 37"/>
            <p:cNvSpPr>
              <a:spLocks noChangeShapeType="1"/>
            </p:cNvSpPr>
            <p:nvPr/>
          </p:nvSpPr>
          <p:spPr bwMode="auto">
            <a:xfrm>
              <a:off x="4644" y="1117"/>
              <a:ext cx="96" cy="96"/>
            </a:xfrm>
            <a:prstGeom prst="line">
              <a:avLst/>
            </a:prstGeom>
            <a:noFill/>
            <a:ln w="28575">
              <a:solidFill>
                <a:srgbClr val="0000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7" name="Line 38"/>
            <p:cNvSpPr>
              <a:spLocks noChangeShapeType="1"/>
            </p:cNvSpPr>
            <p:nvPr/>
          </p:nvSpPr>
          <p:spPr bwMode="auto">
            <a:xfrm flipH="1">
              <a:off x="4644" y="1117"/>
              <a:ext cx="96" cy="96"/>
            </a:xfrm>
            <a:prstGeom prst="line">
              <a:avLst/>
            </a:prstGeom>
            <a:noFill/>
            <a:ln w="28575">
              <a:solidFill>
                <a:srgbClr val="0000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8" name="Line 39"/>
            <p:cNvSpPr>
              <a:spLocks noChangeShapeType="1"/>
            </p:cNvSpPr>
            <p:nvPr/>
          </p:nvSpPr>
          <p:spPr bwMode="auto">
            <a:xfrm>
              <a:off x="4649" y="572"/>
              <a:ext cx="96" cy="96"/>
            </a:xfrm>
            <a:prstGeom prst="line">
              <a:avLst/>
            </a:prstGeom>
            <a:noFill/>
            <a:ln w="28575">
              <a:solidFill>
                <a:srgbClr val="0000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9" name="Line 40"/>
            <p:cNvSpPr>
              <a:spLocks noChangeShapeType="1"/>
            </p:cNvSpPr>
            <p:nvPr/>
          </p:nvSpPr>
          <p:spPr bwMode="auto">
            <a:xfrm flipH="1">
              <a:off x="4649" y="572"/>
              <a:ext cx="96" cy="96"/>
            </a:xfrm>
            <a:prstGeom prst="line">
              <a:avLst/>
            </a:prstGeom>
            <a:noFill/>
            <a:ln w="28575">
              <a:solidFill>
                <a:srgbClr val="0000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60" name="Line 41"/>
            <p:cNvSpPr>
              <a:spLocks noChangeShapeType="1"/>
            </p:cNvSpPr>
            <p:nvPr/>
          </p:nvSpPr>
          <p:spPr bwMode="auto">
            <a:xfrm>
              <a:off x="4969" y="572"/>
              <a:ext cx="96" cy="96"/>
            </a:xfrm>
            <a:prstGeom prst="line">
              <a:avLst/>
            </a:prstGeom>
            <a:noFill/>
            <a:ln w="28575">
              <a:solidFill>
                <a:srgbClr val="0000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61" name="Line 42"/>
            <p:cNvSpPr>
              <a:spLocks noChangeShapeType="1"/>
            </p:cNvSpPr>
            <p:nvPr/>
          </p:nvSpPr>
          <p:spPr bwMode="auto">
            <a:xfrm flipH="1">
              <a:off x="4969" y="572"/>
              <a:ext cx="96" cy="96"/>
            </a:xfrm>
            <a:prstGeom prst="line">
              <a:avLst/>
            </a:prstGeom>
            <a:noFill/>
            <a:ln w="28575">
              <a:solidFill>
                <a:srgbClr val="0000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62" name="Line 43"/>
            <p:cNvSpPr>
              <a:spLocks noChangeShapeType="1"/>
            </p:cNvSpPr>
            <p:nvPr/>
          </p:nvSpPr>
          <p:spPr bwMode="auto">
            <a:xfrm>
              <a:off x="4649" y="1384"/>
              <a:ext cx="96" cy="96"/>
            </a:xfrm>
            <a:prstGeom prst="line">
              <a:avLst/>
            </a:prstGeom>
            <a:noFill/>
            <a:ln w="28575">
              <a:solidFill>
                <a:srgbClr val="0000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63" name="Line 44"/>
            <p:cNvSpPr>
              <a:spLocks noChangeShapeType="1"/>
            </p:cNvSpPr>
            <p:nvPr/>
          </p:nvSpPr>
          <p:spPr bwMode="auto">
            <a:xfrm flipH="1">
              <a:off x="4649" y="1384"/>
              <a:ext cx="96" cy="96"/>
            </a:xfrm>
            <a:prstGeom prst="line">
              <a:avLst/>
            </a:prstGeom>
            <a:noFill/>
            <a:ln w="28575">
              <a:solidFill>
                <a:srgbClr val="0000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64" name="Line 45"/>
            <p:cNvSpPr>
              <a:spLocks noChangeShapeType="1"/>
            </p:cNvSpPr>
            <p:nvPr/>
          </p:nvSpPr>
          <p:spPr bwMode="auto">
            <a:xfrm>
              <a:off x="4331" y="1394"/>
              <a:ext cx="96" cy="96"/>
            </a:xfrm>
            <a:prstGeom prst="line">
              <a:avLst/>
            </a:prstGeom>
            <a:noFill/>
            <a:ln w="28575">
              <a:solidFill>
                <a:srgbClr val="0000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65" name="Line 46"/>
            <p:cNvSpPr>
              <a:spLocks noChangeShapeType="1"/>
            </p:cNvSpPr>
            <p:nvPr/>
          </p:nvSpPr>
          <p:spPr bwMode="auto">
            <a:xfrm flipH="1">
              <a:off x="4331" y="1394"/>
              <a:ext cx="96" cy="96"/>
            </a:xfrm>
            <a:prstGeom prst="line">
              <a:avLst/>
            </a:prstGeom>
            <a:noFill/>
            <a:ln w="28575">
              <a:solidFill>
                <a:srgbClr val="0000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66" name="Line 47"/>
            <p:cNvSpPr>
              <a:spLocks noChangeShapeType="1"/>
            </p:cNvSpPr>
            <p:nvPr/>
          </p:nvSpPr>
          <p:spPr bwMode="auto">
            <a:xfrm>
              <a:off x="4339" y="1122"/>
              <a:ext cx="96" cy="96"/>
            </a:xfrm>
            <a:prstGeom prst="line">
              <a:avLst/>
            </a:prstGeom>
            <a:noFill/>
            <a:ln w="28575">
              <a:solidFill>
                <a:srgbClr val="0000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67" name="Line 48"/>
            <p:cNvSpPr>
              <a:spLocks noChangeShapeType="1"/>
            </p:cNvSpPr>
            <p:nvPr/>
          </p:nvSpPr>
          <p:spPr bwMode="auto">
            <a:xfrm flipH="1">
              <a:off x="4339" y="1122"/>
              <a:ext cx="96" cy="96"/>
            </a:xfrm>
            <a:prstGeom prst="line">
              <a:avLst/>
            </a:prstGeom>
            <a:noFill/>
            <a:ln w="28575">
              <a:solidFill>
                <a:srgbClr val="0000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68" name="Line 49"/>
            <p:cNvSpPr>
              <a:spLocks noChangeShapeType="1"/>
            </p:cNvSpPr>
            <p:nvPr/>
          </p:nvSpPr>
          <p:spPr bwMode="auto">
            <a:xfrm>
              <a:off x="4339" y="845"/>
              <a:ext cx="96" cy="96"/>
            </a:xfrm>
            <a:prstGeom prst="line">
              <a:avLst/>
            </a:prstGeom>
            <a:noFill/>
            <a:ln w="28575">
              <a:solidFill>
                <a:srgbClr val="0000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69" name="Line 50"/>
            <p:cNvSpPr>
              <a:spLocks noChangeShapeType="1"/>
            </p:cNvSpPr>
            <p:nvPr/>
          </p:nvSpPr>
          <p:spPr bwMode="auto">
            <a:xfrm flipH="1">
              <a:off x="4339" y="845"/>
              <a:ext cx="96" cy="96"/>
            </a:xfrm>
            <a:prstGeom prst="line">
              <a:avLst/>
            </a:prstGeom>
            <a:noFill/>
            <a:ln w="28575">
              <a:solidFill>
                <a:srgbClr val="0000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70" name="Line 51"/>
            <p:cNvSpPr>
              <a:spLocks noChangeShapeType="1"/>
            </p:cNvSpPr>
            <p:nvPr/>
          </p:nvSpPr>
          <p:spPr bwMode="auto">
            <a:xfrm>
              <a:off x="4014" y="845"/>
              <a:ext cx="96" cy="96"/>
            </a:xfrm>
            <a:prstGeom prst="line">
              <a:avLst/>
            </a:prstGeom>
            <a:noFill/>
            <a:ln w="28575">
              <a:solidFill>
                <a:srgbClr val="0000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71" name="Line 52"/>
            <p:cNvSpPr>
              <a:spLocks noChangeShapeType="1"/>
            </p:cNvSpPr>
            <p:nvPr/>
          </p:nvSpPr>
          <p:spPr bwMode="auto">
            <a:xfrm flipH="1">
              <a:off x="4014" y="845"/>
              <a:ext cx="96" cy="96"/>
            </a:xfrm>
            <a:prstGeom prst="line">
              <a:avLst/>
            </a:prstGeom>
            <a:noFill/>
            <a:ln w="28575">
              <a:solidFill>
                <a:srgbClr val="0000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72" name="Line 53"/>
            <p:cNvSpPr>
              <a:spLocks noChangeShapeType="1"/>
            </p:cNvSpPr>
            <p:nvPr/>
          </p:nvSpPr>
          <p:spPr bwMode="auto">
            <a:xfrm>
              <a:off x="4014" y="1117"/>
              <a:ext cx="96" cy="96"/>
            </a:xfrm>
            <a:prstGeom prst="line">
              <a:avLst/>
            </a:prstGeom>
            <a:noFill/>
            <a:ln w="28575">
              <a:solidFill>
                <a:srgbClr val="0000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73" name="Line 54"/>
            <p:cNvSpPr>
              <a:spLocks noChangeShapeType="1"/>
            </p:cNvSpPr>
            <p:nvPr/>
          </p:nvSpPr>
          <p:spPr bwMode="auto">
            <a:xfrm flipH="1">
              <a:off x="4014" y="1117"/>
              <a:ext cx="96" cy="96"/>
            </a:xfrm>
            <a:prstGeom prst="line">
              <a:avLst/>
            </a:prstGeom>
            <a:noFill/>
            <a:ln w="28575">
              <a:solidFill>
                <a:srgbClr val="0000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74" name="Line 55"/>
            <p:cNvSpPr>
              <a:spLocks noChangeShapeType="1"/>
            </p:cNvSpPr>
            <p:nvPr/>
          </p:nvSpPr>
          <p:spPr bwMode="auto">
            <a:xfrm>
              <a:off x="4019" y="572"/>
              <a:ext cx="96" cy="96"/>
            </a:xfrm>
            <a:prstGeom prst="line">
              <a:avLst/>
            </a:prstGeom>
            <a:noFill/>
            <a:ln w="28575">
              <a:solidFill>
                <a:srgbClr val="0000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75" name="Line 56"/>
            <p:cNvSpPr>
              <a:spLocks noChangeShapeType="1"/>
            </p:cNvSpPr>
            <p:nvPr/>
          </p:nvSpPr>
          <p:spPr bwMode="auto">
            <a:xfrm flipH="1">
              <a:off x="4019" y="572"/>
              <a:ext cx="96" cy="96"/>
            </a:xfrm>
            <a:prstGeom prst="line">
              <a:avLst/>
            </a:prstGeom>
            <a:noFill/>
            <a:ln w="28575">
              <a:solidFill>
                <a:srgbClr val="0000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76" name="Line 57"/>
            <p:cNvSpPr>
              <a:spLocks noChangeShapeType="1"/>
            </p:cNvSpPr>
            <p:nvPr/>
          </p:nvSpPr>
          <p:spPr bwMode="auto">
            <a:xfrm>
              <a:off x="4339" y="572"/>
              <a:ext cx="96" cy="96"/>
            </a:xfrm>
            <a:prstGeom prst="line">
              <a:avLst/>
            </a:prstGeom>
            <a:noFill/>
            <a:ln w="28575">
              <a:solidFill>
                <a:srgbClr val="0000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77" name="Line 58"/>
            <p:cNvSpPr>
              <a:spLocks noChangeShapeType="1"/>
            </p:cNvSpPr>
            <p:nvPr/>
          </p:nvSpPr>
          <p:spPr bwMode="auto">
            <a:xfrm flipH="1">
              <a:off x="4339" y="572"/>
              <a:ext cx="96" cy="96"/>
            </a:xfrm>
            <a:prstGeom prst="line">
              <a:avLst/>
            </a:prstGeom>
            <a:noFill/>
            <a:ln w="28575">
              <a:solidFill>
                <a:srgbClr val="0000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78" name="Line 59"/>
            <p:cNvSpPr>
              <a:spLocks noChangeShapeType="1"/>
            </p:cNvSpPr>
            <p:nvPr/>
          </p:nvSpPr>
          <p:spPr bwMode="auto">
            <a:xfrm>
              <a:off x="4019" y="1384"/>
              <a:ext cx="96" cy="96"/>
            </a:xfrm>
            <a:prstGeom prst="line">
              <a:avLst/>
            </a:prstGeom>
            <a:noFill/>
            <a:ln w="28575">
              <a:solidFill>
                <a:srgbClr val="0000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79" name="Line 60"/>
            <p:cNvSpPr>
              <a:spLocks noChangeShapeType="1"/>
            </p:cNvSpPr>
            <p:nvPr/>
          </p:nvSpPr>
          <p:spPr bwMode="auto">
            <a:xfrm flipH="1">
              <a:off x="4019" y="1384"/>
              <a:ext cx="96" cy="96"/>
            </a:xfrm>
            <a:prstGeom prst="line">
              <a:avLst/>
            </a:prstGeom>
            <a:noFill/>
            <a:ln w="28575">
              <a:solidFill>
                <a:srgbClr val="0000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80" name="Line 61"/>
            <p:cNvSpPr>
              <a:spLocks noChangeShapeType="1"/>
            </p:cNvSpPr>
            <p:nvPr/>
          </p:nvSpPr>
          <p:spPr bwMode="auto">
            <a:xfrm>
              <a:off x="3696" y="845"/>
              <a:ext cx="96" cy="96"/>
            </a:xfrm>
            <a:prstGeom prst="line">
              <a:avLst/>
            </a:prstGeom>
            <a:noFill/>
            <a:ln w="28575">
              <a:solidFill>
                <a:srgbClr val="0000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81" name="Line 62"/>
            <p:cNvSpPr>
              <a:spLocks noChangeShapeType="1"/>
            </p:cNvSpPr>
            <p:nvPr/>
          </p:nvSpPr>
          <p:spPr bwMode="auto">
            <a:xfrm flipH="1">
              <a:off x="3696" y="845"/>
              <a:ext cx="96" cy="96"/>
            </a:xfrm>
            <a:prstGeom prst="line">
              <a:avLst/>
            </a:prstGeom>
            <a:noFill/>
            <a:ln w="28575">
              <a:solidFill>
                <a:srgbClr val="0000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82" name="Line 63"/>
            <p:cNvSpPr>
              <a:spLocks noChangeShapeType="1"/>
            </p:cNvSpPr>
            <p:nvPr/>
          </p:nvSpPr>
          <p:spPr bwMode="auto">
            <a:xfrm>
              <a:off x="3696" y="1117"/>
              <a:ext cx="96" cy="96"/>
            </a:xfrm>
            <a:prstGeom prst="line">
              <a:avLst/>
            </a:prstGeom>
            <a:noFill/>
            <a:ln w="28575">
              <a:solidFill>
                <a:srgbClr val="0000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83" name="Line 64"/>
            <p:cNvSpPr>
              <a:spLocks noChangeShapeType="1"/>
            </p:cNvSpPr>
            <p:nvPr/>
          </p:nvSpPr>
          <p:spPr bwMode="auto">
            <a:xfrm flipH="1">
              <a:off x="3696" y="1117"/>
              <a:ext cx="96" cy="96"/>
            </a:xfrm>
            <a:prstGeom prst="line">
              <a:avLst/>
            </a:prstGeom>
            <a:noFill/>
            <a:ln w="28575">
              <a:solidFill>
                <a:srgbClr val="0000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84" name="Line 65"/>
            <p:cNvSpPr>
              <a:spLocks noChangeShapeType="1"/>
            </p:cNvSpPr>
            <p:nvPr/>
          </p:nvSpPr>
          <p:spPr bwMode="auto">
            <a:xfrm>
              <a:off x="3701" y="572"/>
              <a:ext cx="96" cy="96"/>
            </a:xfrm>
            <a:prstGeom prst="line">
              <a:avLst/>
            </a:prstGeom>
            <a:noFill/>
            <a:ln w="28575">
              <a:solidFill>
                <a:srgbClr val="0000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85" name="Line 66"/>
            <p:cNvSpPr>
              <a:spLocks noChangeShapeType="1"/>
            </p:cNvSpPr>
            <p:nvPr/>
          </p:nvSpPr>
          <p:spPr bwMode="auto">
            <a:xfrm flipH="1">
              <a:off x="3701" y="572"/>
              <a:ext cx="96" cy="96"/>
            </a:xfrm>
            <a:prstGeom prst="line">
              <a:avLst/>
            </a:prstGeom>
            <a:noFill/>
            <a:ln w="28575">
              <a:solidFill>
                <a:srgbClr val="0000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86" name="Line 67"/>
            <p:cNvSpPr>
              <a:spLocks noChangeShapeType="1"/>
            </p:cNvSpPr>
            <p:nvPr/>
          </p:nvSpPr>
          <p:spPr bwMode="auto">
            <a:xfrm>
              <a:off x="3701" y="1384"/>
              <a:ext cx="96" cy="96"/>
            </a:xfrm>
            <a:prstGeom prst="line">
              <a:avLst/>
            </a:prstGeom>
            <a:noFill/>
            <a:ln w="28575">
              <a:solidFill>
                <a:srgbClr val="0000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87" name="Line 68"/>
            <p:cNvSpPr>
              <a:spLocks noChangeShapeType="1"/>
            </p:cNvSpPr>
            <p:nvPr/>
          </p:nvSpPr>
          <p:spPr bwMode="auto">
            <a:xfrm flipH="1">
              <a:off x="3701" y="1384"/>
              <a:ext cx="96" cy="96"/>
            </a:xfrm>
            <a:prstGeom prst="line">
              <a:avLst/>
            </a:prstGeom>
            <a:noFill/>
            <a:ln w="28575">
              <a:solidFill>
                <a:srgbClr val="0000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230469" name="Object 69"/>
          <p:cNvGraphicFramePr>
            <a:graphicFrameLocks noChangeAspect="1"/>
          </p:cNvGraphicFramePr>
          <p:nvPr/>
        </p:nvGraphicFramePr>
        <p:xfrm>
          <a:off x="6256338" y="2232025"/>
          <a:ext cx="2921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21" name="公式" r:id="rId16" imgW="291960" imgH="368280" progId="Equation.3">
                  <p:embed/>
                </p:oleObj>
              </mc:Choice>
              <mc:Fallback>
                <p:oleObj name="公式" r:id="rId16" imgW="291960" imgH="368280" progId="Equation.3">
                  <p:embed/>
                  <p:pic>
                    <p:nvPicPr>
                      <p:cNvPr id="0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6338" y="2232025"/>
                        <a:ext cx="2921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0472" name="Text Box 72"/>
          <p:cNvSpPr txBox="1">
            <a:spLocks noChangeArrowheads="1"/>
          </p:cNvSpPr>
          <p:nvPr/>
        </p:nvSpPr>
        <p:spPr bwMode="auto">
          <a:xfrm>
            <a:off x="4467225" y="1477963"/>
            <a:ext cx="30765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 i="1"/>
              <a:t>F</a:t>
            </a:r>
            <a:r>
              <a:rPr lang="zh-CN" altLang="en-US" sz="2800" b="1" baseline="-25000"/>
              <a:t>向心</a:t>
            </a:r>
            <a:r>
              <a:rPr lang="en-US" altLang="zh-CN" sz="2800" b="1" i="1"/>
              <a:t>=</a:t>
            </a:r>
            <a:r>
              <a:rPr lang="en-US" altLang="zh-CN" sz="3200" b="1" i="1"/>
              <a:t>q</a:t>
            </a:r>
            <a:r>
              <a:rPr lang="en-US" altLang="zh-CN" sz="3200" b="1" i="1">
                <a:latin typeface="Book Antiqua" pitchFamily="18" charset="0"/>
              </a:rPr>
              <a:t>v</a:t>
            </a:r>
            <a:r>
              <a:rPr lang="en-US" altLang="zh-CN" sz="3200" b="1" i="1"/>
              <a:t>B</a:t>
            </a:r>
            <a:endParaRPr lang="en-US" altLang="zh-CN" sz="2800" i="1"/>
          </a:p>
        </p:txBody>
      </p:sp>
      <p:sp>
        <p:nvSpPr>
          <p:cNvPr id="9247" name="Text Box 75"/>
          <p:cNvSpPr txBox="1">
            <a:spLocks noChangeArrowheads="1"/>
          </p:cNvSpPr>
          <p:nvPr/>
        </p:nvSpPr>
        <p:spPr bwMode="auto">
          <a:xfrm>
            <a:off x="8777288" y="6429375"/>
            <a:ext cx="3000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800">
                <a:solidFill>
                  <a:schemeClr val="bg2"/>
                </a:solidFill>
              </a:rPr>
              <a:t>8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" fill="hold"/>
                                        <p:tgtEl>
                                          <p:spTgt spid="2304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" fill="hold"/>
                                        <p:tgtEl>
                                          <p:spTgt spid="2304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" fill="hold"/>
                                        <p:tgtEl>
                                          <p:spTgt spid="2304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" fill="hold"/>
                                        <p:tgtEl>
                                          <p:spTgt spid="2304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30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30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30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04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304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0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0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30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30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59" dur="500"/>
                                        <p:tgtEl>
                                          <p:spTgt spid="230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230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230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4" dur="500"/>
                                        <p:tgtEl>
                                          <p:spTgt spid="230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9" dur="500"/>
                                        <p:tgtEl>
                                          <p:spTgt spid="230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84" dur="500"/>
                                        <p:tgtEl>
                                          <p:spTgt spid="230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8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94" dur="75"/>
                                        <p:tgtEl>
                                          <p:spTgt spid="230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230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230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304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304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304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304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304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2304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230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230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2304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2304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75" fill="hold"/>
                                        <p:tgtEl>
                                          <p:spTgt spid="2304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75" fill="hold"/>
                                        <p:tgtEl>
                                          <p:spTgt spid="230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75" fill="hold"/>
                                        <p:tgtEl>
                                          <p:spTgt spid="2304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75" fill="hold"/>
                                        <p:tgtEl>
                                          <p:spTgt spid="2304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402" grpId="0" autoUpdateAnimBg="0"/>
      <p:bldP spid="230403" grpId="0"/>
      <p:bldP spid="230405" grpId="0"/>
      <p:bldP spid="230406" grpId="0" autoUpdateAnimBg="0"/>
      <p:bldP spid="230407" grpId="0" animBg="1"/>
      <p:bldP spid="230408" grpId="0" animBg="1"/>
      <p:bldP spid="230409" grpId="0" autoUpdateAnimBg="0"/>
      <p:bldP spid="230411" grpId="0" animBg="1"/>
      <p:bldP spid="230412" grpId="0" animBg="1"/>
      <p:bldP spid="230413" grpId="0" autoUpdateAnimBg="0"/>
      <p:bldP spid="230414" grpId="0" autoUpdateAnimBg="0"/>
      <p:bldP spid="230415" grpId="0" autoUpdateAnimBg="0"/>
      <p:bldP spid="230419" grpId="0" animBg="1"/>
      <p:bldP spid="230421" grpId="0" autoUpdateAnimBg="0"/>
      <p:bldP spid="230422" grpId="0" autoUpdateAnimBg="0"/>
      <p:bldP spid="230424" grpId="0" autoUpdateAnimBg="0"/>
      <p:bldP spid="230425" grpId="0" autoUpdateAnimBg="0"/>
      <p:bldP spid="230472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1426" name="Object 2"/>
          <p:cNvGraphicFramePr>
            <a:graphicFrameLocks noChangeAspect="1"/>
          </p:cNvGraphicFramePr>
          <p:nvPr/>
        </p:nvGraphicFramePr>
        <p:xfrm>
          <a:off x="1752600" y="1223963"/>
          <a:ext cx="263525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218" name="Equation" r:id="rId4" imgW="228600" imgH="330120" progId="Equation.DSMT4">
                  <p:embed/>
                </p:oleObj>
              </mc:Choice>
              <mc:Fallback>
                <p:oleObj name="Equation" r:id="rId4" imgW="228600" imgH="33012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223963"/>
                        <a:ext cx="263525" cy="385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1427" name="Text Box 3"/>
          <p:cNvSpPr txBox="1">
            <a:spLocks noChangeArrowheads="1"/>
          </p:cNvSpPr>
          <p:nvPr/>
        </p:nvSpPr>
        <p:spPr bwMode="auto">
          <a:xfrm>
            <a:off x="1970088" y="1187450"/>
            <a:ext cx="27257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可分解</a:t>
            </a:r>
            <a:endParaRPr lang="zh-CN" altLang="en-US" sz="280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230563" y="1243013"/>
            <a:ext cx="228600" cy="457200"/>
            <a:chOff x="2304" y="3264"/>
            <a:chExt cx="144" cy="288"/>
          </a:xfrm>
        </p:grpSpPr>
        <p:sp>
          <p:nvSpPr>
            <p:cNvPr id="10364" name="Line 5"/>
            <p:cNvSpPr>
              <a:spLocks noChangeShapeType="1"/>
            </p:cNvSpPr>
            <p:nvPr/>
          </p:nvSpPr>
          <p:spPr bwMode="auto">
            <a:xfrm flipV="1">
              <a:off x="2304" y="3264"/>
              <a:ext cx="144" cy="144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65" name="Line 6"/>
            <p:cNvSpPr>
              <a:spLocks noChangeShapeType="1"/>
            </p:cNvSpPr>
            <p:nvPr/>
          </p:nvSpPr>
          <p:spPr bwMode="auto">
            <a:xfrm>
              <a:off x="2304" y="3408"/>
              <a:ext cx="144" cy="144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231431" name="Object 7"/>
          <p:cNvGraphicFramePr>
            <a:graphicFrameLocks noChangeAspect="1"/>
          </p:cNvGraphicFramePr>
          <p:nvPr/>
        </p:nvGraphicFramePr>
        <p:xfrm>
          <a:off x="3581400" y="1065213"/>
          <a:ext cx="1665288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219" name="Equation" r:id="rId6" imgW="1650960" imgH="431640" progId="Equation.DSMT4">
                  <p:embed/>
                </p:oleObj>
              </mc:Choice>
              <mc:Fallback>
                <p:oleObj name="Equation" r:id="rId6" imgW="1650960" imgH="4316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1065213"/>
                        <a:ext cx="1665288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1432" name="Object 8"/>
          <p:cNvGraphicFramePr>
            <a:graphicFrameLocks noChangeAspect="1"/>
          </p:cNvGraphicFramePr>
          <p:nvPr/>
        </p:nvGraphicFramePr>
        <p:xfrm>
          <a:off x="3597275" y="1468438"/>
          <a:ext cx="155892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220" name="Equation" r:id="rId8" imgW="1612800" imgH="431640" progId="Equation.DSMT4">
                  <p:embed/>
                </p:oleObj>
              </mc:Choice>
              <mc:Fallback>
                <p:oleObj name="Equation" r:id="rId8" imgW="1612800" imgH="4316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7275" y="1468438"/>
                        <a:ext cx="1558925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900113" y="1866900"/>
            <a:ext cx="7345362" cy="584200"/>
            <a:chOff x="249" y="1056"/>
            <a:chExt cx="4627" cy="368"/>
          </a:xfrm>
        </p:grpSpPr>
        <p:sp>
          <p:nvSpPr>
            <p:cNvPr id="10362" name="Text Box 10"/>
            <p:cNvSpPr txBox="1">
              <a:spLocks noChangeArrowheads="1"/>
            </p:cNvSpPr>
            <p:nvPr/>
          </p:nvSpPr>
          <p:spPr bwMode="auto">
            <a:xfrm>
              <a:off x="249" y="1056"/>
              <a:ext cx="99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/>
                <a:t>若</a:t>
              </a:r>
              <a:endParaRPr lang="zh-CN" altLang="en-US" sz="2800"/>
            </a:p>
          </p:txBody>
        </p:sp>
        <p:graphicFrame>
          <p:nvGraphicFramePr>
            <p:cNvPr id="10262" name="Object 11"/>
            <p:cNvGraphicFramePr>
              <a:graphicFrameLocks noChangeAspect="1"/>
            </p:cNvGraphicFramePr>
            <p:nvPr/>
          </p:nvGraphicFramePr>
          <p:xfrm>
            <a:off x="593" y="1057"/>
            <a:ext cx="1424" cy="3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221" name="Equation" r:id="rId10" imgW="838080" imgH="228600" progId="Equation.DSMT4">
                    <p:embed/>
                  </p:oleObj>
                </mc:Choice>
                <mc:Fallback>
                  <p:oleObj name="Equation" r:id="rId10" imgW="838080" imgH="228600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3" y="1057"/>
                          <a:ext cx="1424" cy="3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63" name="Text Box 12"/>
            <p:cNvSpPr txBox="1">
              <a:spLocks noChangeArrowheads="1"/>
            </p:cNvSpPr>
            <p:nvPr/>
          </p:nvSpPr>
          <p:spPr bwMode="auto">
            <a:xfrm>
              <a:off x="1967" y="1056"/>
              <a:ext cx="290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/>
                <a:t>就是上述情况</a:t>
              </a:r>
              <a:endParaRPr lang="zh-CN" altLang="en-US" sz="2800"/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790575" y="4813300"/>
            <a:ext cx="2773363" cy="1460500"/>
            <a:chOff x="390" y="3160"/>
            <a:chExt cx="1747" cy="920"/>
          </a:xfrm>
        </p:grpSpPr>
        <p:sp>
          <p:nvSpPr>
            <p:cNvPr id="10342" name="Arc 14"/>
            <p:cNvSpPr>
              <a:spLocks/>
            </p:cNvSpPr>
            <p:nvPr/>
          </p:nvSpPr>
          <p:spPr bwMode="auto">
            <a:xfrm>
              <a:off x="969" y="3312"/>
              <a:ext cx="240" cy="576"/>
            </a:xfrm>
            <a:custGeom>
              <a:avLst/>
              <a:gdLst>
                <a:gd name="T0" fmla="*/ 0 w 21600"/>
                <a:gd name="T1" fmla="*/ 0 h 34151"/>
                <a:gd name="T2" fmla="*/ 0 w 21600"/>
                <a:gd name="T3" fmla="*/ 0 h 34151"/>
                <a:gd name="T4" fmla="*/ 0 w 21600"/>
                <a:gd name="T5" fmla="*/ 0 h 34151"/>
                <a:gd name="T6" fmla="*/ 0 60000 65536"/>
                <a:gd name="T7" fmla="*/ 0 60000 65536"/>
                <a:gd name="T8" fmla="*/ 0 60000 65536"/>
                <a:gd name="T9" fmla="*/ 0 w 21600"/>
                <a:gd name="T10" fmla="*/ 0 h 34151"/>
                <a:gd name="T11" fmla="*/ 21600 w 21600"/>
                <a:gd name="T12" fmla="*/ 34151 h 3415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4151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6100"/>
                    <a:pt x="20194" y="30488"/>
                    <a:pt x="17579" y="34151"/>
                  </a:cubicBezTo>
                </a:path>
                <a:path w="21600" h="34151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6100"/>
                    <a:pt x="20194" y="30488"/>
                    <a:pt x="17579" y="34151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3" name="Arc 15"/>
            <p:cNvSpPr>
              <a:spLocks/>
            </p:cNvSpPr>
            <p:nvPr/>
          </p:nvSpPr>
          <p:spPr bwMode="auto">
            <a:xfrm flipH="1">
              <a:off x="1065" y="3312"/>
              <a:ext cx="240" cy="576"/>
            </a:xfrm>
            <a:custGeom>
              <a:avLst/>
              <a:gdLst>
                <a:gd name="T0" fmla="*/ 0 w 21600"/>
                <a:gd name="T1" fmla="*/ 0 h 34151"/>
                <a:gd name="T2" fmla="*/ 0 w 21600"/>
                <a:gd name="T3" fmla="*/ 0 h 34151"/>
                <a:gd name="T4" fmla="*/ 0 w 21600"/>
                <a:gd name="T5" fmla="*/ 0 h 34151"/>
                <a:gd name="T6" fmla="*/ 0 60000 65536"/>
                <a:gd name="T7" fmla="*/ 0 60000 65536"/>
                <a:gd name="T8" fmla="*/ 0 60000 65536"/>
                <a:gd name="T9" fmla="*/ 0 w 21600"/>
                <a:gd name="T10" fmla="*/ 0 h 34151"/>
                <a:gd name="T11" fmla="*/ 21600 w 21600"/>
                <a:gd name="T12" fmla="*/ 34151 h 3415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4151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6100"/>
                    <a:pt x="20194" y="30488"/>
                    <a:pt x="17579" y="34151"/>
                  </a:cubicBezTo>
                </a:path>
                <a:path w="21600" h="34151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6100"/>
                    <a:pt x="20194" y="30488"/>
                    <a:pt x="17579" y="34151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4" name="Arc 16"/>
            <p:cNvSpPr>
              <a:spLocks/>
            </p:cNvSpPr>
            <p:nvPr/>
          </p:nvSpPr>
          <p:spPr bwMode="auto">
            <a:xfrm flipH="1">
              <a:off x="1449" y="3312"/>
              <a:ext cx="240" cy="576"/>
            </a:xfrm>
            <a:custGeom>
              <a:avLst/>
              <a:gdLst>
                <a:gd name="T0" fmla="*/ 0 w 21600"/>
                <a:gd name="T1" fmla="*/ 0 h 34151"/>
                <a:gd name="T2" fmla="*/ 0 w 21600"/>
                <a:gd name="T3" fmla="*/ 0 h 34151"/>
                <a:gd name="T4" fmla="*/ 0 w 21600"/>
                <a:gd name="T5" fmla="*/ 0 h 34151"/>
                <a:gd name="T6" fmla="*/ 0 60000 65536"/>
                <a:gd name="T7" fmla="*/ 0 60000 65536"/>
                <a:gd name="T8" fmla="*/ 0 60000 65536"/>
                <a:gd name="T9" fmla="*/ 0 w 21600"/>
                <a:gd name="T10" fmla="*/ 0 h 34151"/>
                <a:gd name="T11" fmla="*/ 21600 w 21600"/>
                <a:gd name="T12" fmla="*/ 34151 h 3415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4151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6100"/>
                    <a:pt x="20194" y="30488"/>
                    <a:pt x="17579" y="34151"/>
                  </a:cubicBezTo>
                </a:path>
                <a:path w="21600" h="34151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6100"/>
                    <a:pt x="20194" y="30488"/>
                    <a:pt x="17579" y="34151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5" name="Arc 17"/>
            <p:cNvSpPr>
              <a:spLocks/>
            </p:cNvSpPr>
            <p:nvPr/>
          </p:nvSpPr>
          <p:spPr bwMode="auto">
            <a:xfrm>
              <a:off x="1737" y="3312"/>
              <a:ext cx="240" cy="576"/>
            </a:xfrm>
            <a:custGeom>
              <a:avLst/>
              <a:gdLst>
                <a:gd name="T0" fmla="*/ 0 w 21600"/>
                <a:gd name="T1" fmla="*/ 0 h 34151"/>
                <a:gd name="T2" fmla="*/ 0 w 21600"/>
                <a:gd name="T3" fmla="*/ 0 h 34151"/>
                <a:gd name="T4" fmla="*/ 0 w 21600"/>
                <a:gd name="T5" fmla="*/ 0 h 34151"/>
                <a:gd name="T6" fmla="*/ 0 60000 65536"/>
                <a:gd name="T7" fmla="*/ 0 60000 65536"/>
                <a:gd name="T8" fmla="*/ 0 60000 65536"/>
                <a:gd name="T9" fmla="*/ 0 w 21600"/>
                <a:gd name="T10" fmla="*/ 0 h 34151"/>
                <a:gd name="T11" fmla="*/ 21600 w 21600"/>
                <a:gd name="T12" fmla="*/ 34151 h 3415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4151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6100"/>
                    <a:pt x="20194" y="30488"/>
                    <a:pt x="17579" y="34151"/>
                  </a:cubicBezTo>
                </a:path>
                <a:path w="21600" h="34151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6100"/>
                    <a:pt x="20194" y="30488"/>
                    <a:pt x="17579" y="34151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6" name="Arc 18"/>
            <p:cNvSpPr>
              <a:spLocks/>
            </p:cNvSpPr>
            <p:nvPr/>
          </p:nvSpPr>
          <p:spPr bwMode="auto">
            <a:xfrm flipH="1">
              <a:off x="601" y="3312"/>
              <a:ext cx="320" cy="3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7" name="Arc 19"/>
            <p:cNvSpPr>
              <a:spLocks/>
            </p:cNvSpPr>
            <p:nvPr/>
          </p:nvSpPr>
          <p:spPr bwMode="auto">
            <a:xfrm>
              <a:off x="1353" y="3312"/>
              <a:ext cx="240" cy="576"/>
            </a:xfrm>
            <a:custGeom>
              <a:avLst/>
              <a:gdLst>
                <a:gd name="T0" fmla="*/ 0 w 21600"/>
                <a:gd name="T1" fmla="*/ 0 h 34151"/>
                <a:gd name="T2" fmla="*/ 0 w 21600"/>
                <a:gd name="T3" fmla="*/ 0 h 34151"/>
                <a:gd name="T4" fmla="*/ 0 w 21600"/>
                <a:gd name="T5" fmla="*/ 0 h 34151"/>
                <a:gd name="T6" fmla="*/ 0 60000 65536"/>
                <a:gd name="T7" fmla="*/ 0 60000 65536"/>
                <a:gd name="T8" fmla="*/ 0 60000 65536"/>
                <a:gd name="T9" fmla="*/ 0 w 21600"/>
                <a:gd name="T10" fmla="*/ 0 h 34151"/>
                <a:gd name="T11" fmla="*/ 21600 w 21600"/>
                <a:gd name="T12" fmla="*/ 34151 h 3415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4151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6100"/>
                    <a:pt x="20194" y="30488"/>
                    <a:pt x="17579" y="34151"/>
                  </a:cubicBezTo>
                </a:path>
                <a:path w="21600" h="34151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6100"/>
                    <a:pt x="20194" y="30488"/>
                    <a:pt x="17579" y="34151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0348" name="Group 20"/>
            <p:cNvGrpSpPr>
              <a:grpSpLocks/>
            </p:cNvGrpSpPr>
            <p:nvPr/>
          </p:nvGrpSpPr>
          <p:grpSpPr bwMode="auto">
            <a:xfrm>
              <a:off x="390" y="3160"/>
              <a:ext cx="1747" cy="728"/>
              <a:chOff x="1206" y="2248"/>
              <a:chExt cx="1747" cy="728"/>
            </a:xfrm>
          </p:grpSpPr>
          <p:sp>
            <p:nvSpPr>
              <p:cNvPr id="10354" name="Oval 21"/>
              <p:cNvSpPr>
                <a:spLocks noChangeArrowheads="1"/>
              </p:cNvSpPr>
              <p:nvPr/>
            </p:nvSpPr>
            <p:spPr bwMode="auto">
              <a:xfrm>
                <a:off x="2460" y="2400"/>
                <a:ext cx="240" cy="576"/>
              </a:xfrm>
              <a:prstGeom prst="ellips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55" name="Oval 22"/>
              <p:cNvSpPr>
                <a:spLocks noChangeArrowheads="1"/>
              </p:cNvSpPr>
              <p:nvPr/>
            </p:nvSpPr>
            <p:spPr bwMode="auto">
              <a:xfrm>
                <a:off x="1420" y="2400"/>
                <a:ext cx="240" cy="576"/>
              </a:xfrm>
              <a:prstGeom prst="ellips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56" name="Line 23"/>
              <p:cNvSpPr>
                <a:spLocks noChangeShapeType="1"/>
              </p:cNvSpPr>
              <p:nvPr/>
            </p:nvSpPr>
            <p:spPr bwMode="auto">
              <a:xfrm>
                <a:off x="1540" y="2400"/>
                <a:ext cx="10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57" name="Line 24"/>
              <p:cNvSpPr>
                <a:spLocks noChangeShapeType="1"/>
              </p:cNvSpPr>
              <p:nvPr/>
            </p:nvSpPr>
            <p:spPr bwMode="auto">
              <a:xfrm>
                <a:off x="1580" y="2976"/>
                <a:ext cx="10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58" name="Line 25"/>
              <p:cNvSpPr>
                <a:spLocks noChangeShapeType="1"/>
              </p:cNvSpPr>
              <p:nvPr/>
            </p:nvSpPr>
            <p:spPr bwMode="auto">
              <a:xfrm>
                <a:off x="1340" y="2672"/>
                <a:ext cx="16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lgDashDot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10258" name="Object 26"/>
              <p:cNvGraphicFramePr>
                <a:graphicFrameLocks noChangeAspect="1"/>
              </p:cNvGraphicFramePr>
              <p:nvPr/>
            </p:nvGraphicFramePr>
            <p:xfrm>
              <a:off x="2731" y="2304"/>
              <a:ext cx="222" cy="3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3222" name="公式" r:id="rId12" imgW="164880" imgH="190440" progId="Equation.3">
                      <p:embed/>
                    </p:oleObj>
                  </mc:Choice>
                  <mc:Fallback>
                    <p:oleObj name="公式" r:id="rId12" imgW="164880" imgH="190440" progId="Equation.3">
                      <p:embed/>
                      <p:pic>
                        <p:nvPicPr>
                          <p:cNvPr id="0" name="Object 2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31" y="2304"/>
                            <a:ext cx="222" cy="3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359" name="Line 27"/>
              <p:cNvSpPr>
                <a:spLocks noChangeShapeType="1"/>
              </p:cNvSpPr>
              <p:nvPr/>
            </p:nvSpPr>
            <p:spPr bwMode="auto">
              <a:xfrm flipV="1">
                <a:off x="1420" y="2480"/>
                <a:ext cx="160" cy="192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60" name="Line 28"/>
              <p:cNvSpPr>
                <a:spLocks noChangeShapeType="1"/>
              </p:cNvSpPr>
              <p:nvPr/>
            </p:nvSpPr>
            <p:spPr bwMode="auto">
              <a:xfrm flipV="1">
                <a:off x="1420" y="2448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61" name="Line 29"/>
              <p:cNvSpPr>
                <a:spLocks noChangeShapeType="1"/>
              </p:cNvSpPr>
              <p:nvPr/>
            </p:nvSpPr>
            <p:spPr bwMode="auto">
              <a:xfrm>
                <a:off x="1420" y="2672"/>
                <a:ext cx="2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10259" name="Object 30"/>
              <p:cNvGraphicFramePr>
                <a:graphicFrameLocks noChangeAspect="1"/>
              </p:cNvGraphicFramePr>
              <p:nvPr/>
            </p:nvGraphicFramePr>
            <p:xfrm>
              <a:off x="1460" y="2616"/>
              <a:ext cx="212" cy="28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3223" name="Equation" r:id="rId14" imgW="203040" imgH="228600" progId="Equation.DSMT4">
                      <p:embed/>
                    </p:oleObj>
                  </mc:Choice>
                  <mc:Fallback>
                    <p:oleObj name="Equation" r:id="rId14" imgW="203040" imgH="228600" progId="Equation.DSMT4">
                      <p:embed/>
                      <p:pic>
                        <p:nvPicPr>
                          <p:cNvPr id="0" name="Object 3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60" y="2616"/>
                            <a:ext cx="212" cy="28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260" name="Object 31"/>
              <p:cNvGraphicFramePr>
                <a:graphicFrameLocks noChangeAspect="1"/>
              </p:cNvGraphicFramePr>
              <p:nvPr/>
            </p:nvGraphicFramePr>
            <p:xfrm>
              <a:off x="1206" y="2248"/>
              <a:ext cx="213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3224" name="Equation" r:id="rId16" imgW="203040" imgH="228600" progId="Equation.DSMT4">
                      <p:embed/>
                    </p:oleObj>
                  </mc:Choice>
                  <mc:Fallback>
                    <p:oleObj name="Equation" r:id="rId16" imgW="203040" imgH="228600" progId="Equation.DSMT4">
                      <p:embed/>
                      <p:pic>
                        <p:nvPicPr>
                          <p:cNvPr id="0" name="Object 3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06" y="2248"/>
                            <a:ext cx="213" cy="2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261" name="Object 32"/>
              <p:cNvGraphicFramePr>
                <a:graphicFrameLocks noChangeAspect="1"/>
              </p:cNvGraphicFramePr>
              <p:nvPr/>
            </p:nvGraphicFramePr>
            <p:xfrm>
              <a:off x="1533" y="2480"/>
              <a:ext cx="133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3225" name="Equation" r:id="rId18" imgW="126720" imgH="139680" progId="Equation.DSMT4">
                      <p:embed/>
                    </p:oleObj>
                  </mc:Choice>
                  <mc:Fallback>
                    <p:oleObj name="Equation" r:id="rId18" imgW="126720" imgH="139680" progId="Equation.DSMT4">
                      <p:embed/>
                      <p:pic>
                        <p:nvPicPr>
                          <p:cNvPr id="0" name="Object 3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33" y="2480"/>
                            <a:ext cx="133" cy="1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0349" name="Group 33"/>
            <p:cNvGrpSpPr>
              <a:grpSpLocks/>
            </p:cNvGrpSpPr>
            <p:nvPr/>
          </p:nvGrpSpPr>
          <p:grpSpPr bwMode="auto">
            <a:xfrm>
              <a:off x="1097" y="3888"/>
              <a:ext cx="368" cy="192"/>
              <a:chOff x="4272" y="3808"/>
              <a:chExt cx="384" cy="224"/>
            </a:xfrm>
          </p:grpSpPr>
          <p:sp>
            <p:nvSpPr>
              <p:cNvPr id="10350" name="Line 34"/>
              <p:cNvSpPr>
                <a:spLocks noChangeShapeType="1"/>
              </p:cNvSpPr>
              <p:nvPr/>
            </p:nvSpPr>
            <p:spPr bwMode="auto">
              <a:xfrm>
                <a:off x="4272" y="3856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51" name="Line 35"/>
              <p:cNvSpPr>
                <a:spLocks noChangeShapeType="1"/>
              </p:cNvSpPr>
              <p:nvPr/>
            </p:nvSpPr>
            <p:spPr bwMode="auto">
              <a:xfrm>
                <a:off x="4656" y="3856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52" name="Line 36"/>
              <p:cNvSpPr>
                <a:spLocks noChangeShapeType="1"/>
              </p:cNvSpPr>
              <p:nvPr/>
            </p:nvSpPr>
            <p:spPr bwMode="auto">
              <a:xfrm>
                <a:off x="4272" y="3904"/>
                <a:ext cx="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arrow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53" name="Line 37"/>
              <p:cNvSpPr>
                <a:spLocks noChangeShapeType="1"/>
              </p:cNvSpPr>
              <p:nvPr/>
            </p:nvSpPr>
            <p:spPr bwMode="auto">
              <a:xfrm flipV="1">
                <a:off x="4560" y="3888"/>
                <a:ext cx="96" cy="1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10257" name="Object 38"/>
              <p:cNvGraphicFramePr>
                <a:graphicFrameLocks noChangeAspect="1"/>
              </p:cNvGraphicFramePr>
              <p:nvPr/>
            </p:nvGraphicFramePr>
            <p:xfrm>
              <a:off x="4416" y="3808"/>
              <a:ext cx="159" cy="2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3226" name="公式" r:id="rId20" imgW="126720" imgH="177480" progId="Equation.3">
                      <p:embed/>
                    </p:oleObj>
                  </mc:Choice>
                  <mc:Fallback>
                    <p:oleObj name="公式" r:id="rId20" imgW="126720" imgH="177480" progId="Equation.3">
                      <p:embed/>
                      <p:pic>
                        <p:nvPicPr>
                          <p:cNvPr id="0" name="Object 3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16" y="3808"/>
                            <a:ext cx="159" cy="22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7" name="Group 39"/>
          <p:cNvGrpSpPr>
            <a:grpSpLocks/>
          </p:cNvGrpSpPr>
          <p:nvPr/>
        </p:nvGrpSpPr>
        <p:grpSpPr bwMode="auto">
          <a:xfrm>
            <a:off x="900113" y="2414588"/>
            <a:ext cx="2741612" cy="611187"/>
            <a:chOff x="388" y="1460"/>
            <a:chExt cx="1727" cy="385"/>
          </a:xfrm>
        </p:grpSpPr>
        <p:sp>
          <p:nvSpPr>
            <p:cNvPr id="10341" name="Text Box 40"/>
            <p:cNvSpPr txBox="1">
              <a:spLocks noChangeArrowheads="1"/>
            </p:cNvSpPr>
            <p:nvPr/>
          </p:nvSpPr>
          <p:spPr bwMode="auto">
            <a:xfrm>
              <a:off x="388" y="1460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/>
                <a:t>若</a:t>
              </a:r>
              <a:endParaRPr lang="zh-CN" altLang="en-US" sz="2800"/>
            </a:p>
          </p:txBody>
        </p:sp>
        <p:graphicFrame>
          <p:nvGraphicFramePr>
            <p:cNvPr id="10256" name="Object 41"/>
            <p:cNvGraphicFramePr>
              <a:graphicFrameLocks noChangeAspect="1"/>
            </p:cNvGraphicFramePr>
            <p:nvPr/>
          </p:nvGraphicFramePr>
          <p:xfrm>
            <a:off x="783" y="1478"/>
            <a:ext cx="1332" cy="3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227" name="Equation" r:id="rId22" imgW="825480" imgH="228600" progId="Equation.DSMT4">
                    <p:embed/>
                  </p:oleObj>
                </mc:Choice>
                <mc:Fallback>
                  <p:oleObj name="Equation" r:id="rId22" imgW="825480" imgH="228600" progId="Equation.DSMT4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3" y="1478"/>
                          <a:ext cx="1332" cy="3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31466" name="Text Box 42"/>
          <p:cNvSpPr txBox="1">
            <a:spLocks noChangeArrowheads="1"/>
          </p:cNvSpPr>
          <p:nvPr/>
        </p:nvSpPr>
        <p:spPr bwMode="auto">
          <a:xfrm>
            <a:off x="2051050" y="3011488"/>
            <a:ext cx="1854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则</a:t>
            </a:r>
          </a:p>
        </p:txBody>
      </p:sp>
      <p:graphicFrame>
        <p:nvGraphicFramePr>
          <p:cNvPr id="231467" name="Object 43"/>
          <p:cNvGraphicFramePr>
            <a:graphicFrameLocks noChangeAspect="1"/>
          </p:cNvGraphicFramePr>
          <p:nvPr/>
        </p:nvGraphicFramePr>
        <p:xfrm>
          <a:off x="2586038" y="3036888"/>
          <a:ext cx="2206625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228" name="Equation" r:id="rId24" imgW="2158920" imgH="482400" progId="Equation.DSMT4">
                  <p:embed/>
                </p:oleObj>
              </mc:Choice>
              <mc:Fallback>
                <p:oleObj name="Equation" r:id="rId24" imgW="2158920" imgH="482400" progId="Equation.DSMT4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6038" y="3036888"/>
                        <a:ext cx="2206625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1468" name="Line 44"/>
          <p:cNvSpPr>
            <a:spLocks noChangeShapeType="1"/>
          </p:cNvSpPr>
          <p:nvPr/>
        </p:nvSpPr>
        <p:spPr bwMode="auto">
          <a:xfrm>
            <a:off x="5121275" y="3362325"/>
            <a:ext cx="2057400" cy="0"/>
          </a:xfrm>
          <a:prstGeom prst="line">
            <a:avLst/>
          </a:prstGeom>
          <a:noFill/>
          <a:ln w="38100">
            <a:solidFill>
              <a:srgbClr val="00008E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1469" name="Line 45"/>
          <p:cNvSpPr>
            <a:spLocks noChangeShapeType="1"/>
          </p:cNvSpPr>
          <p:nvPr/>
        </p:nvSpPr>
        <p:spPr bwMode="auto">
          <a:xfrm rot="5400000">
            <a:off x="5710238" y="2905125"/>
            <a:ext cx="0" cy="6096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triangle" w="med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1470" name="Text Box 46"/>
          <p:cNvSpPr txBox="1">
            <a:spLocks noChangeArrowheads="1"/>
          </p:cNvSpPr>
          <p:nvPr/>
        </p:nvSpPr>
        <p:spPr bwMode="auto">
          <a:xfrm>
            <a:off x="5076825" y="2667000"/>
            <a:ext cx="53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/>
              <a:t>q</a:t>
            </a:r>
          </a:p>
        </p:txBody>
      </p:sp>
      <p:sp>
        <p:nvSpPr>
          <p:cNvPr id="231471" name="Text Box 47"/>
          <p:cNvSpPr txBox="1">
            <a:spLocks noChangeArrowheads="1"/>
          </p:cNvSpPr>
          <p:nvPr/>
        </p:nvSpPr>
        <p:spPr bwMode="auto">
          <a:xfrm>
            <a:off x="6532563" y="2843213"/>
            <a:ext cx="4206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i="1">
                <a:solidFill>
                  <a:srgbClr val="000080"/>
                </a:solidFill>
              </a:rPr>
              <a:t>B</a:t>
            </a:r>
          </a:p>
        </p:txBody>
      </p:sp>
      <p:graphicFrame>
        <p:nvGraphicFramePr>
          <p:cNvPr id="231472" name="Object 48"/>
          <p:cNvGraphicFramePr>
            <a:graphicFrameLocks noChangeAspect="1"/>
          </p:cNvGraphicFramePr>
          <p:nvPr/>
        </p:nvGraphicFramePr>
        <p:xfrm>
          <a:off x="5578475" y="2717800"/>
          <a:ext cx="509588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229" name="Equation" r:id="rId26" imgW="203040" imgH="228600" progId="Equation.DSMT4">
                  <p:embed/>
                </p:oleObj>
              </mc:Choice>
              <mc:Fallback>
                <p:oleObj name="Equation" r:id="rId26" imgW="203040" imgH="228600" progId="Equation.DSMT4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8475" y="2717800"/>
                        <a:ext cx="509588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49"/>
          <p:cNvGrpSpPr>
            <a:grpSpLocks/>
          </p:cNvGrpSpPr>
          <p:nvPr/>
        </p:nvGrpSpPr>
        <p:grpSpPr bwMode="auto">
          <a:xfrm>
            <a:off x="900113" y="3592513"/>
            <a:ext cx="2713037" cy="585787"/>
            <a:chOff x="336" y="1536"/>
            <a:chExt cx="1709" cy="369"/>
          </a:xfrm>
        </p:grpSpPr>
        <p:sp>
          <p:nvSpPr>
            <p:cNvPr id="10340" name="Text Box 50"/>
            <p:cNvSpPr txBox="1">
              <a:spLocks noChangeArrowheads="1"/>
            </p:cNvSpPr>
            <p:nvPr/>
          </p:nvSpPr>
          <p:spPr bwMode="auto">
            <a:xfrm>
              <a:off x="336" y="1536"/>
              <a:ext cx="3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/>
                <a:t>若</a:t>
              </a:r>
              <a:endParaRPr lang="zh-CN" altLang="en-US" sz="2800"/>
            </a:p>
          </p:txBody>
        </p:sp>
        <p:graphicFrame>
          <p:nvGraphicFramePr>
            <p:cNvPr id="10255" name="Object 51"/>
            <p:cNvGraphicFramePr>
              <a:graphicFrameLocks noChangeAspect="1"/>
            </p:cNvGraphicFramePr>
            <p:nvPr/>
          </p:nvGraphicFramePr>
          <p:xfrm>
            <a:off x="653" y="1537"/>
            <a:ext cx="1392" cy="3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230" name="Equation" r:id="rId28" imgW="863280" imgH="228600" progId="Equation.DSMT4">
                    <p:embed/>
                  </p:oleObj>
                </mc:Choice>
                <mc:Fallback>
                  <p:oleObj name="Equation" r:id="rId28" imgW="863280" imgH="228600" progId="Equation.DSMT4">
                    <p:embed/>
                    <p:pic>
                      <p:nvPicPr>
                        <p:cNvPr id="0" name="Object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3" y="1537"/>
                          <a:ext cx="1392" cy="3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31476" name="Text Box 52"/>
          <p:cNvSpPr txBox="1">
            <a:spLocks noChangeArrowheads="1"/>
          </p:cNvSpPr>
          <p:nvPr/>
        </p:nvSpPr>
        <p:spPr bwMode="auto">
          <a:xfrm>
            <a:off x="1346200" y="4103688"/>
            <a:ext cx="50260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上述两个运动合成</a:t>
            </a:r>
            <a:endParaRPr lang="zh-CN" altLang="en-US" sz="2800"/>
          </a:p>
        </p:txBody>
      </p:sp>
      <p:sp>
        <p:nvSpPr>
          <p:cNvPr id="231477" name="Text Box 53"/>
          <p:cNvSpPr txBox="1">
            <a:spLocks noChangeArrowheads="1"/>
          </p:cNvSpPr>
          <p:nvPr/>
        </p:nvSpPr>
        <p:spPr bwMode="auto">
          <a:xfrm>
            <a:off x="3975100" y="4851400"/>
            <a:ext cx="1965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螺距</a:t>
            </a:r>
            <a:endParaRPr lang="zh-CN" altLang="en-US" sz="2800"/>
          </a:p>
        </p:txBody>
      </p:sp>
      <p:graphicFrame>
        <p:nvGraphicFramePr>
          <p:cNvPr id="231478" name="Object 54"/>
          <p:cNvGraphicFramePr>
            <a:graphicFrameLocks noChangeAspect="1"/>
          </p:cNvGraphicFramePr>
          <p:nvPr/>
        </p:nvGraphicFramePr>
        <p:xfrm>
          <a:off x="5045075" y="4895850"/>
          <a:ext cx="1395413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231" name="Equation" r:id="rId30" imgW="545760" imgH="228600" progId="Equation.DSMT4">
                  <p:embed/>
                </p:oleObj>
              </mc:Choice>
              <mc:Fallback>
                <p:oleObj name="Equation" r:id="rId30" imgW="545760" imgH="228600" progId="Equation.DSMT4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5075" y="4895850"/>
                        <a:ext cx="1395413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1479" name="Object 55"/>
          <p:cNvGraphicFramePr>
            <a:graphicFrameLocks noChangeAspect="1"/>
          </p:cNvGraphicFramePr>
          <p:nvPr/>
        </p:nvGraphicFramePr>
        <p:xfrm>
          <a:off x="5029200" y="5553075"/>
          <a:ext cx="1427163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232" name="Equation" r:id="rId32" imgW="1409400" imgH="876240" progId="Equation.DSMT4">
                  <p:embed/>
                </p:oleObj>
              </mc:Choice>
              <mc:Fallback>
                <p:oleObj name="Equation" r:id="rId32" imgW="1409400" imgH="876240" progId="Equation.DSMT4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5553075"/>
                        <a:ext cx="1427163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1480" name="AutoShape 56"/>
          <p:cNvSpPr>
            <a:spLocks noChangeArrowheads="1"/>
          </p:cNvSpPr>
          <p:nvPr/>
        </p:nvSpPr>
        <p:spPr bwMode="auto">
          <a:xfrm>
            <a:off x="4470400" y="4322763"/>
            <a:ext cx="762000" cy="152400"/>
          </a:xfrm>
          <a:prstGeom prst="rightArrow">
            <a:avLst>
              <a:gd name="adj1" fmla="val 50000"/>
              <a:gd name="adj2" fmla="val 1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1481" name="Text Box 57"/>
          <p:cNvSpPr txBox="1">
            <a:spLocks noChangeArrowheads="1"/>
          </p:cNvSpPr>
          <p:nvPr/>
        </p:nvSpPr>
        <p:spPr bwMode="auto">
          <a:xfrm>
            <a:off x="5308600" y="4089400"/>
            <a:ext cx="21431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FF0000"/>
                </a:solidFill>
              </a:rPr>
              <a:t>螺旋线</a:t>
            </a:r>
            <a:endParaRPr lang="zh-CN" altLang="en-US" sz="2800">
              <a:solidFill>
                <a:srgbClr val="FF0000"/>
              </a:solidFill>
            </a:endParaRPr>
          </a:p>
        </p:txBody>
      </p:sp>
      <p:graphicFrame>
        <p:nvGraphicFramePr>
          <p:cNvPr id="231482" name="Object 58"/>
          <p:cNvGraphicFramePr>
            <a:graphicFrameLocks noChangeAspect="1"/>
          </p:cNvGraphicFramePr>
          <p:nvPr/>
        </p:nvGraphicFramePr>
        <p:xfrm>
          <a:off x="6429375" y="4719638"/>
          <a:ext cx="1598613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233" name="Equation" r:id="rId34" imgW="660240" imgH="419040" progId="Equation.DSMT4">
                  <p:embed/>
                </p:oleObj>
              </mc:Choice>
              <mc:Fallback>
                <p:oleObj name="Equation" r:id="rId34" imgW="660240" imgH="419040" progId="Equation.DSMT4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375" y="4719638"/>
                        <a:ext cx="1598613" cy="100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1483" name="Text Box 59"/>
          <p:cNvSpPr txBox="1">
            <a:spLocks noChangeArrowheads="1"/>
          </p:cNvSpPr>
          <p:nvPr/>
        </p:nvSpPr>
        <p:spPr bwMode="auto">
          <a:xfrm>
            <a:off x="3975100" y="5691188"/>
            <a:ext cx="21812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半径</a:t>
            </a:r>
            <a:endParaRPr lang="zh-CN" altLang="en-US" sz="2800"/>
          </a:p>
        </p:txBody>
      </p:sp>
      <p:sp>
        <p:nvSpPr>
          <p:cNvPr id="231484" name="Text Box 60"/>
          <p:cNvSpPr txBox="1">
            <a:spLocks noChangeArrowheads="1"/>
          </p:cNvSpPr>
          <p:nvPr/>
        </p:nvSpPr>
        <p:spPr bwMode="auto">
          <a:xfrm>
            <a:off x="323850" y="490538"/>
            <a:ext cx="42068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（</a:t>
            </a:r>
            <a:r>
              <a:rPr lang="en-US" altLang="zh-CN" sz="2800" b="1" dirty="0"/>
              <a:t>2</a:t>
            </a:r>
            <a:r>
              <a:rPr lang="zh-CN" altLang="en-US" sz="2800" b="1" dirty="0"/>
              <a:t>）普遍情形下</a:t>
            </a:r>
          </a:p>
        </p:txBody>
      </p:sp>
      <p:grpSp>
        <p:nvGrpSpPr>
          <p:cNvPr id="9" name="Group 61"/>
          <p:cNvGrpSpPr>
            <a:grpSpLocks/>
          </p:cNvGrpSpPr>
          <p:nvPr/>
        </p:nvGrpSpPr>
        <p:grpSpPr bwMode="auto">
          <a:xfrm>
            <a:off x="6732588" y="3638550"/>
            <a:ext cx="2133600" cy="990600"/>
            <a:chOff x="192" y="3120"/>
            <a:chExt cx="1440" cy="624"/>
          </a:xfrm>
        </p:grpSpPr>
        <p:graphicFrame>
          <p:nvGraphicFramePr>
            <p:cNvPr id="10253" name="Object 62"/>
            <p:cNvGraphicFramePr>
              <a:graphicFrameLocks noChangeAspect="1"/>
            </p:cNvGraphicFramePr>
            <p:nvPr/>
          </p:nvGraphicFramePr>
          <p:xfrm>
            <a:off x="767" y="3137"/>
            <a:ext cx="825" cy="5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234" name="Equation" r:id="rId36" imgW="634680" imgH="406080" progId="Equation.DSMT4">
                    <p:embed/>
                  </p:oleObj>
                </mc:Choice>
                <mc:Fallback>
                  <p:oleObj name="Equation" r:id="rId36" imgW="634680" imgH="406080" progId="Equation.DSMT4">
                    <p:embed/>
                    <p:pic>
                      <p:nvPicPr>
                        <p:cNvPr id="0" name="Object 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7" y="3137"/>
                          <a:ext cx="825" cy="5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39" name="Rectangle 63"/>
            <p:cNvSpPr>
              <a:spLocks noChangeArrowheads="1"/>
            </p:cNvSpPr>
            <p:nvPr/>
          </p:nvSpPr>
          <p:spPr bwMode="auto">
            <a:xfrm>
              <a:off x="720" y="3120"/>
              <a:ext cx="912" cy="576"/>
            </a:xfrm>
            <a:prstGeom prst="rect">
              <a:avLst/>
            </a:prstGeom>
            <a:noFill/>
            <a:ln w="28575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0254" name="Object 64"/>
            <p:cNvGraphicFramePr>
              <a:graphicFrameLocks noChangeAspect="1"/>
            </p:cNvGraphicFramePr>
            <p:nvPr/>
          </p:nvGraphicFramePr>
          <p:xfrm>
            <a:off x="192" y="3120"/>
            <a:ext cx="528" cy="6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235" name="剪辑" r:id="rId38" imgW="3285720" imgH="3038040" progId="MS_ClipArt_Gallery.2">
                    <p:embed/>
                  </p:oleObj>
                </mc:Choice>
                <mc:Fallback>
                  <p:oleObj name="剪辑" r:id="rId38" imgW="3285720" imgH="3038040" progId="MS_ClipArt_Gallery.2">
                    <p:embed/>
                    <p:pic>
                      <p:nvPicPr>
                        <p:cNvPr id="0" name="Object 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" y="3120"/>
                          <a:ext cx="528" cy="6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Group 66"/>
          <p:cNvGrpSpPr>
            <a:grpSpLocks/>
          </p:cNvGrpSpPr>
          <p:nvPr/>
        </p:nvGrpSpPr>
        <p:grpSpPr bwMode="auto">
          <a:xfrm>
            <a:off x="5724525" y="2339975"/>
            <a:ext cx="2971800" cy="685800"/>
            <a:chOff x="3936" y="1248"/>
            <a:chExt cx="1872" cy="432"/>
          </a:xfrm>
        </p:grpSpPr>
        <p:sp>
          <p:nvSpPr>
            <p:cNvPr id="10337" name="AutoShape 67"/>
            <p:cNvSpPr>
              <a:spLocks noChangeArrowheads="1"/>
            </p:cNvSpPr>
            <p:nvPr/>
          </p:nvSpPr>
          <p:spPr bwMode="auto">
            <a:xfrm>
              <a:off x="3936" y="1248"/>
              <a:ext cx="1824" cy="432"/>
            </a:xfrm>
            <a:prstGeom prst="wedgeEllipseCallout">
              <a:avLst>
                <a:gd name="adj1" fmla="val -64199"/>
                <a:gd name="adj2" fmla="val 61343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lang="zh-CN" altLang="zh-CN"/>
            </a:p>
          </p:txBody>
        </p:sp>
        <p:sp>
          <p:nvSpPr>
            <p:cNvPr id="10338" name="Text Box 68"/>
            <p:cNvSpPr txBox="1">
              <a:spLocks noChangeArrowheads="1"/>
            </p:cNvSpPr>
            <p:nvPr/>
          </p:nvSpPr>
          <p:spPr bwMode="auto">
            <a:xfrm>
              <a:off x="4046" y="1296"/>
              <a:ext cx="176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/>
                <a:t>匀速直线运动</a:t>
              </a:r>
            </a:p>
          </p:txBody>
        </p:sp>
      </p:grpSp>
      <p:sp>
        <p:nvSpPr>
          <p:cNvPr id="231493" name="Oval 69"/>
          <p:cNvSpPr>
            <a:spLocks noChangeArrowheads="1"/>
          </p:cNvSpPr>
          <p:nvPr/>
        </p:nvSpPr>
        <p:spPr bwMode="auto">
          <a:xfrm>
            <a:off x="5214938" y="3149600"/>
            <a:ext cx="134937" cy="136525"/>
          </a:xfrm>
          <a:prstGeom prst="ellipse">
            <a:avLst/>
          </a:prstGeom>
          <a:gradFill rotWithShape="1">
            <a:gsLst>
              <a:gs pos="0">
                <a:srgbClr val="FF99FF"/>
              </a:gs>
              <a:gs pos="100000">
                <a:srgbClr val="A5002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1" name="Group 70"/>
          <p:cNvGrpSpPr>
            <a:grpSpLocks/>
          </p:cNvGrpSpPr>
          <p:nvPr/>
        </p:nvGrpSpPr>
        <p:grpSpPr bwMode="auto">
          <a:xfrm>
            <a:off x="3130550" y="388938"/>
            <a:ext cx="1608138" cy="623887"/>
            <a:chOff x="1791" y="91"/>
            <a:chExt cx="1013" cy="393"/>
          </a:xfrm>
        </p:grpSpPr>
        <p:graphicFrame>
          <p:nvGraphicFramePr>
            <p:cNvPr id="10252" name="Object 71"/>
            <p:cNvGraphicFramePr>
              <a:graphicFrameLocks noChangeAspect="1"/>
            </p:cNvGraphicFramePr>
            <p:nvPr/>
          </p:nvGraphicFramePr>
          <p:xfrm>
            <a:off x="1791" y="156"/>
            <a:ext cx="1013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236" name="Equation" r:id="rId40" imgW="1422360" imgH="495000" progId="Equation.DSMT4">
                    <p:embed/>
                  </p:oleObj>
                </mc:Choice>
                <mc:Fallback>
                  <p:oleObj name="Equation" r:id="rId40" imgW="1422360" imgH="495000" progId="Equation.DSMT4">
                    <p:embed/>
                    <p:pic>
                      <p:nvPicPr>
                        <p:cNvPr id="0" name="Object 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91" y="156"/>
                          <a:ext cx="1013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0334" name="Group 72"/>
            <p:cNvGrpSpPr>
              <a:grpSpLocks/>
            </p:cNvGrpSpPr>
            <p:nvPr/>
          </p:nvGrpSpPr>
          <p:grpSpPr bwMode="auto">
            <a:xfrm>
              <a:off x="1973" y="91"/>
              <a:ext cx="181" cy="119"/>
              <a:chOff x="1973" y="91"/>
              <a:chExt cx="181" cy="119"/>
            </a:xfrm>
          </p:grpSpPr>
          <p:sp>
            <p:nvSpPr>
              <p:cNvPr id="10335" name="Line 73"/>
              <p:cNvSpPr>
                <a:spLocks noChangeShapeType="1"/>
              </p:cNvSpPr>
              <p:nvPr/>
            </p:nvSpPr>
            <p:spPr bwMode="auto">
              <a:xfrm flipH="1">
                <a:off x="1973" y="91"/>
                <a:ext cx="91" cy="11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36" name="Line 74"/>
              <p:cNvSpPr>
                <a:spLocks noChangeShapeType="1"/>
              </p:cNvSpPr>
              <p:nvPr/>
            </p:nvSpPr>
            <p:spPr bwMode="auto">
              <a:xfrm>
                <a:off x="2064" y="91"/>
                <a:ext cx="90" cy="11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3" name="Group 75"/>
          <p:cNvGrpSpPr>
            <a:grpSpLocks/>
          </p:cNvGrpSpPr>
          <p:nvPr/>
        </p:nvGrpSpPr>
        <p:grpSpPr bwMode="auto">
          <a:xfrm>
            <a:off x="6227763" y="361950"/>
            <a:ext cx="2300287" cy="1941513"/>
            <a:chOff x="3016" y="-153"/>
            <a:chExt cx="1449" cy="1223"/>
          </a:xfrm>
        </p:grpSpPr>
        <p:sp>
          <p:nvSpPr>
            <p:cNvPr id="10287" name="Text Box 76"/>
            <p:cNvSpPr txBox="1">
              <a:spLocks noChangeArrowheads="1"/>
            </p:cNvSpPr>
            <p:nvPr/>
          </p:nvSpPr>
          <p:spPr bwMode="auto">
            <a:xfrm>
              <a:off x="4081" y="527"/>
              <a:ext cx="3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FF3300"/>
                  </a:solidFill>
                  <a:latin typeface="Book Antiqua" pitchFamily="18" charset="0"/>
                </a:rPr>
                <a:t>v</a:t>
              </a:r>
              <a:r>
                <a:rPr lang="en-US" altLang="zh-CN" sz="2800" b="1" baseline="-25000">
                  <a:solidFill>
                    <a:srgbClr val="FF3300"/>
                  </a:solidFill>
                  <a:sym typeface="Symbol" pitchFamily="18" charset="2"/>
                </a:rPr>
                <a:t></a:t>
              </a:r>
              <a:r>
                <a:rPr lang="en-US" altLang="zh-CN" sz="2800" b="1" baseline="-25000">
                  <a:solidFill>
                    <a:srgbClr val="FF3300"/>
                  </a:solidFill>
                </a:rPr>
                <a:t> </a:t>
              </a:r>
            </a:p>
          </p:txBody>
        </p:sp>
        <p:sp>
          <p:nvSpPr>
            <p:cNvPr id="10288" name="Line 77"/>
            <p:cNvSpPr>
              <a:spLocks noChangeShapeType="1"/>
            </p:cNvSpPr>
            <p:nvPr/>
          </p:nvSpPr>
          <p:spPr bwMode="auto">
            <a:xfrm>
              <a:off x="3668" y="551"/>
              <a:ext cx="24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9" name="Line 78"/>
            <p:cNvSpPr>
              <a:spLocks noChangeShapeType="1"/>
            </p:cNvSpPr>
            <p:nvPr/>
          </p:nvSpPr>
          <p:spPr bwMode="auto">
            <a:xfrm rot="5400000">
              <a:off x="3908" y="551"/>
              <a:ext cx="288" cy="288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 type="triangle" w="med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90" name="Text Box 79"/>
            <p:cNvSpPr txBox="1">
              <a:spLocks noChangeArrowheads="1"/>
            </p:cNvSpPr>
            <p:nvPr/>
          </p:nvSpPr>
          <p:spPr bwMode="auto">
            <a:xfrm>
              <a:off x="3812" y="743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/>
                <a:t>q</a:t>
              </a:r>
            </a:p>
          </p:txBody>
        </p:sp>
        <p:graphicFrame>
          <p:nvGraphicFramePr>
            <p:cNvPr id="10250" name="Object 80"/>
            <p:cNvGraphicFramePr>
              <a:graphicFrameLocks noChangeAspect="1"/>
            </p:cNvGraphicFramePr>
            <p:nvPr/>
          </p:nvGraphicFramePr>
          <p:xfrm>
            <a:off x="3524" y="482"/>
            <a:ext cx="214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237" name="公式" r:id="rId42" imgW="164880" imgH="190440" progId="Equation.3">
                    <p:embed/>
                  </p:oleObj>
                </mc:Choice>
                <mc:Fallback>
                  <p:oleObj name="公式" r:id="rId42" imgW="164880" imgH="190440" progId="Equation.3">
                    <p:embed/>
                    <p:pic>
                      <p:nvPicPr>
                        <p:cNvPr id="0" name="Object 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24" y="482"/>
                          <a:ext cx="214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91" name="Oval 81"/>
            <p:cNvSpPr>
              <a:spLocks noChangeArrowheads="1"/>
            </p:cNvSpPr>
            <p:nvPr/>
          </p:nvSpPr>
          <p:spPr bwMode="auto">
            <a:xfrm>
              <a:off x="3284" y="167"/>
              <a:ext cx="768" cy="768"/>
            </a:xfrm>
            <a:prstGeom prst="ellipse">
              <a:avLst/>
            </a:prstGeom>
            <a:noFill/>
            <a:ln w="38100">
              <a:solidFill>
                <a:srgbClr val="FF0066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92" name="Oval 82"/>
            <p:cNvSpPr>
              <a:spLocks noChangeArrowheads="1"/>
            </p:cNvSpPr>
            <p:nvPr/>
          </p:nvSpPr>
          <p:spPr bwMode="auto">
            <a:xfrm>
              <a:off x="3871" y="753"/>
              <a:ext cx="85" cy="86"/>
            </a:xfrm>
            <a:prstGeom prst="ellipse">
              <a:avLst/>
            </a:prstGeom>
            <a:gradFill rotWithShape="1">
              <a:gsLst>
                <a:gs pos="0">
                  <a:srgbClr val="FF99FF"/>
                </a:gs>
                <a:gs pos="100000">
                  <a:srgbClr val="A50021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0293" name="Group 83"/>
            <p:cNvGrpSpPr>
              <a:grpSpLocks/>
            </p:cNvGrpSpPr>
            <p:nvPr/>
          </p:nvGrpSpPr>
          <p:grpSpPr bwMode="auto">
            <a:xfrm>
              <a:off x="3016" y="73"/>
              <a:ext cx="1369" cy="918"/>
              <a:chOff x="3696" y="572"/>
              <a:chExt cx="1369" cy="918"/>
            </a:xfrm>
          </p:grpSpPr>
          <p:sp>
            <p:nvSpPr>
              <p:cNvPr id="10294" name="Line 84"/>
              <p:cNvSpPr>
                <a:spLocks noChangeShapeType="1"/>
              </p:cNvSpPr>
              <p:nvPr/>
            </p:nvSpPr>
            <p:spPr bwMode="auto">
              <a:xfrm>
                <a:off x="4961" y="1394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0000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95" name="Line 85"/>
              <p:cNvSpPr>
                <a:spLocks noChangeShapeType="1"/>
              </p:cNvSpPr>
              <p:nvPr/>
            </p:nvSpPr>
            <p:spPr bwMode="auto">
              <a:xfrm flipH="1">
                <a:off x="4961" y="1394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0000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96" name="Line 86"/>
              <p:cNvSpPr>
                <a:spLocks noChangeShapeType="1"/>
              </p:cNvSpPr>
              <p:nvPr/>
            </p:nvSpPr>
            <p:spPr bwMode="auto">
              <a:xfrm>
                <a:off x="4969" y="1122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0000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97" name="Line 87"/>
              <p:cNvSpPr>
                <a:spLocks noChangeShapeType="1"/>
              </p:cNvSpPr>
              <p:nvPr/>
            </p:nvSpPr>
            <p:spPr bwMode="auto">
              <a:xfrm flipH="1">
                <a:off x="4969" y="1122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0000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98" name="Line 88"/>
              <p:cNvSpPr>
                <a:spLocks noChangeShapeType="1"/>
              </p:cNvSpPr>
              <p:nvPr/>
            </p:nvSpPr>
            <p:spPr bwMode="auto">
              <a:xfrm>
                <a:off x="4969" y="845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0000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99" name="Line 89"/>
              <p:cNvSpPr>
                <a:spLocks noChangeShapeType="1"/>
              </p:cNvSpPr>
              <p:nvPr/>
            </p:nvSpPr>
            <p:spPr bwMode="auto">
              <a:xfrm flipH="1">
                <a:off x="4969" y="845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0000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00" name="Line 90"/>
              <p:cNvSpPr>
                <a:spLocks noChangeShapeType="1"/>
              </p:cNvSpPr>
              <p:nvPr/>
            </p:nvSpPr>
            <p:spPr bwMode="auto">
              <a:xfrm>
                <a:off x="4644" y="845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0000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01" name="Line 91"/>
              <p:cNvSpPr>
                <a:spLocks noChangeShapeType="1"/>
              </p:cNvSpPr>
              <p:nvPr/>
            </p:nvSpPr>
            <p:spPr bwMode="auto">
              <a:xfrm flipH="1">
                <a:off x="4644" y="845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0000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02" name="Line 92"/>
              <p:cNvSpPr>
                <a:spLocks noChangeShapeType="1"/>
              </p:cNvSpPr>
              <p:nvPr/>
            </p:nvSpPr>
            <p:spPr bwMode="auto">
              <a:xfrm>
                <a:off x="4644" y="1117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0000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03" name="Line 93"/>
              <p:cNvSpPr>
                <a:spLocks noChangeShapeType="1"/>
              </p:cNvSpPr>
              <p:nvPr/>
            </p:nvSpPr>
            <p:spPr bwMode="auto">
              <a:xfrm flipH="1">
                <a:off x="4644" y="1117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0000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04" name="Line 94"/>
              <p:cNvSpPr>
                <a:spLocks noChangeShapeType="1"/>
              </p:cNvSpPr>
              <p:nvPr/>
            </p:nvSpPr>
            <p:spPr bwMode="auto">
              <a:xfrm>
                <a:off x="4649" y="572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0000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05" name="Line 95"/>
              <p:cNvSpPr>
                <a:spLocks noChangeShapeType="1"/>
              </p:cNvSpPr>
              <p:nvPr/>
            </p:nvSpPr>
            <p:spPr bwMode="auto">
              <a:xfrm flipH="1">
                <a:off x="4649" y="572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0000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06" name="Line 96"/>
              <p:cNvSpPr>
                <a:spLocks noChangeShapeType="1"/>
              </p:cNvSpPr>
              <p:nvPr/>
            </p:nvSpPr>
            <p:spPr bwMode="auto">
              <a:xfrm>
                <a:off x="4969" y="572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0000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07" name="Line 97"/>
              <p:cNvSpPr>
                <a:spLocks noChangeShapeType="1"/>
              </p:cNvSpPr>
              <p:nvPr/>
            </p:nvSpPr>
            <p:spPr bwMode="auto">
              <a:xfrm flipH="1">
                <a:off x="4969" y="572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0000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08" name="Line 98"/>
              <p:cNvSpPr>
                <a:spLocks noChangeShapeType="1"/>
              </p:cNvSpPr>
              <p:nvPr/>
            </p:nvSpPr>
            <p:spPr bwMode="auto">
              <a:xfrm>
                <a:off x="4649" y="1384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0000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09" name="Line 99"/>
              <p:cNvSpPr>
                <a:spLocks noChangeShapeType="1"/>
              </p:cNvSpPr>
              <p:nvPr/>
            </p:nvSpPr>
            <p:spPr bwMode="auto">
              <a:xfrm flipH="1">
                <a:off x="4649" y="1384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0000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10" name="Line 100"/>
              <p:cNvSpPr>
                <a:spLocks noChangeShapeType="1"/>
              </p:cNvSpPr>
              <p:nvPr/>
            </p:nvSpPr>
            <p:spPr bwMode="auto">
              <a:xfrm>
                <a:off x="4331" y="1394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0000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11" name="Line 101"/>
              <p:cNvSpPr>
                <a:spLocks noChangeShapeType="1"/>
              </p:cNvSpPr>
              <p:nvPr/>
            </p:nvSpPr>
            <p:spPr bwMode="auto">
              <a:xfrm flipH="1">
                <a:off x="4331" y="1394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0000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12" name="Line 102"/>
              <p:cNvSpPr>
                <a:spLocks noChangeShapeType="1"/>
              </p:cNvSpPr>
              <p:nvPr/>
            </p:nvSpPr>
            <p:spPr bwMode="auto">
              <a:xfrm>
                <a:off x="4339" y="1122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0000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13" name="Line 103"/>
              <p:cNvSpPr>
                <a:spLocks noChangeShapeType="1"/>
              </p:cNvSpPr>
              <p:nvPr/>
            </p:nvSpPr>
            <p:spPr bwMode="auto">
              <a:xfrm flipH="1">
                <a:off x="4339" y="1122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0000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14" name="Line 104"/>
              <p:cNvSpPr>
                <a:spLocks noChangeShapeType="1"/>
              </p:cNvSpPr>
              <p:nvPr/>
            </p:nvSpPr>
            <p:spPr bwMode="auto">
              <a:xfrm>
                <a:off x="4339" y="845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0000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15" name="Line 105"/>
              <p:cNvSpPr>
                <a:spLocks noChangeShapeType="1"/>
              </p:cNvSpPr>
              <p:nvPr/>
            </p:nvSpPr>
            <p:spPr bwMode="auto">
              <a:xfrm flipH="1">
                <a:off x="4339" y="845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0000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16" name="Line 106"/>
              <p:cNvSpPr>
                <a:spLocks noChangeShapeType="1"/>
              </p:cNvSpPr>
              <p:nvPr/>
            </p:nvSpPr>
            <p:spPr bwMode="auto">
              <a:xfrm>
                <a:off x="4014" y="845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0000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17" name="Line 107"/>
              <p:cNvSpPr>
                <a:spLocks noChangeShapeType="1"/>
              </p:cNvSpPr>
              <p:nvPr/>
            </p:nvSpPr>
            <p:spPr bwMode="auto">
              <a:xfrm flipH="1">
                <a:off x="4014" y="845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0000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18" name="Line 108"/>
              <p:cNvSpPr>
                <a:spLocks noChangeShapeType="1"/>
              </p:cNvSpPr>
              <p:nvPr/>
            </p:nvSpPr>
            <p:spPr bwMode="auto">
              <a:xfrm>
                <a:off x="4014" y="1117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0000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19" name="Line 109"/>
              <p:cNvSpPr>
                <a:spLocks noChangeShapeType="1"/>
              </p:cNvSpPr>
              <p:nvPr/>
            </p:nvSpPr>
            <p:spPr bwMode="auto">
              <a:xfrm flipH="1">
                <a:off x="4014" y="1117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0000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20" name="Line 110"/>
              <p:cNvSpPr>
                <a:spLocks noChangeShapeType="1"/>
              </p:cNvSpPr>
              <p:nvPr/>
            </p:nvSpPr>
            <p:spPr bwMode="auto">
              <a:xfrm>
                <a:off x="4019" y="572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0000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21" name="Line 111"/>
              <p:cNvSpPr>
                <a:spLocks noChangeShapeType="1"/>
              </p:cNvSpPr>
              <p:nvPr/>
            </p:nvSpPr>
            <p:spPr bwMode="auto">
              <a:xfrm flipH="1">
                <a:off x="4019" y="572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0000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22" name="Line 112"/>
              <p:cNvSpPr>
                <a:spLocks noChangeShapeType="1"/>
              </p:cNvSpPr>
              <p:nvPr/>
            </p:nvSpPr>
            <p:spPr bwMode="auto">
              <a:xfrm>
                <a:off x="4339" y="572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0000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23" name="Line 113"/>
              <p:cNvSpPr>
                <a:spLocks noChangeShapeType="1"/>
              </p:cNvSpPr>
              <p:nvPr/>
            </p:nvSpPr>
            <p:spPr bwMode="auto">
              <a:xfrm flipH="1">
                <a:off x="4339" y="572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0000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24" name="Line 114"/>
              <p:cNvSpPr>
                <a:spLocks noChangeShapeType="1"/>
              </p:cNvSpPr>
              <p:nvPr/>
            </p:nvSpPr>
            <p:spPr bwMode="auto">
              <a:xfrm>
                <a:off x="4019" y="1384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0000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25" name="Line 115"/>
              <p:cNvSpPr>
                <a:spLocks noChangeShapeType="1"/>
              </p:cNvSpPr>
              <p:nvPr/>
            </p:nvSpPr>
            <p:spPr bwMode="auto">
              <a:xfrm flipH="1">
                <a:off x="4019" y="1384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0000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26" name="Line 116"/>
              <p:cNvSpPr>
                <a:spLocks noChangeShapeType="1"/>
              </p:cNvSpPr>
              <p:nvPr/>
            </p:nvSpPr>
            <p:spPr bwMode="auto">
              <a:xfrm>
                <a:off x="3696" y="845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0000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27" name="Line 117"/>
              <p:cNvSpPr>
                <a:spLocks noChangeShapeType="1"/>
              </p:cNvSpPr>
              <p:nvPr/>
            </p:nvSpPr>
            <p:spPr bwMode="auto">
              <a:xfrm flipH="1">
                <a:off x="3696" y="845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0000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28" name="Line 118"/>
              <p:cNvSpPr>
                <a:spLocks noChangeShapeType="1"/>
              </p:cNvSpPr>
              <p:nvPr/>
            </p:nvSpPr>
            <p:spPr bwMode="auto">
              <a:xfrm>
                <a:off x="3696" y="1117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0000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29" name="Line 119"/>
              <p:cNvSpPr>
                <a:spLocks noChangeShapeType="1"/>
              </p:cNvSpPr>
              <p:nvPr/>
            </p:nvSpPr>
            <p:spPr bwMode="auto">
              <a:xfrm flipH="1">
                <a:off x="3696" y="1117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0000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30" name="Line 120"/>
              <p:cNvSpPr>
                <a:spLocks noChangeShapeType="1"/>
              </p:cNvSpPr>
              <p:nvPr/>
            </p:nvSpPr>
            <p:spPr bwMode="auto">
              <a:xfrm>
                <a:off x="3701" y="572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0000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31" name="Line 121"/>
              <p:cNvSpPr>
                <a:spLocks noChangeShapeType="1"/>
              </p:cNvSpPr>
              <p:nvPr/>
            </p:nvSpPr>
            <p:spPr bwMode="auto">
              <a:xfrm flipH="1">
                <a:off x="3701" y="572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0000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32" name="Line 122"/>
              <p:cNvSpPr>
                <a:spLocks noChangeShapeType="1"/>
              </p:cNvSpPr>
              <p:nvPr/>
            </p:nvSpPr>
            <p:spPr bwMode="auto">
              <a:xfrm>
                <a:off x="3701" y="1384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0000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33" name="Line 123"/>
              <p:cNvSpPr>
                <a:spLocks noChangeShapeType="1"/>
              </p:cNvSpPr>
              <p:nvPr/>
            </p:nvSpPr>
            <p:spPr bwMode="auto">
              <a:xfrm flipH="1">
                <a:off x="3701" y="1384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0000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aphicFrame>
          <p:nvGraphicFramePr>
            <p:cNvPr id="10251" name="Object 124"/>
            <p:cNvGraphicFramePr>
              <a:graphicFrameLocks noChangeAspect="1"/>
            </p:cNvGraphicFramePr>
            <p:nvPr/>
          </p:nvGraphicFramePr>
          <p:xfrm>
            <a:off x="3491" y="-153"/>
            <a:ext cx="184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238" name="公式" r:id="rId44" imgW="291960" imgH="368280" progId="Equation.3">
                    <p:embed/>
                  </p:oleObj>
                </mc:Choice>
                <mc:Fallback>
                  <p:oleObj name="公式" r:id="rId44" imgW="291960" imgH="368280" progId="Equation.3">
                    <p:embed/>
                    <p:pic>
                      <p:nvPicPr>
                        <p:cNvPr id="0" name="Object 1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91" y="-153"/>
                          <a:ext cx="184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31549" name="Text Box 125"/>
          <p:cNvSpPr txBox="1">
            <a:spLocks noChangeArrowheads="1"/>
          </p:cNvSpPr>
          <p:nvPr/>
        </p:nvSpPr>
        <p:spPr bwMode="auto">
          <a:xfrm rot="1465085">
            <a:off x="5759450" y="3098800"/>
            <a:ext cx="32226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FF0000"/>
                </a:solidFill>
                <a:ea typeface="黑体" pitchFamily="2" charset="-122"/>
              </a:rPr>
              <a:t>就像没有磁场</a:t>
            </a:r>
          </a:p>
        </p:txBody>
      </p:sp>
      <p:sp>
        <p:nvSpPr>
          <p:cNvPr id="10286" name="Text Box 75"/>
          <p:cNvSpPr txBox="1">
            <a:spLocks noChangeArrowheads="1"/>
          </p:cNvSpPr>
          <p:nvPr/>
        </p:nvSpPr>
        <p:spPr bwMode="auto">
          <a:xfrm>
            <a:off x="8777288" y="6429375"/>
            <a:ext cx="3000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800">
                <a:solidFill>
                  <a:schemeClr val="bg2"/>
                </a:solidFill>
              </a:rPr>
              <a:t>9</a:t>
            </a:r>
          </a:p>
        </p:txBody>
      </p:sp>
    </p:spTree>
  </p:cSld>
  <p:clrMapOvr>
    <a:masterClrMapping/>
  </p:clrMapOvr>
  <p:transition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75"/>
                                        <p:tgtEl>
                                          <p:spTgt spid="231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231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231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314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314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314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314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" dur="500"/>
                                        <p:tgtEl>
                                          <p:spTgt spid="231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31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31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314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314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314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314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31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314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314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314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31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314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314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315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315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down)">
                                      <p:cBhvr>
                                        <p:cTn id="104" dur="500"/>
                                        <p:tgtEl>
                                          <p:spTgt spid="2315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75" fill="hold"/>
                                        <p:tgtEl>
                                          <p:spTgt spid="231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75" fill="hold"/>
                                        <p:tgtEl>
                                          <p:spTgt spid="231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75" fill="hold"/>
                                        <p:tgtEl>
                                          <p:spTgt spid="2314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75" fill="hold"/>
                                        <p:tgtEl>
                                          <p:spTgt spid="2314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314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2314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2314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2314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2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2314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2314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2314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2314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75" fill="hold"/>
                                        <p:tgtEl>
                                          <p:spTgt spid="2314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75" fill="hold"/>
                                        <p:tgtEl>
                                          <p:spTgt spid="2314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2314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2314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2314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2314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231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1" dur="300"/>
                                        <p:tgtEl>
                                          <p:spTgt spid="231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 nodeType="afterGroup">
                            <p:stCondLst>
                              <p:cond delay="300"/>
                            </p:stCondLst>
                            <p:childTnLst>
                              <p:par>
                                <p:cTn id="173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2314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2314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2314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2314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427" grpId="0"/>
      <p:bldP spid="231466" grpId="0" autoUpdateAnimBg="0"/>
      <p:bldP spid="231468" grpId="0" animBg="1"/>
      <p:bldP spid="231469" grpId="0" animBg="1"/>
      <p:bldP spid="231470" grpId="0" autoUpdateAnimBg="0"/>
      <p:bldP spid="231471" grpId="0" autoUpdateAnimBg="0"/>
      <p:bldP spid="231476" grpId="0" autoUpdateAnimBg="0"/>
      <p:bldP spid="231477" grpId="0" autoUpdateAnimBg="0"/>
      <p:bldP spid="231480" grpId="0" animBg="1"/>
      <p:bldP spid="231481" grpId="0" autoUpdateAnimBg="0"/>
      <p:bldP spid="231483" grpId="0" autoUpdateAnimBg="0"/>
      <p:bldP spid="231484" grpId="0" autoUpdateAnimBg="0"/>
      <p:bldP spid="231493" grpId="0" animBg="1"/>
      <p:bldP spid="231549" grpId="0"/>
      <p:bldP spid="231549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AutoShape 2"/>
          <p:cNvSpPr>
            <a:spLocks noChangeArrowheads="1"/>
          </p:cNvSpPr>
          <p:nvPr/>
        </p:nvSpPr>
        <p:spPr bwMode="auto">
          <a:xfrm>
            <a:off x="592138" y="346075"/>
            <a:ext cx="1819275" cy="1066800"/>
          </a:xfrm>
          <a:prstGeom prst="irregularSeal1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sz="2800">
              <a:solidFill>
                <a:srgbClr val="FF0000"/>
              </a:solidFill>
              <a:ea typeface="隶书" pitchFamily="49" charset="-122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611188" y="1557338"/>
            <a:ext cx="2667000" cy="539750"/>
            <a:chOff x="192" y="2832"/>
            <a:chExt cx="1680" cy="340"/>
          </a:xfrm>
        </p:grpSpPr>
        <p:sp>
          <p:nvSpPr>
            <p:cNvPr id="11290" name="Text Box 4"/>
            <p:cNvSpPr txBox="1">
              <a:spLocks noChangeArrowheads="1"/>
            </p:cNvSpPr>
            <p:nvPr/>
          </p:nvSpPr>
          <p:spPr bwMode="auto">
            <a:xfrm>
              <a:off x="192" y="2841"/>
              <a:ext cx="6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/>
                <a:t>1</a:t>
              </a:r>
              <a:r>
                <a:rPr lang="en-US" altLang="zh-CN" sz="2800" b="1">
                  <a:cs typeface="Times New Roman" pitchFamily="18" charset="0"/>
                </a:rPr>
                <a:t>º</a:t>
              </a:r>
              <a:r>
                <a:rPr lang="en-US" altLang="zh-CN" sz="2800" b="1"/>
                <a:t> </a:t>
              </a:r>
              <a:r>
                <a:rPr lang="zh-CN" altLang="en-US" sz="2800" b="1"/>
                <a:t>若</a:t>
              </a:r>
              <a:endParaRPr lang="zh-CN" altLang="en-US" sz="2800"/>
            </a:p>
          </p:txBody>
        </p:sp>
        <p:graphicFrame>
          <p:nvGraphicFramePr>
            <p:cNvPr id="11274" name="Object 5"/>
            <p:cNvGraphicFramePr>
              <a:graphicFrameLocks noChangeAspect="1"/>
            </p:cNvGraphicFramePr>
            <p:nvPr/>
          </p:nvGraphicFramePr>
          <p:xfrm>
            <a:off x="769" y="2870"/>
            <a:ext cx="623" cy="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241" name="Equation" r:id="rId3" imgW="939600" imgH="431640" progId="Equation.DSMT4">
                    <p:embed/>
                  </p:oleObj>
                </mc:Choice>
                <mc:Fallback>
                  <p:oleObj name="Equation" r:id="rId3" imgW="939600" imgH="43164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9" y="2870"/>
                          <a:ext cx="623" cy="3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91" name="Text Box 6"/>
            <p:cNvSpPr txBox="1">
              <a:spLocks noChangeArrowheads="1"/>
            </p:cNvSpPr>
            <p:nvPr/>
          </p:nvSpPr>
          <p:spPr bwMode="auto">
            <a:xfrm>
              <a:off x="1373" y="2832"/>
              <a:ext cx="49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/>
                <a:t>时</a:t>
              </a:r>
              <a:endParaRPr lang="zh-CN" altLang="en-US" sz="2800"/>
            </a:p>
          </p:txBody>
        </p:sp>
      </p:grpSp>
      <p:graphicFrame>
        <p:nvGraphicFramePr>
          <p:cNvPr id="233479" name="Object 7"/>
          <p:cNvGraphicFramePr>
            <a:graphicFrameLocks noChangeAspect="1"/>
          </p:cNvGraphicFramePr>
          <p:nvPr/>
        </p:nvGraphicFramePr>
        <p:xfrm>
          <a:off x="3155950" y="1357313"/>
          <a:ext cx="3182938" cy="963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42" name="Equation" r:id="rId5" imgW="3352680" imgH="901440" progId="Equation.DSMT4">
                  <p:embed/>
                </p:oleObj>
              </mc:Choice>
              <mc:Fallback>
                <p:oleObj name="Equation" r:id="rId5" imgW="3352680" imgH="9014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5950" y="1357313"/>
                        <a:ext cx="3182938" cy="963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3481" name="Text Box 9"/>
          <p:cNvSpPr txBox="1">
            <a:spLocks noChangeArrowheads="1"/>
          </p:cNvSpPr>
          <p:nvPr/>
        </p:nvSpPr>
        <p:spPr bwMode="auto">
          <a:xfrm>
            <a:off x="1042988" y="2722563"/>
            <a:ext cx="78136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高速运动粒子的频率比低速粒子的频率要小</a:t>
            </a:r>
            <a:r>
              <a:rPr lang="en-US" altLang="zh-CN" sz="2800" b="1"/>
              <a:t>!</a:t>
            </a:r>
            <a:endParaRPr lang="en-US" altLang="zh-CN" sz="2800"/>
          </a:p>
        </p:txBody>
      </p:sp>
      <p:sp>
        <p:nvSpPr>
          <p:cNvPr id="233482" name="Text Box 10"/>
          <p:cNvSpPr txBox="1">
            <a:spLocks noChangeArrowheads="1"/>
          </p:cNvSpPr>
          <p:nvPr/>
        </p:nvSpPr>
        <p:spPr bwMode="auto">
          <a:xfrm>
            <a:off x="1008063" y="2205038"/>
            <a:ext cx="32893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ea typeface="黑体" pitchFamily="2" charset="-122"/>
              </a:rPr>
              <a:t>结论</a:t>
            </a:r>
            <a:r>
              <a:rPr lang="zh-CN" altLang="en-US" sz="2800">
                <a:ea typeface="黑体" pitchFamily="2" charset="-122"/>
              </a:rPr>
              <a:t>：</a:t>
            </a:r>
          </a:p>
        </p:txBody>
      </p: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646113" y="3489325"/>
            <a:ext cx="2390775" cy="585788"/>
            <a:chOff x="144" y="3550"/>
            <a:chExt cx="1506" cy="369"/>
          </a:xfrm>
        </p:grpSpPr>
        <p:grpSp>
          <p:nvGrpSpPr>
            <p:cNvPr id="11287" name="Group 12"/>
            <p:cNvGrpSpPr>
              <a:grpSpLocks/>
            </p:cNvGrpSpPr>
            <p:nvPr/>
          </p:nvGrpSpPr>
          <p:grpSpPr bwMode="auto">
            <a:xfrm>
              <a:off x="144" y="3550"/>
              <a:ext cx="1138" cy="369"/>
              <a:chOff x="768" y="3638"/>
              <a:chExt cx="1207" cy="369"/>
            </a:xfrm>
          </p:grpSpPr>
          <p:sp>
            <p:nvSpPr>
              <p:cNvPr id="11289" name="Text Box 13"/>
              <p:cNvSpPr txBox="1">
                <a:spLocks noChangeArrowheads="1"/>
              </p:cNvSpPr>
              <p:nvPr/>
            </p:nvSpPr>
            <p:spPr bwMode="auto">
              <a:xfrm>
                <a:off x="768" y="3648"/>
                <a:ext cx="67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/>
                  <a:t>2</a:t>
                </a:r>
                <a:r>
                  <a:rPr lang="en-US" altLang="zh-CN" sz="2800" b="1">
                    <a:cs typeface="Times New Roman" pitchFamily="18" charset="0"/>
                  </a:rPr>
                  <a:t>º</a:t>
                </a:r>
                <a:r>
                  <a:rPr lang="en-US" altLang="zh-CN" sz="2800" b="1"/>
                  <a:t> </a:t>
                </a:r>
                <a:r>
                  <a:rPr lang="zh-CN" altLang="en-US" sz="2800" b="1"/>
                  <a:t>若</a:t>
                </a:r>
              </a:p>
            </p:txBody>
          </p:sp>
          <p:graphicFrame>
            <p:nvGraphicFramePr>
              <p:cNvPr id="11273" name="Object 14"/>
              <p:cNvGraphicFramePr>
                <a:graphicFrameLocks noChangeAspect="1"/>
              </p:cNvGraphicFramePr>
              <p:nvPr/>
            </p:nvGraphicFramePr>
            <p:xfrm>
              <a:off x="1276" y="3638"/>
              <a:ext cx="699" cy="36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3243" name="Equation" r:id="rId7" imgW="431640" imgH="228600" progId="Equation.DSMT4">
                      <p:embed/>
                    </p:oleObj>
                  </mc:Choice>
                  <mc:Fallback>
                    <p:oleObj name="Equation" r:id="rId7" imgW="431640" imgH="228600" progId="Equation.DSMT4">
                      <p:embed/>
                      <p:pic>
                        <p:nvPicPr>
                          <p:cNvPr id="0" name="Object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76" y="3638"/>
                            <a:ext cx="699" cy="36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1288" name="Text Box 15"/>
            <p:cNvSpPr txBox="1">
              <a:spLocks noChangeArrowheads="1"/>
            </p:cNvSpPr>
            <p:nvPr/>
          </p:nvSpPr>
          <p:spPr bwMode="auto">
            <a:xfrm>
              <a:off x="1152" y="3561"/>
              <a:ext cx="49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/>
                <a:t>时</a:t>
              </a:r>
              <a:endParaRPr lang="zh-CN" altLang="en-US" sz="2800"/>
            </a:p>
          </p:txBody>
        </p:sp>
      </p:grpSp>
      <p:graphicFrame>
        <p:nvGraphicFramePr>
          <p:cNvPr id="233488" name="Object 16"/>
          <p:cNvGraphicFramePr>
            <a:graphicFrameLocks noChangeAspect="1"/>
          </p:cNvGraphicFramePr>
          <p:nvPr/>
        </p:nvGraphicFramePr>
        <p:xfrm>
          <a:off x="2859088" y="3397250"/>
          <a:ext cx="1465262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44" name="Equation" r:id="rId9" imgW="545760" imgH="380880" progId="Equation.DSMT4">
                  <p:embed/>
                </p:oleObj>
              </mc:Choice>
              <mc:Fallback>
                <p:oleObj name="Equation" r:id="rId9" imgW="545760" imgH="38088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9088" y="3397250"/>
                        <a:ext cx="1465262" cy="93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3489" name="Text Box 17"/>
          <p:cNvSpPr txBox="1">
            <a:spLocks noChangeArrowheads="1"/>
          </p:cNvSpPr>
          <p:nvPr/>
        </p:nvSpPr>
        <p:spPr bwMode="auto">
          <a:xfrm>
            <a:off x="2105025" y="4267200"/>
            <a:ext cx="22510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则</a:t>
            </a:r>
            <a:endParaRPr lang="zh-CN" altLang="en-US" sz="2800"/>
          </a:p>
        </p:txBody>
      </p:sp>
      <p:graphicFrame>
        <p:nvGraphicFramePr>
          <p:cNvPr id="233490" name="Object 18"/>
          <p:cNvGraphicFramePr>
            <a:graphicFrameLocks noChangeAspect="1"/>
          </p:cNvGraphicFramePr>
          <p:nvPr/>
        </p:nvGraphicFramePr>
        <p:xfrm>
          <a:off x="2738438" y="4205288"/>
          <a:ext cx="1112837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45" name="Equation" r:id="rId11" imgW="558720" imgH="380880" progId="Equation.DSMT4">
                  <p:embed/>
                </p:oleObj>
              </mc:Choice>
              <mc:Fallback>
                <p:oleObj name="Equation" r:id="rId11" imgW="558720" imgH="38088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8438" y="4205288"/>
                        <a:ext cx="1112837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3491" name="Text Box 19"/>
          <p:cNvSpPr txBox="1">
            <a:spLocks noChangeArrowheads="1"/>
          </p:cNvSpPr>
          <p:nvPr/>
        </p:nvSpPr>
        <p:spPr bwMode="auto">
          <a:xfrm>
            <a:off x="3851275" y="4329113"/>
            <a:ext cx="47132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3366"/>
                </a:solidFill>
                <a:ea typeface="黑体" pitchFamily="2" charset="-122"/>
              </a:rPr>
              <a:t>——</a:t>
            </a:r>
            <a:r>
              <a:rPr lang="zh-CN" altLang="en-US" sz="2800" b="1">
                <a:solidFill>
                  <a:srgbClr val="003366"/>
                </a:solidFill>
                <a:ea typeface="黑体" pitchFamily="2" charset="-122"/>
              </a:rPr>
              <a:t>测动量</a:t>
            </a:r>
            <a:r>
              <a:rPr lang="en-US" altLang="zh-CN" sz="2800" b="1" i="1">
                <a:solidFill>
                  <a:srgbClr val="003366"/>
                </a:solidFill>
                <a:ea typeface="黑体" pitchFamily="2" charset="-122"/>
              </a:rPr>
              <a:t>P </a:t>
            </a:r>
            <a:r>
              <a:rPr lang="zh-CN" altLang="en-US" sz="2800" b="1">
                <a:solidFill>
                  <a:srgbClr val="003366"/>
                </a:solidFill>
                <a:ea typeface="黑体" pitchFamily="2" charset="-122"/>
              </a:rPr>
              <a:t>的重要方法</a:t>
            </a:r>
            <a:endParaRPr lang="zh-CN" altLang="en-US" sz="2800">
              <a:solidFill>
                <a:srgbClr val="003366"/>
              </a:solidFill>
              <a:ea typeface="黑体" pitchFamily="2" charset="-122"/>
            </a:endParaRPr>
          </a:p>
        </p:txBody>
      </p:sp>
      <p:sp>
        <p:nvSpPr>
          <p:cNvPr id="233492" name="Text Box 20"/>
          <p:cNvSpPr txBox="1">
            <a:spLocks noChangeArrowheads="1"/>
          </p:cNvSpPr>
          <p:nvPr/>
        </p:nvSpPr>
        <p:spPr bwMode="auto">
          <a:xfrm>
            <a:off x="1042988" y="5105400"/>
            <a:ext cx="800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ea typeface="黑体" pitchFamily="2" charset="-122"/>
              </a:rPr>
              <a:t>回转半径</a:t>
            </a:r>
            <a:r>
              <a:rPr lang="en-US" altLang="zh-CN" sz="2800" b="1" i="1">
                <a:solidFill>
                  <a:schemeClr val="tx2"/>
                </a:solidFill>
                <a:ea typeface="黑体" pitchFamily="2" charset="-122"/>
              </a:rPr>
              <a:t>R</a:t>
            </a:r>
            <a:r>
              <a:rPr lang="zh-CN" altLang="en-US" sz="2800" b="1">
                <a:solidFill>
                  <a:srgbClr val="FF0000"/>
                </a:solidFill>
                <a:ea typeface="黑体" pitchFamily="2" charset="-122"/>
              </a:rPr>
              <a:t>是粒子相对论动量的直接量度！</a:t>
            </a:r>
            <a:endParaRPr lang="zh-CN" altLang="en-US" sz="2800">
              <a:solidFill>
                <a:srgbClr val="FF0000"/>
              </a:solidFill>
              <a:ea typeface="黑体" pitchFamily="2" charset="-122"/>
            </a:endParaRPr>
          </a:p>
        </p:txBody>
      </p: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5715000" y="152400"/>
            <a:ext cx="2590800" cy="990600"/>
            <a:chOff x="2880" y="144"/>
            <a:chExt cx="1632" cy="624"/>
          </a:xfrm>
        </p:grpSpPr>
        <p:graphicFrame>
          <p:nvGraphicFramePr>
            <p:cNvPr id="11271" name="Object 22"/>
            <p:cNvGraphicFramePr>
              <a:graphicFrameLocks noChangeAspect="1"/>
            </p:cNvGraphicFramePr>
            <p:nvPr/>
          </p:nvGraphicFramePr>
          <p:xfrm>
            <a:off x="3480" y="188"/>
            <a:ext cx="914" cy="5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246" name="Equation" r:id="rId13" imgW="1409400" imgH="863280" progId="Equation.DSMT4">
                    <p:embed/>
                  </p:oleObj>
                </mc:Choice>
                <mc:Fallback>
                  <p:oleObj name="Equation" r:id="rId13" imgW="1409400" imgH="863280" progId="Equation.DSMT4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80" y="188"/>
                          <a:ext cx="914" cy="5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86" name="Rectangle 23"/>
            <p:cNvSpPr>
              <a:spLocks noChangeArrowheads="1"/>
            </p:cNvSpPr>
            <p:nvPr/>
          </p:nvSpPr>
          <p:spPr bwMode="auto">
            <a:xfrm>
              <a:off x="3456" y="192"/>
              <a:ext cx="1056" cy="576"/>
            </a:xfrm>
            <a:prstGeom prst="rect">
              <a:avLst/>
            </a:prstGeom>
            <a:noFill/>
            <a:ln w="28575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1272" name="Object 24"/>
            <p:cNvGraphicFramePr>
              <a:graphicFrameLocks noChangeAspect="1"/>
            </p:cNvGraphicFramePr>
            <p:nvPr/>
          </p:nvGraphicFramePr>
          <p:xfrm>
            <a:off x="2880" y="144"/>
            <a:ext cx="589" cy="6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247" name="剪辑" r:id="rId15" imgW="3285720" imgH="3038040" progId="MS_ClipArt_Gallery.2">
                    <p:embed/>
                  </p:oleObj>
                </mc:Choice>
                <mc:Fallback>
                  <p:oleObj name="剪辑" r:id="rId15" imgW="3285720" imgH="3038040" progId="MS_ClipArt_Gallery.2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144"/>
                          <a:ext cx="589" cy="6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33498" name="Object 26"/>
          <p:cNvGraphicFramePr>
            <a:graphicFrameLocks noChangeAspect="1"/>
          </p:cNvGraphicFramePr>
          <p:nvPr/>
        </p:nvGraphicFramePr>
        <p:xfrm>
          <a:off x="6372225" y="1693863"/>
          <a:ext cx="398463" cy="35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48" name="Equation" r:id="rId17" imgW="241200" imgH="228600" progId="Equation.3">
                  <p:embed/>
                </p:oleObj>
              </mc:Choice>
              <mc:Fallback>
                <p:oleObj name="Equation" r:id="rId17" imgW="241200" imgH="2286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25" y="1693863"/>
                        <a:ext cx="398463" cy="354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3499" name="Text Box 27"/>
          <p:cNvSpPr txBox="1">
            <a:spLocks noChangeArrowheads="1"/>
          </p:cNvSpPr>
          <p:nvPr/>
        </p:nvSpPr>
        <p:spPr bwMode="auto">
          <a:xfrm>
            <a:off x="971550" y="517525"/>
            <a:ext cx="18716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rgbClr val="FF0000"/>
                </a:solidFill>
                <a:ea typeface="隶书" pitchFamily="49" charset="-122"/>
              </a:rPr>
              <a:t>讨论</a:t>
            </a:r>
          </a:p>
        </p:txBody>
      </p:sp>
      <p:sp>
        <p:nvSpPr>
          <p:cNvPr id="11285" name="Text Box 75"/>
          <p:cNvSpPr txBox="1">
            <a:spLocks noChangeArrowheads="1"/>
          </p:cNvSpPr>
          <p:nvPr/>
        </p:nvSpPr>
        <p:spPr bwMode="auto">
          <a:xfrm>
            <a:off x="8659813" y="6429375"/>
            <a:ext cx="4143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800">
                <a:solidFill>
                  <a:schemeClr val="bg2"/>
                </a:solidFill>
              </a:rPr>
              <a:t>10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6826250" y="1406525"/>
            <a:ext cx="1913692" cy="908050"/>
            <a:chOff x="6826250" y="1406525"/>
            <a:chExt cx="1913692" cy="908050"/>
          </a:xfrm>
        </p:grpSpPr>
        <p:graphicFrame>
          <p:nvGraphicFramePr>
            <p:cNvPr id="233480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01900436"/>
                </p:ext>
              </p:extLst>
            </p:nvPr>
          </p:nvGraphicFramePr>
          <p:xfrm>
            <a:off x="6826250" y="1406525"/>
            <a:ext cx="914400" cy="908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249" name="Equation" r:id="rId19" imgW="787320" imgH="850680" progId="Equation.DSMT4">
                    <p:embed/>
                  </p:oleObj>
                </mc:Choice>
                <mc:Fallback>
                  <p:oleObj name="Equation" r:id="rId19" imgW="787320" imgH="85068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26250" y="1406525"/>
                          <a:ext cx="914400" cy="9080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" name="TextBox 3"/>
            <p:cNvSpPr txBox="1"/>
            <p:nvPr/>
          </p:nvSpPr>
          <p:spPr>
            <a:xfrm>
              <a:off x="7939723" y="1481138"/>
              <a:ext cx="80021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速度</a:t>
              </a:r>
              <a:endParaRPr lang="en-US" altLang="zh-CN" dirty="0" smtClean="0"/>
            </a:p>
            <a:p>
              <a:r>
                <a:rPr lang="zh-CN" altLang="en-US" dirty="0" smtClean="0"/>
                <a:t>较大</a:t>
              </a:r>
              <a:endParaRPr lang="zh-CN" altLang="en-US" dirty="0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34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34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334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334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33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334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334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75" fill="hold"/>
                                        <p:tgtEl>
                                          <p:spTgt spid="2334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" fill="hold"/>
                                        <p:tgtEl>
                                          <p:spTgt spid="2334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225"/>
                            </p:stCondLst>
                            <p:childTnLst>
                              <p:par>
                                <p:cTn id="4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233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334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334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334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334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334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334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33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7" dur="75"/>
                                        <p:tgtEl>
                                          <p:spTgt spid="233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75" fill="hold"/>
                                        <p:tgtEl>
                                          <p:spTgt spid="233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75" fill="hold"/>
                                        <p:tgtEl>
                                          <p:spTgt spid="233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74" grpId="0" animBg="1" autoUpdateAnimBg="0"/>
      <p:bldP spid="233481" grpId="0" autoUpdateAnimBg="0"/>
      <p:bldP spid="233482" grpId="0" autoUpdateAnimBg="0"/>
      <p:bldP spid="233489" grpId="0" autoUpdateAnimBg="0"/>
      <p:bldP spid="233491" grpId="0" autoUpdateAnimBg="0"/>
      <p:bldP spid="233492" grpId="0" autoUpdateAnimBg="0"/>
      <p:bldP spid="23349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 descr="https://appwk.baidu.com/naapi/doc/view?ih=359&amp;o=png_6_0_0_490_489_193_195_893.25_1263.375&amp;iw=356&amp;ix=0&amp;iy=215&amp;aimw=356&amp;rn=1&amp;doc_id=5c13b4252af90242a895e523&amp;pn=1&amp;sign=b2de5fcc76ec8a442a161ee14fd69cfa&amp;type=1&amp;app_ver=2.9.8.2&amp;ua=bd_800_800_IncredibleS_2.9.8.2_2.3.7&amp;bid=1&amp;app_ua=IncredibleS&amp;uid=&amp;cuid=&amp;fr=3&amp;Bdi_bear=WIFI&amp;from=3_10000&amp;bduss=&amp;pid=1&amp;screen=800_800&amp;sys_ver=2.3.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507" y="761551"/>
            <a:ext cx="2802396" cy="282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785248" y="111760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均匀磁场下的磁聚焦</a:t>
            </a:r>
            <a:endParaRPr lang="zh-CN" altLang="en-US" b="1" dirty="0"/>
          </a:p>
        </p:txBody>
      </p:sp>
      <p:grpSp>
        <p:nvGrpSpPr>
          <p:cNvPr id="18" name="组合 17"/>
          <p:cNvGrpSpPr/>
          <p:nvPr/>
        </p:nvGrpSpPr>
        <p:grpSpPr>
          <a:xfrm>
            <a:off x="4202747" y="111760"/>
            <a:ext cx="4209807" cy="3066098"/>
            <a:chOff x="4202747" y="111760"/>
            <a:chExt cx="4209807" cy="3066098"/>
          </a:xfrm>
        </p:grpSpPr>
        <p:pic>
          <p:nvPicPr>
            <p:cNvPr id="50180" name="Picture 4" descr="https://img.antpedia.com/instrument-library/attachments/att/image/20171113/1510583200356237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0695" y="920432"/>
              <a:ext cx="4038600" cy="22574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文本框 4"/>
            <p:cNvSpPr txBox="1"/>
            <p:nvPr/>
          </p:nvSpPr>
          <p:spPr>
            <a:xfrm>
              <a:off x="4202747" y="111760"/>
              <a:ext cx="42098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/>
                <a:t>非均匀磁场下的磁透镜 </a:t>
              </a:r>
              <a:r>
                <a:rPr lang="en-US" altLang="zh-CN" b="1" dirty="0" smtClean="0"/>
                <a:t>(P195)</a:t>
              </a:r>
              <a:endParaRPr lang="zh-CN" altLang="en-US" b="1" dirty="0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756990" y="3775690"/>
            <a:ext cx="2982913" cy="1009650"/>
            <a:chOff x="5045075" y="4719638"/>
            <a:chExt cx="2982913" cy="1009650"/>
          </a:xfrm>
        </p:grpSpPr>
        <p:graphicFrame>
          <p:nvGraphicFramePr>
            <p:cNvPr id="6" name="Object 5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67854869"/>
                </p:ext>
              </p:extLst>
            </p:nvPr>
          </p:nvGraphicFramePr>
          <p:xfrm>
            <a:off x="5045075" y="4895850"/>
            <a:ext cx="1395413" cy="582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93" name="Equation" r:id="rId5" imgW="545760" imgH="228600" progId="Equation.DSMT4">
                    <p:embed/>
                  </p:oleObj>
                </mc:Choice>
                <mc:Fallback>
                  <p:oleObj name="Equation" r:id="rId5" imgW="545760" imgH="228600" progId="Equation.DSMT4">
                    <p:embed/>
                    <p:pic>
                      <p:nvPicPr>
                        <p:cNvPr id="231478" name="Object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45075" y="4895850"/>
                          <a:ext cx="1395413" cy="5826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5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27549805"/>
                </p:ext>
              </p:extLst>
            </p:nvPr>
          </p:nvGraphicFramePr>
          <p:xfrm>
            <a:off x="6429375" y="4719638"/>
            <a:ext cx="1598613" cy="1009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94" name="Equation" r:id="rId7" imgW="660240" imgH="419040" progId="Equation.DSMT4">
                    <p:embed/>
                  </p:oleObj>
                </mc:Choice>
                <mc:Fallback>
                  <p:oleObj name="Equation" r:id="rId7" imgW="660240" imgH="419040" progId="Equation.DSMT4">
                    <p:embed/>
                    <p:pic>
                      <p:nvPicPr>
                        <p:cNvPr id="231482" name="Object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29375" y="4719638"/>
                          <a:ext cx="1598613" cy="10096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9" name="组合 18"/>
          <p:cNvGrpSpPr/>
          <p:nvPr/>
        </p:nvGrpSpPr>
        <p:grpSpPr>
          <a:xfrm>
            <a:off x="205185" y="3444240"/>
            <a:ext cx="8641749" cy="3267685"/>
            <a:chOff x="205185" y="3444240"/>
            <a:chExt cx="8641749" cy="3267685"/>
          </a:xfrm>
        </p:grpSpPr>
        <p:grpSp>
          <p:nvGrpSpPr>
            <p:cNvPr id="14" name="组合 13"/>
            <p:cNvGrpSpPr/>
            <p:nvPr/>
          </p:nvGrpSpPr>
          <p:grpSpPr>
            <a:xfrm>
              <a:off x="205185" y="3444240"/>
              <a:ext cx="8641749" cy="1483360"/>
              <a:chOff x="205185" y="3444240"/>
              <a:chExt cx="8641749" cy="1483360"/>
            </a:xfrm>
          </p:grpSpPr>
          <p:cxnSp>
            <p:nvCxnSpPr>
              <p:cNvPr id="9" name="直接连接符 8"/>
              <p:cNvCxnSpPr/>
              <p:nvPr/>
            </p:nvCxnSpPr>
            <p:spPr bwMode="auto">
              <a:xfrm>
                <a:off x="205185" y="4917440"/>
                <a:ext cx="3787695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B05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" name="直接连接符 10"/>
              <p:cNvCxnSpPr/>
              <p:nvPr/>
            </p:nvCxnSpPr>
            <p:spPr bwMode="auto">
              <a:xfrm flipV="1">
                <a:off x="3982720" y="3444240"/>
                <a:ext cx="0" cy="148336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B05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" name="直接连接符 12"/>
              <p:cNvCxnSpPr/>
              <p:nvPr/>
            </p:nvCxnSpPr>
            <p:spPr bwMode="auto">
              <a:xfrm>
                <a:off x="3992880" y="3454400"/>
                <a:ext cx="4854054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B05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7" name="组合 16"/>
            <p:cNvGrpSpPr/>
            <p:nvPr/>
          </p:nvGrpSpPr>
          <p:grpSpPr>
            <a:xfrm>
              <a:off x="635366" y="3587564"/>
              <a:ext cx="8211568" cy="3124361"/>
              <a:chOff x="635366" y="3587564"/>
              <a:chExt cx="8211568" cy="3124361"/>
            </a:xfrm>
          </p:grpSpPr>
          <p:pic>
            <p:nvPicPr>
              <p:cNvPr id="4" name="图片 3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401706" y="3587564"/>
                <a:ext cx="4445228" cy="3124361"/>
              </a:xfrm>
              <a:prstGeom prst="rect">
                <a:avLst/>
              </a:prstGeom>
            </p:spPr>
          </p:pic>
          <p:sp>
            <p:nvSpPr>
              <p:cNvPr id="15" name="文本框 14"/>
              <p:cNvSpPr txBox="1"/>
              <p:nvPr/>
            </p:nvSpPr>
            <p:spPr>
              <a:xfrm>
                <a:off x="635366" y="5149678"/>
                <a:ext cx="325441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1" dirty="0"/>
                  <a:t>离子</a:t>
                </a:r>
                <a:r>
                  <a:rPr lang="zh-CN" altLang="en-US" b="1" dirty="0" smtClean="0"/>
                  <a:t>速度选择器 </a:t>
                </a:r>
                <a:r>
                  <a:rPr lang="en-US" altLang="zh-CN" b="1" dirty="0" smtClean="0"/>
                  <a:t>(P193)</a:t>
                </a:r>
                <a:endParaRPr lang="zh-CN" altLang="en-US" b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文本框 15"/>
                  <p:cNvSpPr txBox="1"/>
                  <p:nvPr/>
                </p:nvSpPr>
                <p:spPr>
                  <a:xfrm>
                    <a:off x="1454696" y="5853127"/>
                    <a:ext cx="1068947" cy="78136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  <m:r>
                            <a:rPr lang="en-US" altLang="zh-CN" b="1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num>
                            <m:den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den>
                          </m:f>
                        </m:oMath>
                      </m:oMathPara>
                    </a14:m>
                    <a:endParaRPr lang="zh-CN" altLang="en-US" b="1" dirty="0"/>
                  </a:p>
                </p:txBody>
              </p:sp>
            </mc:Choice>
            <mc:Fallback xmlns="">
              <p:sp>
                <p:nvSpPr>
                  <p:cNvPr id="16" name="文本框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54696" y="5853127"/>
                    <a:ext cx="1068947" cy="781368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486681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Arc 2"/>
          <p:cNvSpPr>
            <a:spLocks/>
          </p:cNvSpPr>
          <p:nvPr/>
        </p:nvSpPr>
        <p:spPr bwMode="auto">
          <a:xfrm flipH="1" flipV="1">
            <a:off x="5059363" y="1300163"/>
            <a:ext cx="5837237" cy="1333500"/>
          </a:xfrm>
          <a:custGeom>
            <a:avLst/>
            <a:gdLst>
              <a:gd name="T0" fmla="*/ 2147483647 w 19934"/>
              <a:gd name="T1" fmla="*/ 0 h 20477"/>
              <a:gd name="T2" fmla="*/ 2147483647 w 19934"/>
              <a:gd name="T3" fmla="*/ 2147483647 h 20477"/>
              <a:gd name="T4" fmla="*/ 0 w 19934"/>
              <a:gd name="T5" fmla="*/ 2147483647 h 20477"/>
              <a:gd name="T6" fmla="*/ 0 60000 65536"/>
              <a:gd name="T7" fmla="*/ 0 60000 65536"/>
              <a:gd name="T8" fmla="*/ 0 60000 65536"/>
              <a:gd name="T9" fmla="*/ 0 w 19934"/>
              <a:gd name="T10" fmla="*/ 0 h 20477"/>
              <a:gd name="T11" fmla="*/ 19934 w 19934"/>
              <a:gd name="T12" fmla="*/ 20477 h 2047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934" h="20477" fill="none" extrusionOk="0">
                <a:moveTo>
                  <a:pt x="6874" y="-1"/>
                </a:moveTo>
                <a:cubicBezTo>
                  <a:pt x="12775" y="1981"/>
                  <a:pt x="17536" y="6412"/>
                  <a:pt x="19933" y="12158"/>
                </a:cubicBezTo>
              </a:path>
              <a:path w="19934" h="20477" stroke="0" extrusionOk="0">
                <a:moveTo>
                  <a:pt x="6874" y="-1"/>
                </a:moveTo>
                <a:cubicBezTo>
                  <a:pt x="12775" y="1981"/>
                  <a:pt x="17536" y="6412"/>
                  <a:pt x="19933" y="12158"/>
                </a:cubicBezTo>
                <a:lnTo>
                  <a:pt x="0" y="20477"/>
                </a:lnTo>
                <a:close/>
              </a:path>
            </a:pathLst>
          </a:custGeom>
          <a:noFill/>
          <a:ln w="38100">
            <a:solidFill>
              <a:srgbClr val="0000FF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4499" name="Arc 3"/>
          <p:cNvSpPr>
            <a:spLocks/>
          </p:cNvSpPr>
          <p:nvPr/>
        </p:nvSpPr>
        <p:spPr bwMode="auto">
          <a:xfrm flipH="1">
            <a:off x="5013325" y="3313113"/>
            <a:ext cx="5837238" cy="1339850"/>
          </a:xfrm>
          <a:custGeom>
            <a:avLst/>
            <a:gdLst>
              <a:gd name="T0" fmla="*/ 2147483647 w 19934"/>
              <a:gd name="T1" fmla="*/ 0 h 20595"/>
              <a:gd name="T2" fmla="*/ 2147483647 w 19934"/>
              <a:gd name="T3" fmla="*/ 2147483647 h 20595"/>
              <a:gd name="T4" fmla="*/ 0 w 19934"/>
              <a:gd name="T5" fmla="*/ 2147483647 h 20595"/>
              <a:gd name="T6" fmla="*/ 0 60000 65536"/>
              <a:gd name="T7" fmla="*/ 0 60000 65536"/>
              <a:gd name="T8" fmla="*/ 0 60000 65536"/>
              <a:gd name="T9" fmla="*/ 0 w 19934"/>
              <a:gd name="T10" fmla="*/ 0 h 20595"/>
              <a:gd name="T11" fmla="*/ 19934 w 19934"/>
              <a:gd name="T12" fmla="*/ 20595 h 2059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934" h="20595" fill="none" extrusionOk="0">
                <a:moveTo>
                  <a:pt x="6511" y="-1"/>
                </a:moveTo>
                <a:cubicBezTo>
                  <a:pt x="12574" y="1916"/>
                  <a:pt x="17484" y="6407"/>
                  <a:pt x="19933" y="12276"/>
                </a:cubicBezTo>
              </a:path>
              <a:path w="19934" h="20595" stroke="0" extrusionOk="0">
                <a:moveTo>
                  <a:pt x="6511" y="-1"/>
                </a:moveTo>
                <a:cubicBezTo>
                  <a:pt x="12574" y="1916"/>
                  <a:pt x="17484" y="6407"/>
                  <a:pt x="19933" y="12276"/>
                </a:cubicBezTo>
                <a:lnTo>
                  <a:pt x="0" y="20595"/>
                </a:lnTo>
                <a:close/>
              </a:path>
            </a:pathLst>
          </a:custGeom>
          <a:noFill/>
          <a:ln w="38100">
            <a:solidFill>
              <a:srgbClr val="0000FF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4500" name="Line 4"/>
          <p:cNvSpPr>
            <a:spLocks noChangeShapeType="1"/>
          </p:cNvSpPr>
          <p:nvPr/>
        </p:nvSpPr>
        <p:spPr bwMode="auto">
          <a:xfrm>
            <a:off x="4754563" y="2976563"/>
            <a:ext cx="4191000" cy="1587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4501" name="Arc 5"/>
          <p:cNvSpPr>
            <a:spLocks/>
          </p:cNvSpPr>
          <p:nvPr/>
        </p:nvSpPr>
        <p:spPr bwMode="auto">
          <a:xfrm rot="715164" flipH="1">
            <a:off x="5595938" y="2273300"/>
            <a:ext cx="847725" cy="1516063"/>
          </a:xfrm>
          <a:custGeom>
            <a:avLst/>
            <a:gdLst>
              <a:gd name="T0" fmla="*/ 0 w 23560"/>
              <a:gd name="T1" fmla="*/ 2147483647 h 35677"/>
              <a:gd name="T2" fmla="*/ 2147483647 w 23560"/>
              <a:gd name="T3" fmla="*/ 2147483647 h 35677"/>
              <a:gd name="T4" fmla="*/ 2147483647 w 23560"/>
              <a:gd name="T5" fmla="*/ 2147483647 h 35677"/>
              <a:gd name="T6" fmla="*/ 0 60000 65536"/>
              <a:gd name="T7" fmla="*/ 0 60000 65536"/>
              <a:gd name="T8" fmla="*/ 0 60000 65536"/>
              <a:gd name="T9" fmla="*/ 0 w 23560"/>
              <a:gd name="T10" fmla="*/ 0 h 35677"/>
              <a:gd name="T11" fmla="*/ 23560 w 23560"/>
              <a:gd name="T12" fmla="*/ 35677 h 3567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560" h="35677" fill="none" extrusionOk="0">
                <a:moveTo>
                  <a:pt x="0" y="89"/>
                </a:moveTo>
                <a:cubicBezTo>
                  <a:pt x="651" y="29"/>
                  <a:pt x="1305" y="-1"/>
                  <a:pt x="1960" y="0"/>
                </a:cubicBezTo>
                <a:cubicBezTo>
                  <a:pt x="13889" y="0"/>
                  <a:pt x="23560" y="9670"/>
                  <a:pt x="23560" y="21600"/>
                </a:cubicBezTo>
                <a:cubicBezTo>
                  <a:pt x="23560" y="26765"/>
                  <a:pt x="21709" y="31759"/>
                  <a:pt x="18342" y="35676"/>
                </a:cubicBezTo>
              </a:path>
              <a:path w="23560" h="35677" stroke="0" extrusionOk="0">
                <a:moveTo>
                  <a:pt x="0" y="89"/>
                </a:moveTo>
                <a:cubicBezTo>
                  <a:pt x="651" y="29"/>
                  <a:pt x="1305" y="-1"/>
                  <a:pt x="1960" y="0"/>
                </a:cubicBezTo>
                <a:cubicBezTo>
                  <a:pt x="13889" y="0"/>
                  <a:pt x="23560" y="9670"/>
                  <a:pt x="23560" y="21600"/>
                </a:cubicBezTo>
                <a:cubicBezTo>
                  <a:pt x="23560" y="26765"/>
                  <a:pt x="21709" y="31759"/>
                  <a:pt x="18342" y="35676"/>
                </a:cubicBezTo>
                <a:lnTo>
                  <a:pt x="1960" y="21600"/>
                </a:lnTo>
                <a:close/>
              </a:path>
            </a:pathLst>
          </a:custGeom>
          <a:noFill/>
          <a:ln w="57150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4502" name="Arc 6"/>
          <p:cNvSpPr>
            <a:spLocks/>
          </p:cNvSpPr>
          <p:nvPr/>
        </p:nvSpPr>
        <p:spPr bwMode="auto">
          <a:xfrm>
            <a:off x="7215188" y="2519363"/>
            <a:ext cx="309562" cy="838200"/>
          </a:xfrm>
          <a:custGeom>
            <a:avLst/>
            <a:gdLst>
              <a:gd name="T0" fmla="*/ 0 w 21600"/>
              <a:gd name="T1" fmla="*/ 0 h 34151"/>
              <a:gd name="T2" fmla="*/ 2147483647 w 21600"/>
              <a:gd name="T3" fmla="*/ 2147483647 h 34151"/>
              <a:gd name="T4" fmla="*/ 0 w 21600"/>
              <a:gd name="T5" fmla="*/ 2147483647 h 34151"/>
              <a:gd name="T6" fmla="*/ 0 60000 65536"/>
              <a:gd name="T7" fmla="*/ 0 60000 65536"/>
              <a:gd name="T8" fmla="*/ 0 60000 65536"/>
              <a:gd name="T9" fmla="*/ 0 w 21600"/>
              <a:gd name="T10" fmla="*/ 0 h 34151"/>
              <a:gd name="T11" fmla="*/ 21600 w 21600"/>
              <a:gd name="T12" fmla="*/ 34151 h 3415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34151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6100"/>
                  <a:pt x="20194" y="30488"/>
                  <a:pt x="17579" y="34151"/>
                </a:cubicBezTo>
              </a:path>
              <a:path w="21600" h="34151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6100"/>
                  <a:pt x="20194" y="30488"/>
                  <a:pt x="17579" y="34151"/>
                </a:cubicBezTo>
                <a:lnTo>
                  <a:pt x="0" y="21600"/>
                </a:lnTo>
                <a:close/>
              </a:path>
            </a:pathLst>
          </a:cu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4503" name="Arc 7"/>
          <p:cNvSpPr>
            <a:spLocks/>
          </p:cNvSpPr>
          <p:nvPr/>
        </p:nvSpPr>
        <p:spPr bwMode="auto">
          <a:xfrm flipH="1">
            <a:off x="4953000" y="2138363"/>
            <a:ext cx="654050" cy="838200"/>
          </a:xfrm>
          <a:custGeom>
            <a:avLst/>
            <a:gdLst>
              <a:gd name="T0" fmla="*/ 0 w 19177"/>
              <a:gd name="T1" fmla="*/ 0 h 21600"/>
              <a:gd name="T2" fmla="*/ 2147483647 w 19177"/>
              <a:gd name="T3" fmla="*/ 2147483647 h 21600"/>
              <a:gd name="T4" fmla="*/ 0 w 19177"/>
              <a:gd name="T5" fmla="*/ 2147483647 h 21600"/>
              <a:gd name="T6" fmla="*/ 0 60000 65536"/>
              <a:gd name="T7" fmla="*/ 0 60000 65536"/>
              <a:gd name="T8" fmla="*/ 0 60000 65536"/>
              <a:gd name="T9" fmla="*/ 0 w 19177"/>
              <a:gd name="T10" fmla="*/ 0 h 21600"/>
              <a:gd name="T11" fmla="*/ 19177 w 19177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77" h="21600" fill="none" extrusionOk="0">
                <a:moveTo>
                  <a:pt x="-1" y="0"/>
                </a:moveTo>
                <a:cubicBezTo>
                  <a:pt x="8068" y="0"/>
                  <a:pt x="15464" y="4496"/>
                  <a:pt x="19176" y="11660"/>
                </a:cubicBezTo>
              </a:path>
              <a:path w="19177" h="21600" stroke="0" extrusionOk="0">
                <a:moveTo>
                  <a:pt x="-1" y="0"/>
                </a:moveTo>
                <a:cubicBezTo>
                  <a:pt x="8068" y="0"/>
                  <a:pt x="15464" y="4496"/>
                  <a:pt x="19176" y="11660"/>
                </a:cubicBezTo>
                <a:lnTo>
                  <a:pt x="0" y="21600"/>
                </a:lnTo>
                <a:close/>
              </a:path>
            </a:pathLst>
          </a:custGeom>
          <a:noFill/>
          <a:ln w="57150">
            <a:solidFill>
              <a:srgbClr val="FF0000"/>
            </a:solidFill>
            <a:prstDash val="sysDot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4504" name="Arc 8"/>
          <p:cNvSpPr>
            <a:spLocks/>
          </p:cNvSpPr>
          <p:nvPr/>
        </p:nvSpPr>
        <p:spPr bwMode="auto">
          <a:xfrm>
            <a:off x="6643688" y="2378075"/>
            <a:ext cx="304800" cy="1052513"/>
          </a:xfrm>
          <a:custGeom>
            <a:avLst/>
            <a:gdLst>
              <a:gd name="T0" fmla="*/ 0 w 21600"/>
              <a:gd name="T1" fmla="*/ 0 h 38420"/>
              <a:gd name="T2" fmla="*/ 2147483647 w 21600"/>
              <a:gd name="T3" fmla="*/ 2147483647 h 38420"/>
              <a:gd name="T4" fmla="*/ 0 w 21600"/>
              <a:gd name="T5" fmla="*/ 2147483647 h 38420"/>
              <a:gd name="T6" fmla="*/ 0 60000 65536"/>
              <a:gd name="T7" fmla="*/ 0 60000 65536"/>
              <a:gd name="T8" fmla="*/ 0 60000 65536"/>
              <a:gd name="T9" fmla="*/ 0 w 21600"/>
              <a:gd name="T10" fmla="*/ 0 h 38420"/>
              <a:gd name="T11" fmla="*/ 21600 w 21600"/>
              <a:gd name="T12" fmla="*/ 38420 h 3842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3842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8135"/>
                  <a:pt x="18640" y="34319"/>
                  <a:pt x="13551" y="38419"/>
                </a:cubicBezTo>
              </a:path>
              <a:path w="21600" h="3842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8135"/>
                  <a:pt x="18640" y="34319"/>
                  <a:pt x="13551" y="38419"/>
                </a:cubicBezTo>
                <a:lnTo>
                  <a:pt x="0" y="21600"/>
                </a:lnTo>
                <a:close/>
              </a:path>
            </a:pathLst>
          </a:cu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6691313" y="2424113"/>
            <a:ext cx="473075" cy="1085850"/>
            <a:chOff x="2239" y="1140"/>
            <a:chExt cx="298" cy="684"/>
          </a:xfrm>
        </p:grpSpPr>
        <p:sp>
          <p:nvSpPr>
            <p:cNvPr id="12407" name="Arc 10"/>
            <p:cNvSpPr>
              <a:spLocks/>
            </p:cNvSpPr>
            <p:nvPr/>
          </p:nvSpPr>
          <p:spPr bwMode="auto">
            <a:xfrm rot="1257078" flipH="1">
              <a:off x="2264" y="1140"/>
              <a:ext cx="273" cy="684"/>
            </a:xfrm>
            <a:custGeom>
              <a:avLst/>
              <a:gdLst>
                <a:gd name="T0" fmla="*/ 0 w 21600"/>
                <a:gd name="T1" fmla="*/ 0 h 37788"/>
                <a:gd name="T2" fmla="*/ 0 w 21600"/>
                <a:gd name="T3" fmla="*/ 0 h 37788"/>
                <a:gd name="T4" fmla="*/ 0 w 21600"/>
                <a:gd name="T5" fmla="*/ 0 h 37788"/>
                <a:gd name="T6" fmla="*/ 0 60000 65536"/>
                <a:gd name="T7" fmla="*/ 0 60000 65536"/>
                <a:gd name="T8" fmla="*/ 0 60000 65536"/>
                <a:gd name="T9" fmla="*/ 0 w 21600"/>
                <a:gd name="T10" fmla="*/ 0 h 37788"/>
                <a:gd name="T11" fmla="*/ 21600 w 21600"/>
                <a:gd name="T12" fmla="*/ 37788 h 377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7788" fill="none" extrusionOk="0">
                  <a:moveTo>
                    <a:pt x="4392" y="0"/>
                  </a:moveTo>
                  <a:cubicBezTo>
                    <a:pt x="14415" y="2082"/>
                    <a:pt x="21600" y="10912"/>
                    <a:pt x="21600" y="21149"/>
                  </a:cubicBezTo>
                  <a:cubicBezTo>
                    <a:pt x="21600" y="27584"/>
                    <a:pt x="18730" y="33684"/>
                    <a:pt x="13773" y="37788"/>
                  </a:cubicBezTo>
                </a:path>
                <a:path w="21600" h="37788" stroke="0" extrusionOk="0">
                  <a:moveTo>
                    <a:pt x="4392" y="0"/>
                  </a:moveTo>
                  <a:cubicBezTo>
                    <a:pt x="14415" y="2082"/>
                    <a:pt x="21600" y="10912"/>
                    <a:pt x="21600" y="21149"/>
                  </a:cubicBezTo>
                  <a:cubicBezTo>
                    <a:pt x="21600" y="27584"/>
                    <a:pt x="18730" y="33684"/>
                    <a:pt x="13773" y="37788"/>
                  </a:cubicBezTo>
                  <a:lnTo>
                    <a:pt x="0" y="21149"/>
                  </a:lnTo>
                  <a:close/>
                </a:path>
              </a:pathLst>
            </a:custGeom>
            <a:noFill/>
            <a:ln w="57150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08" name="Arc 11"/>
            <p:cNvSpPr>
              <a:spLocks/>
            </p:cNvSpPr>
            <p:nvPr/>
          </p:nvSpPr>
          <p:spPr bwMode="auto">
            <a:xfrm>
              <a:off x="2239" y="1331"/>
              <a:ext cx="113" cy="480"/>
            </a:xfrm>
            <a:custGeom>
              <a:avLst/>
              <a:gdLst>
                <a:gd name="T0" fmla="*/ 0 w 20652"/>
                <a:gd name="T1" fmla="*/ 0 h 21600"/>
                <a:gd name="T2" fmla="*/ 0 w 20652"/>
                <a:gd name="T3" fmla="*/ 0 h 21600"/>
                <a:gd name="T4" fmla="*/ 0 w 20652"/>
                <a:gd name="T5" fmla="*/ 0 h 21600"/>
                <a:gd name="T6" fmla="*/ 0 60000 65536"/>
                <a:gd name="T7" fmla="*/ 0 60000 65536"/>
                <a:gd name="T8" fmla="*/ 0 60000 65536"/>
                <a:gd name="T9" fmla="*/ 0 w 20652"/>
                <a:gd name="T10" fmla="*/ 0 h 21600"/>
                <a:gd name="T11" fmla="*/ 20652 w 20652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652" h="21600" fill="none" extrusionOk="0">
                  <a:moveTo>
                    <a:pt x="20651" y="18605"/>
                  </a:moveTo>
                  <a:cubicBezTo>
                    <a:pt x="17327" y="20566"/>
                    <a:pt x="13539" y="21599"/>
                    <a:pt x="9680" y="21600"/>
                  </a:cubicBezTo>
                  <a:cubicBezTo>
                    <a:pt x="6318" y="21600"/>
                    <a:pt x="3004" y="20815"/>
                    <a:pt x="-1" y="19309"/>
                  </a:cubicBezTo>
                </a:path>
                <a:path w="20652" h="21600" stroke="0" extrusionOk="0">
                  <a:moveTo>
                    <a:pt x="20651" y="18605"/>
                  </a:moveTo>
                  <a:cubicBezTo>
                    <a:pt x="17327" y="20566"/>
                    <a:pt x="13539" y="21599"/>
                    <a:pt x="9680" y="21600"/>
                  </a:cubicBezTo>
                  <a:cubicBezTo>
                    <a:pt x="6318" y="21600"/>
                    <a:pt x="3004" y="20815"/>
                    <a:pt x="-1" y="19309"/>
                  </a:cubicBezTo>
                  <a:lnTo>
                    <a:pt x="9680" y="0"/>
                  </a:lnTo>
                  <a:close/>
                </a:path>
              </a:pathLst>
            </a:cu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7308850" y="2595563"/>
            <a:ext cx="482600" cy="838200"/>
            <a:chOff x="2640" y="1241"/>
            <a:chExt cx="304" cy="535"/>
          </a:xfrm>
        </p:grpSpPr>
        <p:sp>
          <p:nvSpPr>
            <p:cNvPr id="12405" name="Arc 13"/>
            <p:cNvSpPr>
              <a:spLocks/>
            </p:cNvSpPr>
            <p:nvPr/>
          </p:nvSpPr>
          <p:spPr bwMode="auto">
            <a:xfrm rot="1257078" flipH="1">
              <a:off x="2704" y="1241"/>
              <a:ext cx="240" cy="516"/>
            </a:xfrm>
            <a:custGeom>
              <a:avLst/>
              <a:gdLst>
                <a:gd name="T0" fmla="*/ 0 w 21600"/>
                <a:gd name="T1" fmla="*/ 0 h 30588"/>
                <a:gd name="T2" fmla="*/ 0 w 21600"/>
                <a:gd name="T3" fmla="*/ 0 h 30588"/>
                <a:gd name="T4" fmla="*/ 0 w 21600"/>
                <a:gd name="T5" fmla="*/ 0 h 30588"/>
                <a:gd name="T6" fmla="*/ 0 60000 65536"/>
                <a:gd name="T7" fmla="*/ 0 60000 65536"/>
                <a:gd name="T8" fmla="*/ 0 60000 65536"/>
                <a:gd name="T9" fmla="*/ 0 w 21600"/>
                <a:gd name="T10" fmla="*/ 0 h 30588"/>
                <a:gd name="T11" fmla="*/ 21600 w 21600"/>
                <a:gd name="T12" fmla="*/ 30588 h 305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0588" fill="none" extrusionOk="0">
                  <a:moveTo>
                    <a:pt x="9920" y="0"/>
                  </a:moveTo>
                  <a:cubicBezTo>
                    <a:pt x="17094" y="3709"/>
                    <a:pt x="21600" y="11110"/>
                    <a:pt x="21600" y="19187"/>
                  </a:cubicBezTo>
                  <a:cubicBezTo>
                    <a:pt x="21600" y="23216"/>
                    <a:pt x="20472" y="27165"/>
                    <a:pt x="18346" y="30588"/>
                  </a:cubicBezTo>
                </a:path>
                <a:path w="21600" h="30588" stroke="0" extrusionOk="0">
                  <a:moveTo>
                    <a:pt x="9920" y="0"/>
                  </a:moveTo>
                  <a:cubicBezTo>
                    <a:pt x="17094" y="3709"/>
                    <a:pt x="21600" y="11110"/>
                    <a:pt x="21600" y="19187"/>
                  </a:cubicBezTo>
                  <a:cubicBezTo>
                    <a:pt x="21600" y="23216"/>
                    <a:pt x="20472" y="27165"/>
                    <a:pt x="18346" y="30588"/>
                  </a:cubicBezTo>
                  <a:lnTo>
                    <a:pt x="0" y="19187"/>
                  </a:lnTo>
                  <a:close/>
                </a:path>
              </a:pathLst>
            </a:custGeom>
            <a:noFill/>
            <a:ln w="57150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06" name="Arc 14"/>
            <p:cNvSpPr>
              <a:spLocks/>
            </p:cNvSpPr>
            <p:nvPr/>
          </p:nvSpPr>
          <p:spPr bwMode="auto">
            <a:xfrm>
              <a:off x="2640" y="1296"/>
              <a:ext cx="113" cy="480"/>
            </a:xfrm>
            <a:custGeom>
              <a:avLst/>
              <a:gdLst>
                <a:gd name="T0" fmla="*/ 0 w 22153"/>
                <a:gd name="T1" fmla="*/ 0 h 21600"/>
                <a:gd name="T2" fmla="*/ 0 w 22153"/>
                <a:gd name="T3" fmla="*/ 0 h 21600"/>
                <a:gd name="T4" fmla="*/ 0 w 22153"/>
                <a:gd name="T5" fmla="*/ 0 h 21600"/>
                <a:gd name="T6" fmla="*/ 0 60000 65536"/>
                <a:gd name="T7" fmla="*/ 0 60000 65536"/>
                <a:gd name="T8" fmla="*/ 0 60000 65536"/>
                <a:gd name="T9" fmla="*/ 0 w 22153"/>
                <a:gd name="T10" fmla="*/ 0 h 21600"/>
                <a:gd name="T11" fmla="*/ 22153 w 2215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153" h="21600" fill="none" extrusionOk="0">
                  <a:moveTo>
                    <a:pt x="22153" y="17634"/>
                  </a:moveTo>
                  <a:cubicBezTo>
                    <a:pt x="18505" y="20214"/>
                    <a:pt x="14147" y="21599"/>
                    <a:pt x="9680" y="21600"/>
                  </a:cubicBezTo>
                  <a:cubicBezTo>
                    <a:pt x="6318" y="21600"/>
                    <a:pt x="3004" y="20815"/>
                    <a:pt x="-1" y="19309"/>
                  </a:cubicBezTo>
                </a:path>
                <a:path w="22153" h="21600" stroke="0" extrusionOk="0">
                  <a:moveTo>
                    <a:pt x="22153" y="17634"/>
                  </a:moveTo>
                  <a:cubicBezTo>
                    <a:pt x="18505" y="20214"/>
                    <a:pt x="14147" y="21599"/>
                    <a:pt x="9680" y="21600"/>
                  </a:cubicBezTo>
                  <a:cubicBezTo>
                    <a:pt x="6318" y="21600"/>
                    <a:pt x="3004" y="20815"/>
                    <a:pt x="-1" y="19309"/>
                  </a:cubicBezTo>
                  <a:lnTo>
                    <a:pt x="9680" y="0"/>
                  </a:lnTo>
                  <a:close/>
                </a:path>
              </a:pathLst>
            </a:cu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34511" name="Arc 15"/>
          <p:cNvSpPr>
            <a:spLocks/>
          </p:cNvSpPr>
          <p:nvPr/>
        </p:nvSpPr>
        <p:spPr bwMode="auto">
          <a:xfrm>
            <a:off x="7740650" y="2595563"/>
            <a:ext cx="228600" cy="762000"/>
          </a:xfrm>
          <a:custGeom>
            <a:avLst/>
            <a:gdLst>
              <a:gd name="T0" fmla="*/ 427401751 w 21600"/>
              <a:gd name="T1" fmla="*/ 0 h 42042"/>
              <a:gd name="T2" fmla="*/ 826914312 w 21600"/>
              <a:gd name="T3" fmla="*/ 2147483647 h 42042"/>
              <a:gd name="T4" fmla="*/ 0 w 21600"/>
              <a:gd name="T5" fmla="*/ 2147483647 h 42042"/>
              <a:gd name="T6" fmla="*/ 0 60000 65536"/>
              <a:gd name="T7" fmla="*/ 0 60000 65536"/>
              <a:gd name="T8" fmla="*/ 0 60000 65536"/>
              <a:gd name="T9" fmla="*/ 0 w 21600"/>
              <a:gd name="T10" fmla="*/ 0 h 42042"/>
              <a:gd name="T11" fmla="*/ 21600 w 21600"/>
              <a:gd name="T12" fmla="*/ 42042 h 420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42042" fill="none" extrusionOk="0">
                <a:moveTo>
                  <a:pt x="3218" y="0"/>
                </a:moveTo>
                <a:cubicBezTo>
                  <a:pt x="13785" y="1592"/>
                  <a:pt x="21600" y="10672"/>
                  <a:pt x="21600" y="21359"/>
                </a:cubicBezTo>
                <a:cubicBezTo>
                  <a:pt x="21600" y="30889"/>
                  <a:pt x="15353" y="39293"/>
                  <a:pt x="6227" y="42041"/>
                </a:cubicBezTo>
              </a:path>
              <a:path w="21600" h="42042" stroke="0" extrusionOk="0">
                <a:moveTo>
                  <a:pt x="3218" y="0"/>
                </a:moveTo>
                <a:cubicBezTo>
                  <a:pt x="13785" y="1592"/>
                  <a:pt x="21600" y="10672"/>
                  <a:pt x="21600" y="21359"/>
                </a:cubicBezTo>
                <a:cubicBezTo>
                  <a:pt x="21600" y="30889"/>
                  <a:pt x="15353" y="39293"/>
                  <a:pt x="6227" y="42041"/>
                </a:cubicBezTo>
                <a:lnTo>
                  <a:pt x="0" y="21359"/>
                </a:lnTo>
                <a:close/>
              </a:path>
            </a:pathLst>
          </a:cu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7816850" y="2595563"/>
            <a:ext cx="258763" cy="762000"/>
            <a:chOff x="4944" y="1152"/>
            <a:chExt cx="163" cy="480"/>
          </a:xfrm>
        </p:grpSpPr>
        <p:sp>
          <p:nvSpPr>
            <p:cNvPr id="12403" name="Arc 17"/>
            <p:cNvSpPr>
              <a:spLocks/>
            </p:cNvSpPr>
            <p:nvPr/>
          </p:nvSpPr>
          <p:spPr bwMode="auto">
            <a:xfrm rot="1066246" flipH="1">
              <a:off x="4963" y="1200"/>
              <a:ext cx="144" cy="432"/>
            </a:xfrm>
            <a:custGeom>
              <a:avLst/>
              <a:gdLst>
                <a:gd name="T0" fmla="*/ 0 w 21600"/>
                <a:gd name="T1" fmla="*/ 0 h 30588"/>
                <a:gd name="T2" fmla="*/ 0 w 21600"/>
                <a:gd name="T3" fmla="*/ 0 h 30588"/>
                <a:gd name="T4" fmla="*/ 0 w 21600"/>
                <a:gd name="T5" fmla="*/ 0 h 30588"/>
                <a:gd name="T6" fmla="*/ 0 60000 65536"/>
                <a:gd name="T7" fmla="*/ 0 60000 65536"/>
                <a:gd name="T8" fmla="*/ 0 60000 65536"/>
                <a:gd name="T9" fmla="*/ 0 w 21600"/>
                <a:gd name="T10" fmla="*/ 0 h 30588"/>
                <a:gd name="T11" fmla="*/ 21600 w 21600"/>
                <a:gd name="T12" fmla="*/ 30588 h 305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0588" fill="none" extrusionOk="0">
                  <a:moveTo>
                    <a:pt x="9920" y="0"/>
                  </a:moveTo>
                  <a:cubicBezTo>
                    <a:pt x="17094" y="3709"/>
                    <a:pt x="21600" y="11110"/>
                    <a:pt x="21600" y="19187"/>
                  </a:cubicBezTo>
                  <a:cubicBezTo>
                    <a:pt x="21600" y="23216"/>
                    <a:pt x="20472" y="27165"/>
                    <a:pt x="18346" y="30588"/>
                  </a:cubicBezTo>
                </a:path>
                <a:path w="21600" h="30588" stroke="0" extrusionOk="0">
                  <a:moveTo>
                    <a:pt x="9920" y="0"/>
                  </a:moveTo>
                  <a:cubicBezTo>
                    <a:pt x="17094" y="3709"/>
                    <a:pt x="21600" y="11110"/>
                    <a:pt x="21600" y="19187"/>
                  </a:cubicBezTo>
                  <a:cubicBezTo>
                    <a:pt x="21600" y="23216"/>
                    <a:pt x="20472" y="27165"/>
                    <a:pt x="18346" y="30588"/>
                  </a:cubicBezTo>
                  <a:lnTo>
                    <a:pt x="0" y="19187"/>
                  </a:lnTo>
                  <a:close/>
                </a:path>
              </a:pathLst>
            </a:custGeom>
            <a:noFill/>
            <a:ln w="57150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04" name="Arc 18"/>
            <p:cNvSpPr>
              <a:spLocks/>
            </p:cNvSpPr>
            <p:nvPr/>
          </p:nvSpPr>
          <p:spPr bwMode="auto">
            <a:xfrm>
              <a:off x="4944" y="1152"/>
              <a:ext cx="65" cy="480"/>
            </a:xfrm>
            <a:custGeom>
              <a:avLst/>
              <a:gdLst>
                <a:gd name="T0" fmla="*/ 0 w 22153"/>
                <a:gd name="T1" fmla="*/ 0 h 21600"/>
                <a:gd name="T2" fmla="*/ 0 w 22153"/>
                <a:gd name="T3" fmla="*/ 0 h 21600"/>
                <a:gd name="T4" fmla="*/ 0 w 22153"/>
                <a:gd name="T5" fmla="*/ 0 h 21600"/>
                <a:gd name="T6" fmla="*/ 0 60000 65536"/>
                <a:gd name="T7" fmla="*/ 0 60000 65536"/>
                <a:gd name="T8" fmla="*/ 0 60000 65536"/>
                <a:gd name="T9" fmla="*/ 0 w 22153"/>
                <a:gd name="T10" fmla="*/ 0 h 21600"/>
                <a:gd name="T11" fmla="*/ 22153 w 2215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153" h="21600" fill="none" extrusionOk="0">
                  <a:moveTo>
                    <a:pt x="22153" y="17634"/>
                  </a:moveTo>
                  <a:cubicBezTo>
                    <a:pt x="18505" y="20214"/>
                    <a:pt x="14147" y="21599"/>
                    <a:pt x="9680" y="21600"/>
                  </a:cubicBezTo>
                  <a:cubicBezTo>
                    <a:pt x="6318" y="21600"/>
                    <a:pt x="3004" y="20815"/>
                    <a:pt x="-1" y="19309"/>
                  </a:cubicBezTo>
                </a:path>
                <a:path w="22153" h="21600" stroke="0" extrusionOk="0">
                  <a:moveTo>
                    <a:pt x="22153" y="17634"/>
                  </a:moveTo>
                  <a:cubicBezTo>
                    <a:pt x="18505" y="20214"/>
                    <a:pt x="14147" y="21599"/>
                    <a:pt x="9680" y="21600"/>
                  </a:cubicBezTo>
                  <a:cubicBezTo>
                    <a:pt x="6318" y="21600"/>
                    <a:pt x="3004" y="20815"/>
                    <a:pt x="-1" y="19309"/>
                  </a:cubicBezTo>
                  <a:lnTo>
                    <a:pt x="9680" y="0"/>
                  </a:lnTo>
                  <a:close/>
                </a:path>
              </a:pathLst>
            </a:cu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34515" name="Arc 19"/>
          <p:cNvSpPr>
            <a:spLocks/>
          </p:cNvSpPr>
          <p:nvPr/>
        </p:nvSpPr>
        <p:spPr bwMode="auto">
          <a:xfrm>
            <a:off x="7885113" y="2654300"/>
            <a:ext cx="381000" cy="554038"/>
          </a:xfrm>
          <a:custGeom>
            <a:avLst/>
            <a:gdLst>
              <a:gd name="T0" fmla="*/ 2147483647 w 21600"/>
              <a:gd name="T1" fmla="*/ 0 h 30998"/>
              <a:gd name="T2" fmla="*/ 2147483647 w 21600"/>
              <a:gd name="T3" fmla="*/ 2147483647 h 30998"/>
              <a:gd name="T4" fmla="*/ 0 w 21600"/>
              <a:gd name="T5" fmla="*/ 2147483647 h 30998"/>
              <a:gd name="T6" fmla="*/ 0 60000 65536"/>
              <a:gd name="T7" fmla="*/ 0 60000 65536"/>
              <a:gd name="T8" fmla="*/ 0 60000 65536"/>
              <a:gd name="T9" fmla="*/ 0 w 21600"/>
              <a:gd name="T10" fmla="*/ 0 h 30998"/>
              <a:gd name="T11" fmla="*/ 21600 w 21600"/>
              <a:gd name="T12" fmla="*/ 30998 h 3099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30998" fill="none" extrusionOk="0">
                <a:moveTo>
                  <a:pt x="11236" y="0"/>
                </a:moveTo>
                <a:cubicBezTo>
                  <a:pt x="17672" y="3920"/>
                  <a:pt x="21600" y="10911"/>
                  <a:pt x="21600" y="18447"/>
                </a:cubicBezTo>
                <a:cubicBezTo>
                  <a:pt x="21600" y="22947"/>
                  <a:pt x="20194" y="27335"/>
                  <a:pt x="17579" y="30998"/>
                </a:cubicBezTo>
              </a:path>
              <a:path w="21600" h="30998" stroke="0" extrusionOk="0">
                <a:moveTo>
                  <a:pt x="11236" y="0"/>
                </a:moveTo>
                <a:cubicBezTo>
                  <a:pt x="17672" y="3920"/>
                  <a:pt x="21600" y="10911"/>
                  <a:pt x="21600" y="18447"/>
                </a:cubicBezTo>
                <a:cubicBezTo>
                  <a:pt x="21600" y="22947"/>
                  <a:pt x="20194" y="27335"/>
                  <a:pt x="17579" y="30998"/>
                </a:cubicBezTo>
                <a:lnTo>
                  <a:pt x="0" y="18447"/>
                </a:lnTo>
                <a:close/>
              </a:path>
            </a:pathLst>
          </a:cu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4516" name="Oval 20"/>
          <p:cNvSpPr>
            <a:spLocks noChangeArrowheads="1"/>
          </p:cNvSpPr>
          <p:nvPr/>
        </p:nvSpPr>
        <p:spPr bwMode="auto">
          <a:xfrm>
            <a:off x="4754563" y="2519363"/>
            <a:ext cx="304800" cy="3048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zh-CN" altLang="en-US" b="1"/>
              <a:t>－</a:t>
            </a:r>
          </a:p>
        </p:txBody>
      </p:sp>
      <p:sp>
        <p:nvSpPr>
          <p:cNvPr id="234517" name="Line 21"/>
          <p:cNvSpPr>
            <a:spLocks noChangeShapeType="1"/>
          </p:cNvSpPr>
          <p:nvPr/>
        </p:nvSpPr>
        <p:spPr bwMode="auto">
          <a:xfrm flipH="1">
            <a:off x="5181600" y="2138363"/>
            <a:ext cx="411163" cy="990600"/>
          </a:xfrm>
          <a:prstGeom prst="line">
            <a:avLst/>
          </a:prstGeom>
          <a:noFill/>
          <a:ln w="57150">
            <a:solidFill>
              <a:srgbClr val="00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34518" name="Object 22"/>
          <p:cNvGraphicFramePr>
            <a:graphicFrameLocks noChangeAspect="1"/>
          </p:cNvGraphicFramePr>
          <p:nvPr/>
        </p:nvGraphicFramePr>
        <p:xfrm>
          <a:off x="4876800" y="3128963"/>
          <a:ext cx="3429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21" name="Equation" r:id="rId4" imgW="342720" imgH="380880" progId="Equation.3">
                  <p:embed/>
                </p:oleObj>
              </mc:Choice>
              <mc:Fallback>
                <p:oleObj name="Equation" r:id="rId4" imgW="342720" imgH="38088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3128963"/>
                        <a:ext cx="3429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4519" name="Text Box 23"/>
          <p:cNvSpPr txBox="1">
            <a:spLocks noChangeArrowheads="1"/>
          </p:cNvSpPr>
          <p:nvPr/>
        </p:nvSpPr>
        <p:spPr bwMode="auto">
          <a:xfrm>
            <a:off x="863600" y="1066800"/>
            <a:ext cx="62103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     </a:t>
            </a:r>
            <a:r>
              <a:rPr lang="zh-CN" altLang="en-US" sz="2800" b="1"/>
              <a:t>一般带电粒子在非均匀</a:t>
            </a:r>
          </a:p>
          <a:p>
            <a:pPr eaLnBrk="1" hangingPunct="1"/>
            <a:r>
              <a:rPr lang="zh-CN" altLang="en-US" sz="2800" b="1"/>
              <a:t>磁场也作螺旋线运动</a:t>
            </a:r>
          </a:p>
        </p:txBody>
      </p:sp>
      <p:grpSp>
        <p:nvGrpSpPr>
          <p:cNvPr id="5" name="Group 24"/>
          <p:cNvGrpSpPr>
            <a:grpSpLocks/>
          </p:cNvGrpSpPr>
          <p:nvPr/>
        </p:nvGrpSpPr>
        <p:grpSpPr bwMode="auto">
          <a:xfrm>
            <a:off x="4932363" y="301625"/>
            <a:ext cx="3925887" cy="1095375"/>
            <a:chOff x="2737" y="-30"/>
            <a:chExt cx="2818" cy="750"/>
          </a:xfrm>
        </p:grpSpPr>
        <p:graphicFrame>
          <p:nvGraphicFramePr>
            <p:cNvPr id="12295" name="Object 25"/>
            <p:cNvGraphicFramePr>
              <a:graphicFrameLocks noChangeAspect="1"/>
            </p:cNvGraphicFramePr>
            <p:nvPr/>
          </p:nvGraphicFramePr>
          <p:xfrm>
            <a:off x="3439" y="-30"/>
            <a:ext cx="942" cy="6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222" name="Equation" r:id="rId6" imgW="634680" imgH="419040" progId="Equation.DSMT4">
                    <p:embed/>
                  </p:oleObj>
                </mc:Choice>
                <mc:Fallback>
                  <p:oleObj name="Equation" r:id="rId6" imgW="634680" imgH="419040" progId="Equation.DSMT4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9" y="-30"/>
                          <a:ext cx="942" cy="6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96" name="Object 26"/>
            <p:cNvGraphicFramePr>
              <a:graphicFrameLocks noChangeAspect="1"/>
            </p:cNvGraphicFramePr>
            <p:nvPr/>
          </p:nvGraphicFramePr>
          <p:xfrm>
            <a:off x="4434" y="27"/>
            <a:ext cx="1042" cy="5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223" name="Equation" r:id="rId8" imgW="1815840" imgH="876240" progId="Equation.DSMT4">
                    <p:embed/>
                  </p:oleObj>
                </mc:Choice>
                <mc:Fallback>
                  <p:oleObj name="Equation" r:id="rId8" imgW="1815840" imgH="876240" progId="Equation.DSMT4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34" y="27"/>
                          <a:ext cx="1042" cy="5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401" name="Rectangle 27"/>
            <p:cNvSpPr>
              <a:spLocks noChangeArrowheads="1"/>
            </p:cNvSpPr>
            <p:nvPr/>
          </p:nvSpPr>
          <p:spPr bwMode="auto">
            <a:xfrm>
              <a:off x="3312" y="0"/>
              <a:ext cx="2243" cy="624"/>
            </a:xfrm>
            <a:prstGeom prst="rect">
              <a:avLst/>
            </a:prstGeom>
            <a:noFill/>
            <a:ln w="38100">
              <a:solidFill>
                <a:srgbClr val="FF505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12402" name="Picture 28" descr="dove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7" y="0"/>
              <a:ext cx="623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34525" name="Text Box 29"/>
          <p:cNvSpPr txBox="1">
            <a:spLocks noChangeArrowheads="1"/>
          </p:cNvSpPr>
          <p:nvPr/>
        </p:nvSpPr>
        <p:spPr bwMode="auto">
          <a:xfrm>
            <a:off x="912813" y="2376488"/>
            <a:ext cx="20907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但是</a:t>
            </a:r>
          </a:p>
        </p:txBody>
      </p:sp>
      <p:grpSp>
        <p:nvGrpSpPr>
          <p:cNvPr id="6" name="Group 30"/>
          <p:cNvGrpSpPr>
            <a:grpSpLocks/>
          </p:cNvGrpSpPr>
          <p:nvPr/>
        </p:nvGrpSpPr>
        <p:grpSpPr bwMode="auto">
          <a:xfrm>
            <a:off x="2005013" y="2198688"/>
            <a:ext cx="1920875" cy="519112"/>
            <a:chOff x="1200" y="1200"/>
            <a:chExt cx="1210" cy="327"/>
          </a:xfrm>
        </p:grpSpPr>
        <p:graphicFrame>
          <p:nvGraphicFramePr>
            <p:cNvPr id="12294" name="Object 31"/>
            <p:cNvGraphicFramePr>
              <a:graphicFrameLocks noChangeAspect="1"/>
            </p:cNvGraphicFramePr>
            <p:nvPr/>
          </p:nvGraphicFramePr>
          <p:xfrm>
            <a:off x="1200" y="1248"/>
            <a:ext cx="360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224" name="Equation" r:id="rId11" imgW="571320" imgH="317160" progId="Equation.3">
                    <p:embed/>
                  </p:oleObj>
                </mc:Choice>
                <mc:Fallback>
                  <p:oleObj name="Equation" r:id="rId11" imgW="571320" imgH="317160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1248"/>
                          <a:ext cx="360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400" name="Text Box 32"/>
            <p:cNvSpPr txBox="1">
              <a:spLocks noChangeArrowheads="1"/>
            </p:cNvSpPr>
            <p:nvPr/>
          </p:nvSpPr>
          <p:spPr bwMode="auto">
            <a:xfrm>
              <a:off x="1536" y="1200"/>
              <a:ext cx="87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/>
                <a:t>常量</a:t>
              </a:r>
            </a:p>
          </p:txBody>
        </p:sp>
      </p:grpSp>
      <p:grpSp>
        <p:nvGrpSpPr>
          <p:cNvPr id="7" name="Group 33"/>
          <p:cNvGrpSpPr>
            <a:grpSpLocks/>
          </p:cNvGrpSpPr>
          <p:nvPr/>
        </p:nvGrpSpPr>
        <p:grpSpPr bwMode="auto">
          <a:xfrm>
            <a:off x="2030413" y="2667000"/>
            <a:ext cx="2073275" cy="519113"/>
            <a:chOff x="1200" y="1488"/>
            <a:chExt cx="1306" cy="327"/>
          </a:xfrm>
        </p:grpSpPr>
        <p:graphicFrame>
          <p:nvGraphicFramePr>
            <p:cNvPr id="12293" name="Object 34"/>
            <p:cNvGraphicFramePr>
              <a:graphicFrameLocks noChangeAspect="1"/>
            </p:cNvGraphicFramePr>
            <p:nvPr/>
          </p:nvGraphicFramePr>
          <p:xfrm>
            <a:off x="1200" y="1536"/>
            <a:ext cx="312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225" name="Equation" r:id="rId13" imgW="495000" imgH="330120" progId="Equation.3">
                    <p:embed/>
                  </p:oleObj>
                </mc:Choice>
                <mc:Fallback>
                  <p:oleObj name="Equation" r:id="rId13" imgW="495000" imgH="330120" progId="Equation.3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1536"/>
                          <a:ext cx="312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99" name="Text Box 35"/>
            <p:cNvSpPr txBox="1">
              <a:spLocks noChangeArrowheads="1"/>
            </p:cNvSpPr>
            <p:nvPr/>
          </p:nvSpPr>
          <p:spPr bwMode="auto">
            <a:xfrm>
              <a:off x="1488" y="1488"/>
              <a:ext cx="101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/>
                <a:t>常量</a:t>
              </a:r>
            </a:p>
          </p:txBody>
        </p:sp>
      </p:grpSp>
      <p:sp>
        <p:nvSpPr>
          <p:cNvPr id="234532" name="Text Box 36"/>
          <p:cNvSpPr txBox="1">
            <a:spLocks noChangeArrowheads="1"/>
          </p:cNvSpPr>
          <p:nvPr/>
        </p:nvSpPr>
        <p:spPr bwMode="auto">
          <a:xfrm>
            <a:off x="3340100" y="2355850"/>
            <a:ext cx="5000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 i="1"/>
              <a:t>B</a:t>
            </a:r>
            <a:endParaRPr lang="en-US" altLang="zh-CN" sz="3200" b="1">
              <a:solidFill>
                <a:srgbClr val="FF0000"/>
              </a:solidFill>
            </a:endParaRPr>
          </a:p>
        </p:txBody>
      </p:sp>
      <p:sp>
        <p:nvSpPr>
          <p:cNvPr id="234533" name="Text Box 37"/>
          <p:cNvSpPr txBox="1">
            <a:spLocks noChangeArrowheads="1"/>
          </p:cNvSpPr>
          <p:nvPr/>
        </p:nvSpPr>
        <p:spPr bwMode="auto">
          <a:xfrm>
            <a:off x="4067175" y="2133600"/>
            <a:ext cx="11525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 i="1"/>
              <a:t>R</a:t>
            </a:r>
            <a:endParaRPr lang="en-US" altLang="zh-CN" sz="3200" b="1">
              <a:solidFill>
                <a:srgbClr val="FF0000"/>
              </a:solidFill>
            </a:endParaRPr>
          </a:p>
        </p:txBody>
      </p:sp>
      <p:sp>
        <p:nvSpPr>
          <p:cNvPr id="234534" name="Text Box 38"/>
          <p:cNvSpPr txBox="1">
            <a:spLocks noChangeArrowheads="1"/>
          </p:cNvSpPr>
          <p:nvPr/>
        </p:nvSpPr>
        <p:spPr bwMode="auto">
          <a:xfrm>
            <a:off x="4103688" y="2673350"/>
            <a:ext cx="11525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 i="1"/>
              <a:t>h</a:t>
            </a:r>
            <a:endParaRPr lang="en-US" altLang="zh-CN" sz="3200" b="1">
              <a:solidFill>
                <a:srgbClr val="FF0000"/>
              </a:solidFill>
            </a:endParaRPr>
          </a:p>
        </p:txBody>
      </p:sp>
      <p:sp>
        <p:nvSpPr>
          <p:cNvPr id="234535" name="AutoShape 39"/>
          <p:cNvSpPr>
            <a:spLocks/>
          </p:cNvSpPr>
          <p:nvPr/>
        </p:nvSpPr>
        <p:spPr bwMode="auto">
          <a:xfrm>
            <a:off x="3924300" y="2325688"/>
            <a:ext cx="228600" cy="762000"/>
          </a:xfrm>
          <a:prstGeom prst="leftBrace">
            <a:avLst>
              <a:gd name="adj1" fmla="val 27778"/>
              <a:gd name="adj2" fmla="val 50000"/>
            </a:avLst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" name="Group 40"/>
          <p:cNvGrpSpPr>
            <a:grpSpLocks/>
          </p:cNvGrpSpPr>
          <p:nvPr/>
        </p:nvGrpSpPr>
        <p:grpSpPr bwMode="auto">
          <a:xfrm>
            <a:off x="8532813" y="2290763"/>
            <a:ext cx="381000" cy="1295400"/>
            <a:chOff x="4752" y="2160"/>
            <a:chExt cx="240" cy="816"/>
          </a:xfrm>
        </p:grpSpPr>
        <p:sp>
          <p:nvSpPr>
            <p:cNvPr id="12390" name="Rectangle 41"/>
            <p:cNvSpPr>
              <a:spLocks noChangeArrowheads="1"/>
            </p:cNvSpPr>
            <p:nvPr/>
          </p:nvSpPr>
          <p:spPr bwMode="auto">
            <a:xfrm flipH="1">
              <a:off x="4752" y="2160"/>
              <a:ext cx="96" cy="816"/>
            </a:xfrm>
            <a:prstGeom prst="rect">
              <a:avLst/>
            </a:prstGeom>
            <a:solidFill>
              <a:srgbClr val="8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91" name="Line 42"/>
            <p:cNvSpPr>
              <a:spLocks noChangeShapeType="1"/>
            </p:cNvSpPr>
            <p:nvPr/>
          </p:nvSpPr>
          <p:spPr bwMode="auto">
            <a:xfrm>
              <a:off x="4848" y="2208"/>
              <a:ext cx="144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92" name="Line 43"/>
            <p:cNvSpPr>
              <a:spLocks noChangeShapeType="1"/>
            </p:cNvSpPr>
            <p:nvPr/>
          </p:nvSpPr>
          <p:spPr bwMode="auto">
            <a:xfrm>
              <a:off x="4848" y="2304"/>
              <a:ext cx="144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93" name="Line 44"/>
            <p:cNvSpPr>
              <a:spLocks noChangeShapeType="1"/>
            </p:cNvSpPr>
            <p:nvPr/>
          </p:nvSpPr>
          <p:spPr bwMode="auto">
            <a:xfrm>
              <a:off x="4848" y="2400"/>
              <a:ext cx="144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94" name="Line 45"/>
            <p:cNvSpPr>
              <a:spLocks noChangeShapeType="1"/>
            </p:cNvSpPr>
            <p:nvPr/>
          </p:nvSpPr>
          <p:spPr bwMode="auto">
            <a:xfrm>
              <a:off x="4848" y="2496"/>
              <a:ext cx="144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95" name="Line 46"/>
            <p:cNvSpPr>
              <a:spLocks noChangeShapeType="1"/>
            </p:cNvSpPr>
            <p:nvPr/>
          </p:nvSpPr>
          <p:spPr bwMode="auto">
            <a:xfrm>
              <a:off x="4848" y="2592"/>
              <a:ext cx="144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96" name="Line 47"/>
            <p:cNvSpPr>
              <a:spLocks noChangeShapeType="1"/>
            </p:cNvSpPr>
            <p:nvPr/>
          </p:nvSpPr>
          <p:spPr bwMode="auto">
            <a:xfrm>
              <a:off x="4848" y="2688"/>
              <a:ext cx="144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97" name="Line 48"/>
            <p:cNvSpPr>
              <a:spLocks noChangeShapeType="1"/>
            </p:cNvSpPr>
            <p:nvPr/>
          </p:nvSpPr>
          <p:spPr bwMode="auto">
            <a:xfrm>
              <a:off x="4848" y="2784"/>
              <a:ext cx="144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98" name="Line 49"/>
            <p:cNvSpPr>
              <a:spLocks noChangeShapeType="1"/>
            </p:cNvSpPr>
            <p:nvPr/>
          </p:nvSpPr>
          <p:spPr bwMode="auto">
            <a:xfrm>
              <a:off x="4848" y="2880"/>
              <a:ext cx="144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34546" name="AutoShape 50"/>
          <p:cNvSpPr>
            <a:spLocks noChangeArrowheads="1"/>
          </p:cNvSpPr>
          <p:nvPr/>
        </p:nvSpPr>
        <p:spPr bwMode="auto">
          <a:xfrm>
            <a:off x="6694488" y="1520825"/>
            <a:ext cx="1549400" cy="617538"/>
          </a:xfrm>
          <a:prstGeom prst="wedgeEllipseCallout">
            <a:avLst>
              <a:gd name="adj1" fmla="val 68852"/>
              <a:gd name="adj2" fmla="val 10372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50000"/>
              </a:spcBef>
            </a:pPr>
            <a:endParaRPr lang="zh-CN" altLang="zh-CN" sz="4000" b="1">
              <a:ea typeface="隶书" pitchFamily="49" charset="-122"/>
            </a:endParaRPr>
          </a:p>
        </p:txBody>
      </p:sp>
      <p:grpSp>
        <p:nvGrpSpPr>
          <p:cNvPr id="9" name="Group 51"/>
          <p:cNvGrpSpPr>
            <a:grpSpLocks/>
          </p:cNvGrpSpPr>
          <p:nvPr/>
        </p:nvGrpSpPr>
        <p:grpSpPr bwMode="auto">
          <a:xfrm>
            <a:off x="4754563" y="4403725"/>
            <a:ext cx="381000" cy="838200"/>
            <a:chOff x="3072" y="3312"/>
            <a:chExt cx="240" cy="528"/>
          </a:xfrm>
        </p:grpSpPr>
        <p:grpSp>
          <p:nvGrpSpPr>
            <p:cNvPr id="12386" name="Group 52"/>
            <p:cNvGrpSpPr>
              <a:grpSpLocks/>
            </p:cNvGrpSpPr>
            <p:nvPr/>
          </p:nvGrpSpPr>
          <p:grpSpPr bwMode="auto">
            <a:xfrm>
              <a:off x="3072" y="3312"/>
              <a:ext cx="240" cy="528"/>
              <a:chOff x="1008" y="2544"/>
              <a:chExt cx="288" cy="384"/>
            </a:xfrm>
          </p:grpSpPr>
          <p:sp>
            <p:nvSpPr>
              <p:cNvPr id="12388" name="Oval 53"/>
              <p:cNvSpPr>
                <a:spLocks noChangeArrowheads="1"/>
              </p:cNvSpPr>
              <p:nvPr/>
            </p:nvSpPr>
            <p:spPr bwMode="auto">
              <a:xfrm>
                <a:off x="1008" y="2544"/>
                <a:ext cx="240" cy="384"/>
              </a:xfrm>
              <a:prstGeom prst="ellips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89" name="Oval 54"/>
              <p:cNvSpPr>
                <a:spLocks noChangeArrowheads="1"/>
              </p:cNvSpPr>
              <p:nvPr/>
            </p:nvSpPr>
            <p:spPr bwMode="auto">
              <a:xfrm>
                <a:off x="1056" y="2544"/>
                <a:ext cx="240" cy="384"/>
              </a:xfrm>
              <a:prstGeom prst="ellips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2387" name="Line 55"/>
            <p:cNvSpPr>
              <a:spLocks noChangeShapeType="1"/>
            </p:cNvSpPr>
            <p:nvPr/>
          </p:nvSpPr>
          <p:spPr bwMode="auto">
            <a:xfrm flipH="1">
              <a:off x="3072" y="3408"/>
              <a:ext cx="48" cy="192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" name="Group 56"/>
          <p:cNvGrpSpPr>
            <a:grpSpLocks/>
          </p:cNvGrpSpPr>
          <p:nvPr/>
        </p:nvGrpSpPr>
        <p:grpSpPr bwMode="auto">
          <a:xfrm>
            <a:off x="1249363" y="4479925"/>
            <a:ext cx="457200" cy="762000"/>
            <a:chOff x="912" y="3312"/>
            <a:chExt cx="288" cy="480"/>
          </a:xfrm>
        </p:grpSpPr>
        <p:grpSp>
          <p:nvGrpSpPr>
            <p:cNvPr id="12382" name="Group 57"/>
            <p:cNvGrpSpPr>
              <a:grpSpLocks/>
            </p:cNvGrpSpPr>
            <p:nvPr/>
          </p:nvGrpSpPr>
          <p:grpSpPr bwMode="auto">
            <a:xfrm>
              <a:off x="912" y="3312"/>
              <a:ext cx="288" cy="480"/>
              <a:chOff x="1008" y="2544"/>
              <a:chExt cx="288" cy="384"/>
            </a:xfrm>
          </p:grpSpPr>
          <p:sp>
            <p:nvSpPr>
              <p:cNvPr id="12384" name="Oval 58"/>
              <p:cNvSpPr>
                <a:spLocks noChangeArrowheads="1"/>
              </p:cNvSpPr>
              <p:nvPr/>
            </p:nvSpPr>
            <p:spPr bwMode="auto">
              <a:xfrm>
                <a:off x="1008" y="2544"/>
                <a:ext cx="240" cy="384"/>
              </a:xfrm>
              <a:prstGeom prst="ellips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85" name="Oval 59"/>
              <p:cNvSpPr>
                <a:spLocks noChangeArrowheads="1"/>
              </p:cNvSpPr>
              <p:nvPr/>
            </p:nvSpPr>
            <p:spPr bwMode="auto">
              <a:xfrm>
                <a:off x="1056" y="2544"/>
                <a:ext cx="240" cy="384"/>
              </a:xfrm>
              <a:prstGeom prst="ellips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2383" name="Line 60"/>
            <p:cNvSpPr>
              <a:spLocks noChangeShapeType="1"/>
            </p:cNvSpPr>
            <p:nvPr/>
          </p:nvSpPr>
          <p:spPr bwMode="auto">
            <a:xfrm flipH="1">
              <a:off x="912" y="3408"/>
              <a:ext cx="48" cy="192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3" name="Group 61"/>
          <p:cNvGrpSpPr>
            <a:grpSpLocks/>
          </p:cNvGrpSpPr>
          <p:nvPr/>
        </p:nvGrpSpPr>
        <p:grpSpPr bwMode="auto">
          <a:xfrm>
            <a:off x="944563" y="3870325"/>
            <a:ext cx="4389437" cy="1790700"/>
            <a:chOff x="816" y="2136"/>
            <a:chExt cx="2765" cy="1128"/>
          </a:xfrm>
        </p:grpSpPr>
        <p:sp>
          <p:nvSpPr>
            <p:cNvPr id="12361" name="Arc 62"/>
            <p:cNvSpPr>
              <a:spLocks/>
            </p:cNvSpPr>
            <p:nvPr/>
          </p:nvSpPr>
          <p:spPr bwMode="auto">
            <a:xfrm rot="701757" flipV="1">
              <a:off x="859" y="2543"/>
              <a:ext cx="179" cy="48"/>
            </a:xfrm>
            <a:custGeom>
              <a:avLst/>
              <a:gdLst>
                <a:gd name="T0" fmla="*/ 0 w 20133"/>
                <a:gd name="T1" fmla="*/ 0 h 21594"/>
                <a:gd name="T2" fmla="*/ 0 w 20133"/>
                <a:gd name="T3" fmla="*/ 0 h 21594"/>
                <a:gd name="T4" fmla="*/ 0 w 20133"/>
                <a:gd name="T5" fmla="*/ 0 h 21594"/>
                <a:gd name="T6" fmla="*/ 0 60000 65536"/>
                <a:gd name="T7" fmla="*/ 0 60000 65536"/>
                <a:gd name="T8" fmla="*/ 0 60000 65536"/>
                <a:gd name="T9" fmla="*/ 0 w 20133"/>
                <a:gd name="T10" fmla="*/ 0 h 21594"/>
                <a:gd name="T11" fmla="*/ 20133 w 20133"/>
                <a:gd name="T12" fmla="*/ 21594 h 2159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133" h="21594" fill="none" extrusionOk="0">
                  <a:moveTo>
                    <a:pt x="0" y="13769"/>
                  </a:moveTo>
                  <a:cubicBezTo>
                    <a:pt x="3159" y="5641"/>
                    <a:pt x="10895" y="210"/>
                    <a:pt x="19613" y="0"/>
                  </a:cubicBezTo>
                </a:path>
                <a:path w="20133" h="21594" stroke="0" extrusionOk="0">
                  <a:moveTo>
                    <a:pt x="0" y="13769"/>
                  </a:moveTo>
                  <a:cubicBezTo>
                    <a:pt x="3159" y="5641"/>
                    <a:pt x="10895" y="210"/>
                    <a:pt x="19613" y="0"/>
                  </a:cubicBezTo>
                  <a:lnTo>
                    <a:pt x="20133" y="21594"/>
                  </a:lnTo>
                  <a:close/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62" name="Line 63"/>
            <p:cNvSpPr>
              <a:spLocks noChangeShapeType="1"/>
            </p:cNvSpPr>
            <p:nvPr/>
          </p:nvSpPr>
          <p:spPr bwMode="auto">
            <a:xfrm>
              <a:off x="864" y="2688"/>
              <a:ext cx="144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63" name="Line 64"/>
            <p:cNvSpPr>
              <a:spLocks noChangeShapeType="1"/>
            </p:cNvSpPr>
            <p:nvPr/>
          </p:nvSpPr>
          <p:spPr bwMode="auto">
            <a:xfrm>
              <a:off x="864" y="2832"/>
              <a:ext cx="144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64" name="Arc 65"/>
            <p:cNvSpPr>
              <a:spLocks/>
            </p:cNvSpPr>
            <p:nvPr/>
          </p:nvSpPr>
          <p:spPr bwMode="auto">
            <a:xfrm rot="-701757">
              <a:off x="859" y="2928"/>
              <a:ext cx="179" cy="48"/>
            </a:xfrm>
            <a:custGeom>
              <a:avLst/>
              <a:gdLst>
                <a:gd name="T0" fmla="*/ 0 w 20133"/>
                <a:gd name="T1" fmla="*/ 0 h 21594"/>
                <a:gd name="T2" fmla="*/ 0 w 20133"/>
                <a:gd name="T3" fmla="*/ 0 h 21594"/>
                <a:gd name="T4" fmla="*/ 0 w 20133"/>
                <a:gd name="T5" fmla="*/ 0 h 21594"/>
                <a:gd name="T6" fmla="*/ 0 60000 65536"/>
                <a:gd name="T7" fmla="*/ 0 60000 65536"/>
                <a:gd name="T8" fmla="*/ 0 60000 65536"/>
                <a:gd name="T9" fmla="*/ 0 w 20133"/>
                <a:gd name="T10" fmla="*/ 0 h 21594"/>
                <a:gd name="T11" fmla="*/ 20133 w 20133"/>
                <a:gd name="T12" fmla="*/ 21594 h 2159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133" h="21594" fill="none" extrusionOk="0">
                  <a:moveTo>
                    <a:pt x="0" y="13769"/>
                  </a:moveTo>
                  <a:cubicBezTo>
                    <a:pt x="3159" y="5641"/>
                    <a:pt x="10895" y="210"/>
                    <a:pt x="19613" y="0"/>
                  </a:cubicBezTo>
                </a:path>
                <a:path w="20133" h="21594" stroke="0" extrusionOk="0">
                  <a:moveTo>
                    <a:pt x="0" y="13769"/>
                  </a:moveTo>
                  <a:cubicBezTo>
                    <a:pt x="3159" y="5641"/>
                    <a:pt x="10895" y="210"/>
                    <a:pt x="19613" y="0"/>
                  </a:cubicBezTo>
                  <a:lnTo>
                    <a:pt x="20133" y="21594"/>
                  </a:lnTo>
                  <a:close/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65" name="Arc 66"/>
            <p:cNvSpPr>
              <a:spLocks/>
            </p:cNvSpPr>
            <p:nvPr/>
          </p:nvSpPr>
          <p:spPr bwMode="auto">
            <a:xfrm>
              <a:off x="1536" y="2352"/>
              <a:ext cx="1488" cy="816"/>
            </a:xfrm>
            <a:custGeom>
              <a:avLst/>
              <a:gdLst>
                <a:gd name="T0" fmla="*/ 0 w 28396"/>
                <a:gd name="T1" fmla="*/ 0 h 21600"/>
                <a:gd name="T2" fmla="*/ 0 w 28396"/>
                <a:gd name="T3" fmla="*/ 0 h 21600"/>
                <a:gd name="T4" fmla="*/ 0 w 28396"/>
                <a:gd name="T5" fmla="*/ 0 h 21600"/>
                <a:gd name="T6" fmla="*/ 0 60000 65536"/>
                <a:gd name="T7" fmla="*/ 0 60000 65536"/>
                <a:gd name="T8" fmla="*/ 0 60000 65536"/>
                <a:gd name="T9" fmla="*/ 0 w 28396"/>
                <a:gd name="T10" fmla="*/ 0 h 21600"/>
                <a:gd name="T11" fmla="*/ 28396 w 2839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396" h="21600" fill="none" extrusionOk="0">
                  <a:moveTo>
                    <a:pt x="-1" y="4625"/>
                  </a:moveTo>
                  <a:cubicBezTo>
                    <a:pt x="3807" y="1629"/>
                    <a:pt x="8512" y="-1"/>
                    <a:pt x="13358" y="0"/>
                  </a:cubicBezTo>
                  <a:cubicBezTo>
                    <a:pt x="18972" y="0"/>
                    <a:pt x="24366" y="2186"/>
                    <a:pt x="28396" y="6094"/>
                  </a:cubicBezTo>
                </a:path>
                <a:path w="28396" h="21600" stroke="0" extrusionOk="0">
                  <a:moveTo>
                    <a:pt x="-1" y="4625"/>
                  </a:moveTo>
                  <a:cubicBezTo>
                    <a:pt x="3807" y="1629"/>
                    <a:pt x="8512" y="-1"/>
                    <a:pt x="13358" y="0"/>
                  </a:cubicBezTo>
                  <a:cubicBezTo>
                    <a:pt x="18972" y="0"/>
                    <a:pt x="24366" y="2186"/>
                    <a:pt x="28396" y="6094"/>
                  </a:cubicBezTo>
                  <a:lnTo>
                    <a:pt x="13358" y="21600"/>
                  </a:lnTo>
                  <a:close/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66" name="Line 67"/>
            <p:cNvSpPr>
              <a:spLocks noChangeShapeType="1"/>
            </p:cNvSpPr>
            <p:nvPr/>
          </p:nvSpPr>
          <p:spPr bwMode="auto">
            <a:xfrm>
              <a:off x="3312" y="2688"/>
              <a:ext cx="144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67" name="Line 68"/>
            <p:cNvSpPr>
              <a:spLocks noChangeShapeType="1"/>
            </p:cNvSpPr>
            <p:nvPr/>
          </p:nvSpPr>
          <p:spPr bwMode="auto">
            <a:xfrm>
              <a:off x="3312" y="2784"/>
              <a:ext cx="144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68" name="Arc 69"/>
            <p:cNvSpPr>
              <a:spLocks/>
            </p:cNvSpPr>
            <p:nvPr/>
          </p:nvSpPr>
          <p:spPr bwMode="auto">
            <a:xfrm>
              <a:off x="3312" y="2880"/>
              <a:ext cx="144" cy="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69" name="Arc 70"/>
            <p:cNvSpPr>
              <a:spLocks/>
            </p:cNvSpPr>
            <p:nvPr/>
          </p:nvSpPr>
          <p:spPr bwMode="auto">
            <a:xfrm flipV="1">
              <a:off x="3312" y="2544"/>
              <a:ext cx="144" cy="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70" name="Arc 71"/>
            <p:cNvSpPr>
              <a:spLocks/>
            </p:cNvSpPr>
            <p:nvPr/>
          </p:nvSpPr>
          <p:spPr bwMode="auto">
            <a:xfrm>
              <a:off x="960" y="2880"/>
              <a:ext cx="394" cy="240"/>
            </a:xfrm>
            <a:custGeom>
              <a:avLst/>
              <a:gdLst>
                <a:gd name="T0" fmla="*/ 0 w 17715"/>
                <a:gd name="T1" fmla="*/ 0 h 20069"/>
                <a:gd name="T2" fmla="*/ 0 w 17715"/>
                <a:gd name="T3" fmla="*/ 0 h 20069"/>
                <a:gd name="T4" fmla="*/ 0 w 17715"/>
                <a:gd name="T5" fmla="*/ 0 h 20069"/>
                <a:gd name="T6" fmla="*/ 0 60000 65536"/>
                <a:gd name="T7" fmla="*/ 0 60000 65536"/>
                <a:gd name="T8" fmla="*/ 0 60000 65536"/>
                <a:gd name="T9" fmla="*/ 0 w 17715"/>
                <a:gd name="T10" fmla="*/ 0 h 20069"/>
                <a:gd name="T11" fmla="*/ 17715 w 17715"/>
                <a:gd name="T12" fmla="*/ 20069 h 2006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715" h="20069" fill="none" extrusionOk="0">
                  <a:moveTo>
                    <a:pt x="7987" y="-1"/>
                  </a:moveTo>
                  <a:cubicBezTo>
                    <a:pt x="11914" y="1562"/>
                    <a:pt x="15296" y="4243"/>
                    <a:pt x="17714" y="7710"/>
                  </a:cubicBezTo>
                </a:path>
                <a:path w="17715" h="20069" stroke="0" extrusionOk="0">
                  <a:moveTo>
                    <a:pt x="7987" y="-1"/>
                  </a:moveTo>
                  <a:cubicBezTo>
                    <a:pt x="11914" y="1562"/>
                    <a:pt x="15296" y="4243"/>
                    <a:pt x="17714" y="7710"/>
                  </a:cubicBezTo>
                  <a:lnTo>
                    <a:pt x="0" y="20069"/>
                  </a:lnTo>
                  <a:close/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71" name="Arc 72"/>
            <p:cNvSpPr>
              <a:spLocks/>
            </p:cNvSpPr>
            <p:nvPr/>
          </p:nvSpPr>
          <p:spPr bwMode="auto">
            <a:xfrm flipV="1">
              <a:off x="1324" y="2400"/>
              <a:ext cx="1652" cy="864"/>
            </a:xfrm>
            <a:custGeom>
              <a:avLst/>
              <a:gdLst>
                <a:gd name="T0" fmla="*/ 0 w 31527"/>
                <a:gd name="T1" fmla="*/ 0 h 21600"/>
                <a:gd name="T2" fmla="*/ 0 w 31527"/>
                <a:gd name="T3" fmla="*/ 0 h 21600"/>
                <a:gd name="T4" fmla="*/ 0 w 31527"/>
                <a:gd name="T5" fmla="*/ 0 h 21600"/>
                <a:gd name="T6" fmla="*/ 0 60000 65536"/>
                <a:gd name="T7" fmla="*/ 0 60000 65536"/>
                <a:gd name="T8" fmla="*/ 0 60000 65536"/>
                <a:gd name="T9" fmla="*/ 0 w 31527"/>
                <a:gd name="T10" fmla="*/ 0 h 21600"/>
                <a:gd name="T11" fmla="*/ 31527 w 31527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1527" h="21600" fill="none" extrusionOk="0">
                  <a:moveTo>
                    <a:pt x="-1" y="7647"/>
                  </a:moveTo>
                  <a:cubicBezTo>
                    <a:pt x="4103" y="2797"/>
                    <a:pt x="10135" y="-1"/>
                    <a:pt x="16489" y="0"/>
                  </a:cubicBezTo>
                  <a:cubicBezTo>
                    <a:pt x="22103" y="0"/>
                    <a:pt x="27497" y="2186"/>
                    <a:pt x="31527" y="6094"/>
                  </a:cubicBezTo>
                </a:path>
                <a:path w="31527" h="21600" stroke="0" extrusionOk="0">
                  <a:moveTo>
                    <a:pt x="-1" y="7647"/>
                  </a:moveTo>
                  <a:cubicBezTo>
                    <a:pt x="4103" y="2797"/>
                    <a:pt x="10135" y="-1"/>
                    <a:pt x="16489" y="0"/>
                  </a:cubicBezTo>
                  <a:cubicBezTo>
                    <a:pt x="22103" y="0"/>
                    <a:pt x="27497" y="2186"/>
                    <a:pt x="31527" y="6094"/>
                  </a:cubicBezTo>
                  <a:lnTo>
                    <a:pt x="16489" y="21600"/>
                  </a:lnTo>
                  <a:close/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72" name="Arc 73"/>
            <p:cNvSpPr>
              <a:spLocks/>
            </p:cNvSpPr>
            <p:nvPr/>
          </p:nvSpPr>
          <p:spPr bwMode="auto">
            <a:xfrm flipV="1">
              <a:off x="1008" y="2232"/>
              <a:ext cx="394" cy="360"/>
            </a:xfrm>
            <a:custGeom>
              <a:avLst/>
              <a:gdLst>
                <a:gd name="T0" fmla="*/ 0 w 17715"/>
                <a:gd name="T1" fmla="*/ 0 h 20069"/>
                <a:gd name="T2" fmla="*/ 0 w 17715"/>
                <a:gd name="T3" fmla="*/ 0 h 20069"/>
                <a:gd name="T4" fmla="*/ 0 w 17715"/>
                <a:gd name="T5" fmla="*/ 0 h 20069"/>
                <a:gd name="T6" fmla="*/ 0 60000 65536"/>
                <a:gd name="T7" fmla="*/ 0 60000 65536"/>
                <a:gd name="T8" fmla="*/ 0 60000 65536"/>
                <a:gd name="T9" fmla="*/ 0 w 17715"/>
                <a:gd name="T10" fmla="*/ 0 h 20069"/>
                <a:gd name="T11" fmla="*/ 17715 w 17715"/>
                <a:gd name="T12" fmla="*/ 20069 h 2006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715" h="20069" fill="none" extrusionOk="0">
                  <a:moveTo>
                    <a:pt x="7987" y="-1"/>
                  </a:moveTo>
                  <a:cubicBezTo>
                    <a:pt x="11914" y="1562"/>
                    <a:pt x="15296" y="4243"/>
                    <a:pt x="17714" y="7710"/>
                  </a:cubicBezTo>
                </a:path>
                <a:path w="17715" h="20069" stroke="0" extrusionOk="0">
                  <a:moveTo>
                    <a:pt x="7987" y="-1"/>
                  </a:moveTo>
                  <a:cubicBezTo>
                    <a:pt x="11914" y="1562"/>
                    <a:pt x="15296" y="4243"/>
                    <a:pt x="17714" y="7710"/>
                  </a:cubicBezTo>
                  <a:lnTo>
                    <a:pt x="0" y="20069"/>
                  </a:lnTo>
                  <a:close/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73" name="Arc 74"/>
            <p:cNvSpPr>
              <a:spLocks/>
            </p:cNvSpPr>
            <p:nvPr/>
          </p:nvSpPr>
          <p:spPr bwMode="auto">
            <a:xfrm>
              <a:off x="1392" y="2160"/>
              <a:ext cx="1652" cy="912"/>
            </a:xfrm>
            <a:custGeom>
              <a:avLst/>
              <a:gdLst>
                <a:gd name="T0" fmla="*/ 0 w 31527"/>
                <a:gd name="T1" fmla="*/ 0 h 21600"/>
                <a:gd name="T2" fmla="*/ 0 w 31527"/>
                <a:gd name="T3" fmla="*/ 0 h 21600"/>
                <a:gd name="T4" fmla="*/ 0 w 31527"/>
                <a:gd name="T5" fmla="*/ 0 h 21600"/>
                <a:gd name="T6" fmla="*/ 0 60000 65536"/>
                <a:gd name="T7" fmla="*/ 0 60000 65536"/>
                <a:gd name="T8" fmla="*/ 0 60000 65536"/>
                <a:gd name="T9" fmla="*/ 0 w 31527"/>
                <a:gd name="T10" fmla="*/ 0 h 21600"/>
                <a:gd name="T11" fmla="*/ 31527 w 31527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1527" h="21600" fill="none" extrusionOk="0">
                  <a:moveTo>
                    <a:pt x="-1" y="7647"/>
                  </a:moveTo>
                  <a:cubicBezTo>
                    <a:pt x="4103" y="2797"/>
                    <a:pt x="10135" y="-1"/>
                    <a:pt x="16489" y="0"/>
                  </a:cubicBezTo>
                  <a:cubicBezTo>
                    <a:pt x="22103" y="0"/>
                    <a:pt x="27497" y="2186"/>
                    <a:pt x="31527" y="6094"/>
                  </a:cubicBezTo>
                </a:path>
                <a:path w="31527" h="21600" stroke="0" extrusionOk="0">
                  <a:moveTo>
                    <a:pt x="-1" y="7647"/>
                  </a:moveTo>
                  <a:cubicBezTo>
                    <a:pt x="4103" y="2797"/>
                    <a:pt x="10135" y="-1"/>
                    <a:pt x="16489" y="0"/>
                  </a:cubicBezTo>
                  <a:cubicBezTo>
                    <a:pt x="22103" y="0"/>
                    <a:pt x="27497" y="2186"/>
                    <a:pt x="31527" y="6094"/>
                  </a:cubicBezTo>
                  <a:lnTo>
                    <a:pt x="16489" y="21600"/>
                  </a:lnTo>
                  <a:close/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74" name="Arc 75"/>
            <p:cNvSpPr>
              <a:spLocks/>
            </p:cNvSpPr>
            <p:nvPr/>
          </p:nvSpPr>
          <p:spPr bwMode="auto">
            <a:xfrm flipH="1" flipV="1">
              <a:off x="2976" y="2136"/>
              <a:ext cx="394" cy="360"/>
            </a:xfrm>
            <a:custGeom>
              <a:avLst/>
              <a:gdLst>
                <a:gd name="T0" fmla="*/ 0 w 17715"/>
                <a:gd name="T1" fmla="*/ 0 h 20069"/>
                <a:gd name="T2" fmla="*/ 0 w 17715"/>
                <a:gd name="T3" fmla="*/ 0 h 20069"/>
                <a:gd name="T4" fmla="*/ 0 w 17715"/>
                <a:gd name="T5" fmla="*/ 0 h 20069"/>
                <a:gd name="T6" fmla="*/ 0 60000 65536"/>
                <a:gd name="T7" fmla="*/ 0 60000 65536"/>
                <a:gd name="T8" fmla="*/ 0 60000 65536"/>
                <a:gd name="T9" fmla="*/ 0 w 17715"/>
                <a:gd name="T10" fmla="*/ 0 h 20069"/>
                <a:gd name="T11" fmla="*/ 17715 w 17715"/>
                <a:gd name="T12" fmla="*/ 20069 h 2006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715" h="20069" fill="none" extrusionOk="0">
                  <a:moveTo>
                    <a:pt x="7987" y="-1"/>
                  </a:moveTo>
                  <a:cubicBezTo>
                    <a:pt x="11914" y="1562"/>
                    <a:pt x="15296" y="4243"/>
                    <a:pt x="17714" y="7710"/>
                  </a:cubicBezTo>
                </a:path>
                <a:path w="17715" h="20069" stroke="0" extrusionOk="0">
                  <a:moveTo>
                    <a:pt x="7987" y="-1"/>
                  </a:moveTo>
                  <a:cubicBezTo>
                    <a:pt x="11914" y="1562"/>
                    <a:pt x="15296" y="4243"/>
                    <a:pt x="17714" y="7710"/>
                  </a:cubicBezTo>
                  <a:lnTo>
                    <a:pt x="0" y="20069"/>
                  </a:lnTo>
                  <a:close/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75" name="Arc 76"/>
            <p:cNvSpPr>
              <a:spLocks/>
            </p:cNvSpPr>
            <p:nvPr/>
          </p:nvSpPr>
          <p:spPr bwMode="auto">
            <a:xfrm flipH="1">
              <a:off x="2966" y="2928"/>
              <a:ext cx="394" cy="240"/>
            </a:xfrm>
            <a:custGeom>
              <a:avLst/>
              <a:gdLst>
                <a:gd name="T0" fmla="*/ 0 w 17715"/>
                <a:gd name="T1" fmla="*/ 0 h 20069"/>
                <a:gd name="T2" fmla="*/ 0 w 17715"/>
                <a:gd name="T3" fmla="*/ 0 h 20069"/>
                <a:gd name="T4" fmla="*/ 0 w 17715"/>
                <a:gd name="T5" fmla="*/ 0 h 20069"/>
                <a:gd name="T6" fmla="*/ 0 60000 65536"/>
                <a:gd name="T7" fmla="*/ 0 60000 65536"/>
                <a:gd name="T8" fmla="*/ 0 60000 65536"/>
                <a:gd name="T9" fmla="*/ 0 w 17715"/>
                <a:gd name="T10" fmla="*/ 0 h 20069"/>
                <a:gd name="T11" fmla="*/ 17715 w 17715"/>
                <a:gd name="T12" fmla="*/ 20069 h 2006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715" h="20069" fill="none" extrusionOk="0">
                  <a:moveTo>
                    <a:pt x="7987" y="-1"/>
                  </a:moveTo>
                  <a:cubicBezTo>
                    <a:pt x="11914" y="1562"/>
                    <a:pt x="15296" y="4243"/>
                    <a:pt x="17714" y="7710"/>
                  </a:cubicBezTo>
                </a:path>
                <a:path w="17715" h="20069" stroke="0" extrusionOk="0">
                  <a:moveTo>
                    <a:pt x="7987" y="-1"/>
                  </a:moveTo>
                  <a:cubicBezTo>
                    <a:pt x="11914" y="1562"/>
                    <a:pt x="15296" y="4243"/>
                    <a:pt x="17714" y="7710"/>
                  </a:cubicBezTo>
                  <a:lnTo>
                    <a:pt x="0" y="20069"/>
                  </a:lnTo>
                  <a:close/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76" name="Arc 77"/>
            <p:cNvSpPr>
              <a:spLocks/>
            </p:cNvSpPr>
            <p:nvPr/>
          </p:nvSpPr>
          <p:spPr bwMode="auto">
            <a:xfrm flipV="1">
              <a:off x="1488" y="2208"/>
              <a:ext cx="1488" cy="816"/>
            </a:xfrm>
            <a:custGeom>
              <a:avLst/>
              <a:gdLst>
                <a:gd name="T0" fmla="*/ 0 w 28396"/>
                <a:gd name="T1" fmla="*/ 0 h 21600"/>
                <a:gd name="T2" fmla="*/ 0 w 28396"/>
                <a:gd name="T3" fmla="*/ 0 h 21600"/>
                <a:gd name="T4" fmla="*/ 0 w 28396"/>
                <a:gd name="T5" fmla="*/ 0 h 21600"/>
                <a:gd name="T6" fmla="*/ 0 60000 65536"/>
                <a:gd name="T7" fmla="*/ 0 60000 65536"/>
                <a:gd name="T8" fmla="*/ 0 60000 65536"/>
                <a:gd name="T9" fmla="*/ 0 w 28396"/>
                <a:gd name="T10" fmla="*/ 0 h 21600"/>
                <a:gd name="T11" fmla="*/ 28396 w 2839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396" h="21600" fill="none" extrusionOk="0">
                  <a:moveTo>
                    <a:pt x="-1" y="4625"/>
                  </a:moveTo>
                  <a:cubicBezTo>
                    <a:pt x="3807" y="1629"/>
                    <a:pt x="8512" y="-1"/>
                    <a:pt x="13358" y="0"/>
                  </a:cubicBezTo>
                  <a:cubicBezTo>
                    <a:pt x="18972" y="0"/>
                    <a:pt x="24366" y="2186"/>
                    <a:pt x="28396" y="6094"/>
                  </a:cubicBezTo>
                </a:path>
                <a:path w="28396" h="21600" stroke="0" extrusionOk="0">
                  <a:moveTo>
                    <a:pt x="-1" y="4625"/>
                  </a:moveTo>
                  <a:cubicBezTo>
                    <a:pt x="3807" y="1629"/>
                    <a:pt x="8512" y="-1"/>
                    <a:pt x="13358" y="0"/>
                  </a:cubicBezTo>
                  <a:cubicBezTo>
                    <a:pt x="18972" y="0"/>
                    <a:pt x="24366" y="2186"/>
                    <a:pt x="28396" y="6094"/>
                  </a:cubicBezTo>
                  <a:lnTo>
                    <a:pt x="13358" y="21600"/>
                  </a:lnTo>
                  <a:close/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77" name="Arc 78"/>
            <p:cNvSpPr>
              <a:spLocks/>
            </p:cNvSpPr>
            <p:nvPr/>
          </p:nvSpPr>
          <p:spPr bwMode="auto">
            <a:xfrm flipV="1">
              <a:off x="960" y="2256"/>
              <a:ext cx="720" cy="336"/>
            </a:xfrm>
            <a:custGeom>
              <a:avLst/>
              <a:gdLst>
                <a:gd name="T0" fmla="*/ 0 w 17715"/>
                <a:gd name="T1" fmla="*/ 0 h 20069"/>
                <a:gd name="T2" fmla="*/ 0 w 17715"/>
                <a:gd name="T3" fmla="*/ 0 h 20069"/>
                <a:gd name="T4" fmla="*/ 0 w 17715"/>
                <a:gd name="T5" fmla="*/ 0 h 20069"/>
                <a:gd name="T6" fmla="*/ 0 60000 65536"/>
                <a:gd name="T7" fmla="*/ 0 60000 65536"/>
                <a:gd name="T8" fmla="*/ 0 60000 65536"/>
                <a:gd name="T9" fmla="*/ 0 w 17715"/>
                <a:gd name="T10" fmla="*/ 0 h 20069"/>
                <a:gd name="T11" fmla="*/ 17715 w 17715"/>
                <a:gd name="T12" fmla="*/ 20069 h 2006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715" h="20069" fill="none" extrusionOk="0">
                  <a:moveTo>
                    <a:pt x="7987" y="-1"/>
                  </a:moveTo>
                  <a:cubicBezTo>
                    <a:pt x="11914" y="1562"/>
                    <a:pt x="15296" y="4243"/>
                    <a:pt x="17714" y="7710"/>
                  </a:cubicBezTo>
                </a:path>
                <a:path w="17715" h="20069" stroke="0" extrusionOk="0">
                  <a:moveTo>
                    <a:pt x="7987" y="-1"/>
                  </a:moveTo>
                  <a:cubicBezTo>
                    <a:pt x="11914" y="1562"/>
                    <a:pt x="15296" y="4243"/>
                    <a:pt x="17714" y="7710"/>
                  </a:cubicBezTo>
                  <a:lnTo>
                    <a:pt x="0" y="20069"/>
                  </a:lnTo>
                  <a:close/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78" name="Arc 79"/>
            <p:cNvSpPr>
              <a:spLocks/>
            </p:cNvSpPr>
            <p:nvPr/>
          </p:nvSpPr>
          <p:spPr bwMode="auto">
            <a:xfrm>
              <a:off x="816" y="2736"/>
              <a:ext cx="720" cy="384"/>
            </a:xfrm>
            <a:custGeom>
              <a:avLst/>
              <a:gdLst>
                <a:gd name="T0" fmla="*/ 0 w 16958"/>
                <a:gd name="T1" fmla="*/ 0 h 20069"/>
                <a:gd name="T2" fmla="*/ 0 w 16958"/>
                <a:gd name="T3" fmla="*/ 0 h 20069"/>
                <a:gd name="T4" fmla="*/ 0 w 16958"/>
                <a:gd name="T5" fmla="*/ 0 h 20069"/>
                <a:gd name="T6" fmla="*/ 0 60000 65536"/>
                <a:gd name="T7" fmla="*/ 0 60000 65536"/>
                <a:gd name="T8" fmla="*/ 0 60000 65536"/>
                <a:gd name="T9" fmla="*/ 0 w 16958"/>
                <a:gd name="T10" fmla="*/ 0 h 20069"/>
                <a:gd name="T11" fmla="*/ 16958 w 16958"/>
                <a:gd name="T12" fmla="*/ 20069 h 2006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958" h="20069" fill="none" extrusionOk="0">
                  <a:moveTo>
                    <a:pt x="7987" y="-1"/>
                  </a:moveTo>
                  <a:cubicBezTo>
                    <a:pt x="11513" y="1403"/>
                    <a:pt x="14607" y="3711"/>
                    <a:pt x="16958" y="6690"/>
                  </a:cubicBezTo>
                </a:path>
                <a:path w="16958" h="20069" stroke="0" extrusionOk="0">
                  <a:moveTo>
                    <a:pt x="7987" y="-1"/>
                  </a:moveTo>
                  <a:cubicBezTo>
                    <a:pt x="11513" y="1403"/>
                    <a:pt x="14607" y="3711"/>
                    <a:pt x="16958" y="6690"/>
                  </a:cubicBezTo>
                  <a:lnTo>
                    <a:pt x="0" y="20069"/>
                  </a:lnTo>
                  <a:close/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79" name="Arc 80"/>
            <p:cNvSpPr>
              <a:spLocks/>
            </p:cNvSpPr>
            <p:nvPr/>
          </p:nvSpPr>
          <p:spPr bwMode="auto">
            <a:xfrm flipH="1">
              <a:off x="2898" y="2749"/>
              <a:ext cx="653" cy="371"/>
            </a:xfrm>
            <a:custGeom>
              <a:avLst/>
              <a:gdLst>
                <a:gd name="T0" fmla="*/ 0 w 15369"/>
                <a:gd name="T1" fmla="*/ 0 h 19369"/>
                <a:gd name="T2" fmla="*/ 0 w 15369"/>
                <a:gd name="T3" fmla="*/ 0 h 19369"/>
                <a:gd name="T4" fmla="*/ 0 w 15369"/>
                <a:gd name="T5" fmla="*/ 0 h 19369"/>
                <a:gd name="T6" fmla="*/ 0 60000 65536"/>
                <a:gd name="T7" fmla="*/ 0 60000 65536"/>
                <a:gd name="T8" fmla="*/ 0 60000 65536"/>
                <a:gd name="T9" fmla="*/ 0 w 15369"/>
                <a:gd name="T10" fmla="*/ 0 h 19369"/>
                <a:gd name="T11" fmla="*/ 15369 w 15369"/>
                <a:gd name="T12" fmla="*/ 19369 h 1936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369" h="19369" fill="none" extrusionOk="0">
                  <a:moveTo>
                    <a:pt x="9560" y="0"/>
                  </a:moveTo>
                  <a:cubicBezTo>
                    <a:pt x="11716" y="1064"/>
                    <a:pt x="13679" y="2481"/>
                    <a:pt x="15369" y="4191"/>
                  </a:cubicBezTo>
                </a:path>
                <a:path w="15369" h="19369" stroke="0" extrusionOk="0">
                  <a:moveTo>
                    <a:pt x="9560" y="0"/>
                  </a:moveTo>
                  <a:cubicBezTo>
                    <a:pt x="11716" y="1064"/>
                    <a:pt x="13679" y="2481"/>
                    <a:pt x="15369" y="4191"/>
                  </a:cubicBezTo>
                  <a:lnTo>
                    <a:pt x="0" y="19369"/>
                  </a:lnTo>
                  <a:close/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80" name="Arc 81"/>
            <p:cNvSpPr>
              <a:spLocks/>
            </p:cNvSpPr>
            <p:nvPr/>
          </p:nvSpPr>
          <p:spPr bwMode="auto">
            <a:xfrm flipH="1" flipV="1">
              <a:off x="2928" y="2256"/>
              <a:ext cx="653" cy="371"/>
            </a:xfrm>
            <a:custGeom>
              <a:avLst/>
              <a:gdLst>
                <a:gd name="T0" fmla="*/ 0 w 15369"/>
                <a:gd name="T1" fmla="*/ 0 h 19369"/>
                <a:gd name="T2" fmla="*/ 0 w 15369"/>
                <a:gd name="T3" fmla="*/ 0 h 19369"/>
                <a:gd name="T4" fmla="*/ 0 w 15369"/>
                <a:gd name="T5" fmla="*/ 0 h 19369"/>
                <a:gd name="T6" fmla="*/ 0 60000 65536"/>
                <a:gd name="T7" fmla="*/ 0 60000 65536"/>
                <a:gd name="T8" fmla="*/ 0 60000 65536"/>
                <a:gd name="T9" fmla="*/ 0 w 15369"/>
                <a:gd name="T10" fmla="*/ 0 h 19369"/>
                <a:gd name="T11" fmla="*/ 15369 w 15369"/>
                <a:gd name="T12" fmla="*/ 19369 h 1936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369" h="19369" fill="none" extrusionOk="0">
                  <a:moveTo>
                    <a:pt x="9560" y="0"/>
                  </a:moveTo>
                  <a:cubicBezTo>
                    <a:pt x="11716" y="1064"/>
                    <a:pt x="13679" y="2481"/>
                    <a:pt x="15369" y="4191"/>
                  </a:cubicBezTo>
                </a:path>
                <a:path w="15369" h="19369" stroke="0" extrusionOk="0">
                  <a:moveTo>
                    <a:pt x="9560" y="0"/>
                  </a:moveTo>
                  <a:cubicBezTo>
                    <a:pt x="11716" y="1064"/>
                    <a:pt x="13679" y="2481"/>
                    <a:pt x="15369" y="4191"/>
                  </a:cubicBezTo>
                  <a:lnTo>
                    <a:pt x="0" y="19369"/>
                  </a:lnTo>
                  <a:close/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81" name="Line 82"/>
            <p:cNvSpPr>
              <a:spLocks noChangeShapeType="1"/>
            </p:cNvSpPr>
            <p:nvPr/>
          </p:nvSpPr>
          <p:spPr bwMode="auto">
            <a:xfrm>
              <a:off x="1200" y="2688"/>
              <a:ext cx="1968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34579" name="Arc 83"/>
          <p:cNvSpPr>
            <a:spLocks/>
          </p:cNvSpPr>
          <p:nvPr/>
        </p:nvSpPr>
        <p:spPr bwMode="auto">
          <a:xfrm flipH="1">
            <a:off x="2697163" y="4251325"/>
            <a:ext cx="654050" cy="838200"/>
          </a:xfrm>
          <a:custGeom>
            <a:avLst/>
            <a:gdLst>
              <a:gd name="T0" fmla="*/ 0 w 19177"/>
              <a:gd name="T1" fmla="*/ 0 h 21600"/>
              <a:gd name="T2" fmla="*/ 2147483647 w 19177"/>
              <a:gd name="T3" fmla="*/ 2147483647 h 21600"/>
              <a:gd name="T4" fmla="*/ 0 w 19177"/>
              <a:gd name="T5" fmla="*/ 2147483647 h 21600"/>
              <a:gd name="T6" fmla="*/ 0 60000 65536"/>
              <a:gd name="T7" fmla="*/ 0 60000 65536"/>
              <a:gd name="T8" fmla="*/ 0 60000 65536"/>
              <a:gd name="T9" fmla="*/ 0 w 19177"/>
              <a:gd name="T10" fmla="*/ 0 h 21600"/>
              <a:gd name="T11" fmla="*/ 19177 w 19177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77" h="21600" fill="none" extrusionOk="0">
                <a:moveTo>
                  <a:pt x="-1" y="0"/>
                </a:moveTo>
                <a:cubicBezTo>
                  <a:pt x="8068" y="0"/>
                  <a:pt x="15464" y="4496"/>
                  <a:pt x="19176" y="11660"/>
                </a:cubicBezTo>
              </a:path>
              <a:path w="19177" h="21600" stroke="0" extrusionOk="0">
                <a:moveTo>
                  <a:pt x="-1" y="0"/>
                </a:moveTo>
                <a:cubicBezTo>
                  <a:pt x="8068" y="0"/>
                  <a:pt x="15464" y="4496"/>
                  <a:pt x="19176" y="11660"/>
                </a:cubicBezTo>
                <a:lnTo>
                  <a:pt x="0" y="21600"/>
                </a:lnTo>
                <a:close/>
              </a:path>
            </a:pathLst>
          </a:custGeom>
          <a:noFill/>
          <a:ln w="57150">
            <a:solidFill>
              <a:srgbClr val="FF0000"/>
            </a:solidFill>
            <a:prstDash val="sysDot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4" name="Group 84"/>
          <p:cNvGrpSpPr>
            <a:grpSpLocks/>
          </p:cNvGrpSpPr>
          <p:nvPr/>
        </p:nvGrpSpPr>
        <p:grpSpPr bwMode="auto">
          <a:xfrm>
            <a:off x="2849563" y="4251325"/>
            <a:ext cx="838200" cy="914400"/>
            <a:chOff x="1200" y="960"/>
            <a:chExt cx="768" cy="1008"/>
          </a:xfrm>
        </p:grpSpPr>
        <p:sp>
          <p:nvSpPr>
            <p:cNvPr id="12359" name="Arc 85"/>
            <p:cNvSpPr>
              <a:spLocks/>
            </p:cNvSpPr>
            <p:nvPr/>
          </p:nvSpPr>
          <p:spPr bwMode="auto">
            <a:xfrm>
              <a:off x="1200" y="960"/>
              <a:ext cx="768" cy="994"/>
            </a:xfrm>
            <a:custGeom>
              <a:avLst/>
              <a:gdLst>
                <a:gd name="T0" fmla="*/ 0 w 21600"/>
                <a:gd name="T1" fmla="*/ 0 h 34369"/>
                <a:gd name="T2" fmla="*/ 0 w 21600"/>
                <a:gd name="T3" fmla="*/ 0 h 34369"/>
                <a:gd name="T4" fmla="*/ 0 w 21600"/>
                <a:gd name="T5" fmla="*/ 0 h 34369"/>
                <a:gd name="T6" fmla="*/ 0 60000 65536"/>
                <a:gd name="T7" fmla="*/ 0 60000 65536"/>
                <a:gd name="T8" fmla="*/ 0 60000 65536"/>
                <a:gd name="T9" fmla="*/ 0 w 21600"/>
                <a:gd name="T10" fmla="*/ 0 h 34369"/>
                <a:gd name="T11" fmla="*/ 21600 w 21600"/>
                <a:gd name="T12" fmla="*/ 34369 h 3436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4369" fill="none" extrusionOk="0">
                  <a:moveTo>
                    <a:pt x="10277" y="0"/>
                  </a:moveTo>
                  <a:cubicBezTo>
                    <a:pt x="17253" y="3773"/>
                    <a:pt x="21600" y="11066"/>
                    <a:pt x="21600" y="18998"/>
                  </a:cubicBezTo>
                  <a:cubicBezTo>
                    <a:pt x="21600" y="24774"/>
                    <a:pt x="19286" y="30310"/>
                    <a:pt x="15175" y="34369"/>
                  </a:cubicBezTo>
                </a:path>
                <a:path w="21600" h="34369" stroke="0" extrusionOk="0">
                  <a:moveTo>
                    <a:pt x="10277" y="0"/>
                  </a:moveTo>
                  <a:cubicBezTo>
                    <a:pt x="17253" y="3773"/>
                    <a:pt x="21600" y="11066"/>
                    <a:pt x="21600" y="18998"/>
                  </a:cubicBezTo>
                  <a:cubicBezTo>
                    <a:pt x="21600" y="24774"/>
                    <a:pt x="19286" y="30310"/>
                    <a:pt x="15175" y="34369"/>
                  </a:cubicBezTo>
                  <a:lnTo>
                    <a:pt x="0" y="18998"/>
                  </a:lnTo>
                  <a:close/>
                </a:path>
              </a:pathLst>
            </a:cu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60" name="Arc 86"/>
            <p:cNvSpPr>
              <a:spLocks/>
            </p:cNvSpPr>
            <p:nvPr/>
          </p:nvSpPr>
          <p:spPr bwMode="auto">
            <a:xfrm>
              <a:off x="1615" y="1488"/>
              <a:ext cx="161" cy="480"/>
            </a:xfrm>
            <a:custGeom>
              <a:avLst/>
              <a:gdLst>
                <a:gd name="T0" fmla="*/ 0 w 22153"/>
                <a:gd name="T1" fmla="*/ 0 h 21600"/>
                <a:gd name="T2" fmla="*/ 0 w 22153"/>
                <a:gd name="T3" fmla="*/ 0 h 21600"/>
                <a:gd name="T4" fmla="*/ 0 w 22153"/>
                <a:gd name="T5" fmla="*/ 0 h 21600"/>
                <a:gd name="T6" fmla="*/ 0 60000 65536"/>
                <a:gd name="T7" fmla="*/ 0 60000 65536"/>
                <a:gd name="T8" fmla="*/ 0 60000 65536"/>
                <a:gd name="T9" fmla="*/ 0 w 22153"/>
                <a:gd name="T10" fmla="*/ 0 h 21600"/>
                <a:gd name="T11" fmla="*/ 22153 w 2215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153" h="21600" fill="none" extrusionOk="0">
                  <a:moveTo>
                    <a:pt x="22153" y="17634"/>
                  </a:moveTo>
                  <a:cubicBezTo>
                    <a:pt x="18505" y="20214"/>
                    <a:pt x="14147" y="21599"/>
                    <a:pt x="9680" y="21600"/>
                  </a:cubicBezTo>
                  <a:cubicBezTo>
                    <a:pt x="6318" y="21600"/>
                    <a:pt x="3004" y="20815"/>
                    <a:pt x="-1" y="19309"/>
                  </a:cubicBezTo>
                </a:path>
                <a:path w="22153" h="21600" stroke="0" extrusionOk="0">
                  <a:moveTo>
                    <a:pt x="22153" y="17634"/>
                  </a:moveTo>
                  <a:cubicBezTo>
                    <a:pt x="18505" y="20214"/>
                    <a:pt x="14147" y="21599"/>
                    <a:pt x="9680" y="21600"/>
                  </a:cubicBezTo>
                  <a:cubicBezTo>
                    <a:pt x="6318" y="21600"/>
                    <a:pt x="3004" y="20815"/>
                    <a:pt x="-1" y="19309"/>
                  </a:cubicBezTo>
                  <a:lnTo>
                    <a:pt x="9680" y="0"/>
                  </a:lnTo>
                  <a:close/>
                </a:path>
              </a:pathLst>
            </a:cu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34583" name="Arc 87"/>
          <p:cNvSpPr>
            <a:spLocks/>
          </p:cNvSpPr>
          <p:nvPr/>
        </p:nvSpPr>
        <p:spPr bwMode="auto">
          <a:xfrm rot="715164" flipH="1">
            <a:off x="3238500" y="4325938"/>
            <a:ext cx="514350" cy="822325"/>
          </a:xfrm>
          <a:custGeom>
            <a:avLst/>
            <a:gdLst>
              <a:gd name="T0" fmla="*/ 0 w 21600"/>
              <a:gd name="T1" fmla="*/ 0 h 35677"/>
              <a:gd name="T2" fmla="*/ 2147483647 w 21600"/>
              <a:gd name="T3" fmla="*/ 2147483647 h 35677"/>
              <a:gd name="T4" fmla="*/ 0 w 21600"/>
              <a:gd name="T5" fmla="*/ 2147483647 h 35677"/>
              <a:gd name="T6" fmla="*/ 0 60000 65536"/>
              <a:gd name="T7" fmla="*/ 0 60000 65536"/>
              <a:gd name="T8" fmla="*/ 0 60000 65536"/>
              <a:gd name="T9" fmla="*/ 0 w 21600"/>
              <a:gd name="T10" fmla="*/ 0 h 35677"/>
              <a:gd name="T11" fmla="*/ 21600 w 21600"/>
              <a:gd name="T12" fmla="*/ 35677 h 3567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35677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6765"/>
                  <a:pt x="19749" y="31759"/>
                  <a:pt x="16382" y="35676"/>
                </a:cubicBezTo>
              </a:path>
              <a:path w="21600" h="35677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6765"/>
                  <a:pt x="19749" y="31759"/>
                  <a:pt x="16382" y="35676"/>
                </a:cubicBezTo>
                <a:lnTo>
                  <a:pt x="0" y="21600"/>
                </a:lnTo>
                <a:close/>
              </a:path>
            </a:pathLst>
          </a:custGeom>
          <a:noFill/>
          <a:ln w="57150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4584" name="Arc 88"/>
          <p:cNvSpPr>
            <a:spLocks/>
          </p:cNvSpPr>
          <p:nvPr/>
        </p:nvSpPr>
        <p:spPr bwMode="auto">
          <a:xfrm>
            <a:off x="3840163" y="4403725"/>
            <a:ext cx="228600" cy="609600"/>
          </a:xfrm>
          <a:custGeom>
            <a:avLst/>
            <a:gdLst>
              <a:gd name="T0" fmla="*/ 0 w 21600"/>
              <a:gd name="T1" fmla="*/ 0 h 31455"/>
              <a:gd name="T2" fmla="*/ 2147483647 w 21600"/>
              <a:gd name="T3" fmla="*/ 2147483647 h 31455"/>
              <a:gd name="T4" fmla="*/ 0 w 21600"/>
              <a:gd name="T5" fmla="*/ 2147483647 h 31455"/>
              <a:gd name="T6" fmla="*/ 0 60000 65536"/>
              <a:gd name="T7" fmla="*/ 0 60000 65536"/>
              <a:gd name="T8" fmla="*/ 0 60000 65536"/>
              <a:gd name="T9" fmla="*/ 0 w 21600"/>
              <a:gd name="T10" fmla="*/ 0 h 31455"/>
              <a:gd name="T11" fmla="*/ 21600 w 21600"/>
              <a:gd name="T12" fmla="*/ 31455 h 314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31455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5027"/>
                  <a:pt x="20784" y="28405"/>
                  <a:pt x="19220" y="31454"/>
                </a:cubicBezTo>
              </a:path>
              <a:path w="21600" h="31455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5027"/>
                  <a:pt x="20784" y="28405"/>
                  <a:pt x="19220" y="31454"/>
                </a:cubicBezTo>
                <a:lnTo>
                  <a:pt x="0" y="21600"/>
                </a:lnTo>
                <a:close/>
              </a:path>
            </a:pathLst>
          </a:cu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5" name="Group 89"/>
          <p:cNvGrpSpPr>
            <a:grpSpLocks/>
          </p:cNvGrpSpPr>
          <p:nvPr/>
        </p:nvGrpSpPr>
        <p:grpSpPr bwMode="auto">
          <a:xfrm>
            <a:off x="3903663" y="4433888"/>
            <a:ext cx="381000" cy="628650"/>
            <a:chOff x="2239" y="1140"/>
            <a:chExt cx="298" cy="684"/>
          </a:xfrm>
        </p:grpSpPr>
        <p:sp>
          <p:nvSpPr>
            <p:cNvPr id="12357" name="Arc 90"/>
            <p:cNvSpPr>
              <a:spLocks/>
            </p:cNvSpPr>
            <p:nvPr/>
          </p:nvSpPr>
          <p:spPr bwMode="auto">
            <a:xfrm rot="1257078" flipH="1">
              <a:off x="2264" y="1140"/>
              <a:ext cx="273" cy="684"/>
            </a:xfrm>
            <a:custGeom>
              <a:avLst/>
              <a:gdLst>
                <a:gd name="T0" fmla="*/ 0 w 21600"/>
                <a:gd name="T1" fmla="*/ 0 h 37788"/>
                <a:gd name="T2" fmla="*/ 0 w 21600"/>
                <a:gd name="T3" fmla="*/ 0 h 37788"/>
                <a:gd name="T4" fmla="*/ 0 w 21600"/>
                <a:gd name="T5" fmla="*/ 0 h 37788"/>
                <a:gd name="T6" fmla="*/ 0 60000 65536"/>
                <a:gd name="T7" fmla="*/ 0 60000 65536"/>
                <a:gd name="T8" fmla="*/ 0 60000 65536"/>
                <a:gd name="T9" fmla="*/ 0 w 21600"/>
                <a:gd name="T10" fmla="*/ 0 h 37788"/>
                <a:gd name="T11" fmla="*/ 21600 w 21600"/>
                <a:gd name="T12" fmla="*/ 37788 h 377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7788" fill="none" extrusionOk="0">
                  <a:moveTo>
                    <a:pt x="4392" y="0"/>
                  </a:moveTo>
                  <a:cubicBezTo>
                    <a:pt x="14415" y="2082"/>
                    <a:pt x="21600" y="10912"/>
                    <a:pt x="21600" y="21149"/>
                  </a:cubicBezTo>
                  <a:cubicBezTo>
                    <a:pt x="21600" y="27584"/>
                    <a:pt x="18730" y="33684"/>
                    <a:pt x="13773" y="37788"/>
                  </a:cubicBezTo>
                </a:path>
                <a:path w="21600" h="37788" stroke="0" extrusionOk="0">
                  <a:moveTo>
                    <a:pt x="4392" y="0"/>
                  </a:moveTo>
                  <a:cubicBezTo>
                    <a:pt x="14415" y="2082"/>
                    <a:pt x="21600" y="10912"/>
                    <a:pt x="21600" y="21149"/>
                  </a:cubicBezTo>
                  <a:cubicBezTo>
                    <a:pt x="21600" y="27584"/>
                    <a:pt x="18730" y="33684"/>
                    <a:pt x="13773" y="37788"/>
                  </a:cubicBezTo>
                  <a:lnTo>
                    <a:pt x="0" y="21149"/>
                  </a:lnTo>
                  <a:close/>
                </a:path>
              </a:pathLst>
            </a:custGeom>
            <a:noFill/>
            <a:ln w="57150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58" name="Arc 91"/>
            <p:cNvSpPr>
              <a:spLocks/>
            </p:cNvSpPr>
            <p:nvPr/>
          </p:nvSpPr>
          <p:spPr bwMode="auto">
            <a:xfrm>
              <a:off x="2239" y="1331"/>
              <a:ext cx="113" cy="480"/>
            </a:xfrm>
            <a:custGeom>
              <a:avLst/>
              <a:gdLst>
                <a:gd name="T0" fmla="*/ 0 w 20652"/>
                <a:gd name="T1" fmla="*/ 0 h 21600"/>
                <a:gd name="T2" fmla="*/ 0 w 20652"/>
                <a:gd name="T3" fmla="*/ 0 h 21600"/>
                <a:gd name="T4" fmla="*/ 0 w 20652"/>
                <a:gd name="T5" fmla="*/ 0 h 21600"/>
                <a:gd name="T6" fmla="*/ 0 60000 65536"/>
                <a:gd name="T7" fmla="*/ 0 60000 65536"/>
                <a:gd name="T8" fmla="*/ 0 60000 65536"/>
                <a:gd name="T9" fmla="*/ 0 w 20652"/>
                <a:gd name="T10" fmla="*/ 0 h 21600"/>
                <a:gd name="T11" fmla="*/ 20652 w 20652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652" h="21600" fill="none" extrusionOk="0">
                  <a:moveTo>
                    <a:pt x="20651" y="18605"/>
                  </a:moveTo>
                  <a:cubicBezTo>
                    <a:pt x="17327" y="20566"/>
                    <a:pt x="13539" y="21599"/>
                    <a:pt x="9680" y="21600"/>
                  </a:cubicBezTo>
                  <a:cubicBezTo>
                    <a:pt x="6318" y="21600"/>
                    <a:pt x="3004" y="20815"/>
                    <a:pt x="-1" y="19309"/>
                  </a:cubicBezTo>
                </a:path>
                <a:path w="20652" h="21600" stroke="0" extrusionOk="0">
                  <a:moveTo>
                    <a:pt x="20651" y="18605"/>
                  </a:moveTo>
                  <a:cubicBezTo>
                    <a:pt x="17327" y="20566"/>
                    <a:pt x="13539" y="21599"/>
                    <a:pt x="9680" y="21600"/>
                  </a:cubicBezTo>
                  <a:cubicBezTo>
                    <a:pt x="6318" y="21600"/>
                    <a:pt x="3004" y="20815"/>
                    <a:pt x="-1" y="19309"/>
                  </a:cubicBezTo>
                  <a:lnTo>
                    <a:pt x="9680" y="0"/>
                  </a:lnTo>
                  <a:close/>
                </a:path>
              </a:pathLst>
            </a:cu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34588" name="Arc 92"/>
          <p:cNvSpPr>
            <a:spLocks/>
          </p:cNvSpPr>
          <p:nvPr/>
        </p:nvSpPr>
        <p:spPr bwMode="auto">
          <a:xfrm>
            <a:off x="4254500" y="4481513"/>
            <a:ext cx="152400" cy="450850"/>
          </a:xfrm>
          <a:custGeom>
            <a:avLst/>
            <a:gdLst>
              <a:gd name="T0" fmla="*/ 0 w 21600"/>
              <a:gd name="T1" fmla="*/ 0 h 28845"/>
              <a:gd name="T2" fmla="*/ 355795282 w 21600"/>
              <a:gd name="T3" fmla="*/ 2147483647 h 28845"/>
              <a:gd name="T4" fmla="*/ 0 w 21600"/>
              <a:gd name="T5" fmla="*/ 2147483647 h 28845"/>
              <a:gd name="T6" fmla="*/ 0 60000 65536"/>
              <a:gd name="T7" fmla="*/ 0 60000 65536"/>
              <a:gd name="T8" fmla="*/ 0 60000 65536"/>
              <a:gd name="T9" fmla="*/ 0 w 21600"/>
              <a:gd name="T10" fmla="*/ 0 h 28845"/>
              <a:gd name="T11" fmla="*/ 21600 w 21600"/>
              <a:gd name="T12" fmla="*/ 28845 h 2884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8845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4068"/>
                  <a:pt x="21176" y="26519"/>
                  <a:pt x="20348" y="28844"/>
                </a:cubicBezTo>
              </a:path>
              <a:path w="21600" h="28845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4068"/>
                  <a:pt x="21176" y="26519"/>
                  <a:pt x="20348" y="28844"/>
                </a:cubicBezTo>
                <a:lnTo>
                  <a:pt x="0" y="21600"/>
                </a:lnTo>
                <a:close/>
              </a:path>
            </a:pathLst>
          </a:cu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6" name="Group 93"/>
          <p:cNvGrpSpPr>
            <a:grpSpLocks/>
          </p:cNvGrpSpPr>
          <p:nvPr/>
        </p:nvGrpSpPr>
        <p:grpSpPr bwMode="auto">
          <a:xfrm>
            <a:off x="4241800" y="4578350"/>
            <a:ext cx="381000" cy="392113"/>
            <a:chOff x="3216" y="3203"/>
            <a:chExt cx="240" cy="247"/>
          </a:xfrm>
        </p:grpSpPr>
        <p:sp>
          <p:nvSpPr>
            <p:cNvPr id="12355" name="Arc 94"/>
            <p:cNvSpPr>
              <a:spLocks/>
            </p:cNvSpPr>
            <p:nvPr/>
          </p:nvSpPr>
          <p:spPr bwMode="auto">
            <a:xfrm rot="1257078" flipH="1">
              <a:off x="3216" y="3203"/>
              <a:ext cx="240" cy="238"/>
            </a:xfrm>
            <a:custGeom>
              <a:avLst/>
              <a:gdLst>
                <a:gd name="T0" fmla="*/ 0 w 21600"/>
                <a:gd name="T1" fmla="*/ 0 h 30588"/>
                <a:gd name="T2" fmla="*/ 0 w 21600"/>
                <a:gd name="T3" fmla="*/ 0 h 30588"/>
                <a:gd name="T4" fmla="*/ 0 w 21600"/>
                <a:gd name="T5" fmla="*/ 0 h 30588"/>
                <a:gd name="T6" fmla="*/ 0 60000 65536"/>
                <a:gd name="T7" fmla="*/ 0 60000 65536"/>
                <a:gd name="T8" fmla="*/ 0 60000 65536"/>
                <a:gd name="T9" fmla="*/ 0 w 21600"/>
                <a:gd name="T10" fmla="*/ 0 h 30588"/>
                <a:gd name="T11" fmla="*/ 21600 w 21600"/>
                <a:gd name="T12" fmla="*/ 30588 h 305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0588" fill="none" extrusionOk="0">
                  <a:moveTo>
                    <a:pt x="9920" y="0"/>
                  </a:moveTo>
                  <a:cubicBezTo>
                    <a:pt x="17094" y="3709"/>
                    <a:pt x="21600" y="11110"/>
                    <a:pt x="21600" y="19187"/>
                  </a:cubicBezTo>
                  <a:cubicBezTo>
                    <a:pt x="21600" y="23216"/>
                    <a:pt x="20472" y="27165"/>
                    <a:pt x="18346" y="30588"/>
                  </a:cubicBezTo>
                </a:path>
                <a:path w="21600" h="30588" stroke="0" extrusionOk="0">
                  <a:moveTo>
                    <a:pt x="9920" y="0"/>
                  </a:moveTo>
                  <a:cubicBezTo>
                    <a:pt x="17094" y="3709"/>
                    <a:pt x="21600" y="11110"/>
                    <a:pt x="21600" y="19187"/>
                  </a:cubicBezTo>
                  <a:cubicBezTo>
                    <a:pt x="21600" y="23216"/>
                    <a:pt x="20472" y="27165"/>
                    <a:pt x="18346" y="30588"/>
                  </a:cubicBezTo>
                  <a:lnTo>
                    <a:pt x="0" y="19187"/>
                  </a:lnTo>
                  <a:close/>
                </a:path>
              </a:pathLst>
            </a:custGeom>
            <a:noFill/>
            <a:ln w="57150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56" name="Arc 95"/>
            <p:cNvSpPr>
              <a:spLocks/>
            </p:cNvSpPr>
            <p:nvPr/>
          </p:nvSpPr>
          <p:spPr bwMode="auto">
            <a:xfrm>
              <a:off x="3221" y="3228"/>
              <a:ext cx="113" cy="222"/>
            </a:xfrm>
            <a:custGeom>
              <a:avLst/>
              <a:gdLst>
                <a:gd name="T0" fmla="*/ 0 w 22153"/>
                <a:gd name="T1" fmla="*/ 0 h 21600"/>
                <a:gd name="T2" fmla="*/ 0 w 22153"/>
                <a:gd name="T3" fmla="*/ 0 h 21600"/>
                <a:gd name="T4" fmla="*/ 0 w 22153"/>
                <a:gd name="T5" fmla="*/ 0 h 21600"/>
                <a:gd name="T6" fmla="*/ 0 60000 65536"/>
                <a:gd name="T7" fmla="*/ 0 60000 65536"/>
                <a:gd name="T8" fmla="*/ 0 60000 65536"/>
                <a:gd name="T9" fmla="*/ 0 w 22153"/>
                <a:gd name="T10" fmla="*/ 0 h 21600"/>
                <a:gd name="T11" fmla="*/ 22153 w 2215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153" h="21600" fill="none" extrusionOk="0">
                  <a:moveTo>
                    <a:pt x="22153" y="17634"/>
                  </a:moveTo>
                  <a:cubicBezTo>
                    <a:pt x="18505" y="20214"/>
                    <a:pt x="14147" y="21599"/>
                    <a:pt x="9680" y="21600"/>
                  </a:cubicBezTo>
                  <a:cubicBezTo>
                    <a:pt x="6318" y="21600"/>
                    <a:pt x="3004" y="20815"/>
                    <a:pt x="-1" y="19309"/>
                  </a:cubicBezTo>
                </a:path>
                <a:path w="22153" h="21600" stroke="0" extrusionOk="0">
                  <a:moveTo>
                    <a:pt x="22153" y="17634"/>
                  </a:moveTo>
                  <a:cubicBezTo>
                    <a:pt x="18505" y="20214"/>
                    <a:pt x="14147" y="21599"/>
                    <a:pt x="9680" y="21600"/>
                  </a:cubicBezTo>
                  <a:cubicBezTo>
                    <a:pt x="6318" y="21600"/>
                    <a:pt x="3004" y="20815"/>
                    <a:pt x="-1" y="19309"/>
                  </a:cubicBezTo>
                  <a:lnTo>
                    <a:pt x="9680" y="0"/>
                  </a:lnTo>
                  <a:close/>
                </a:path>
              </a:pathLst>
            </a:cu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34592" name="Text Box 96"/>
          <p:cNvSpPr txBox="1">
            <a:spLocks noChangeArrowheads="1"/>
          </p:cNvSpPr>
          <p:nvPr/>
        </p:nvSpPr>
        <p:spPr bwMode="auto">
          <a:xfrm>
            <a:off x="935038" y="5721350"/>
            <a:ext cx="7958137" cy="94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注：</a:t>
            </a:r>
            <a:r>
              <a:rPr lang="zh-CN" altLang="en-US" sz="28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平行磁场方向的速度分量较大的粒子，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    可能从两端逃逸出去</a:t>
            </a:r>
          </a:p>
        </p:txBody>
      </p:sp>
      <p:sp>
        <p:nvSpPr>
          <p:cNvPr id="234593" name="Line 97"/>
          <p:cNvSpPr>
            <a:spLocks noChangeShapeType="1"/>
          </p:cNvSpPr>
          <p:nvPr/>
        </p:nvSpPr>
        <p:spPr bwMode="auto">
          <a:xfrm flipH="1">
            <a:off x="5562600" y="2138363"/>
            <a:ext cx="0" cy="990600"/>
          </a:xfrm>
          <a:prstGeom prst="line">
            <a:avLst/>
          </a:prstGeom>
          <a:noFill/>
          <a:ln w="57150">
            <a:solidFill>
              <a:srgbClr val="00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4594" name="Line 98"/>
          <p:cNvSpPr>
            <a:spLocks noChangeShapeType="1"/>
          </p:cNvSpPr>
          <p:nvPr/>
        </p:nvSpPr>
        <p:spPr bwMode="auto">
          <a:xfrm flipH="1">
            <a:off x="5029200" y="2138363"/>
            <a:ext cx="563563" cy="1587"/>
          </a:xfrm>
          <a:prstGeom prst="line">
            <a:avLst/>
          </a:prstGeom>
          <a:noFill/>
          <a:ln w="57150">
            <a:solidFill>
              <a:srgbClr val="00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34595" name="Object 99"/>
          <p:cNvGraphicFramePr>
            <a:graphicFrameLocks noChangeAspect="1"/>
          </p:cNvGraphicFramePr>
          <p:nvPr/>
        </p:nvGraphicFramePr>
        <p:xfrm>
          <a:off x="5410200" y="3128963"/>
          <a:ext cx="457200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26" name="Equation" r:id="rId15" imgW="482400" imgH="457200" progId="Equation.3">
                  <p:embed/>
                </p:oleObj>
              </mc:Choice>
              <mc:Fallback>
                <p:oleObj name="Equation" r:id="rId15" imgW="482400" imgH="457200" progId="Equation.3">
                  <p:embed/>
                  <p:pic>
                    <p:nvPicPr>
                      <p:cNvPr id="0" name="Object 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3128963"/>
                        <a:ext cx="457200" cy="43338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4596" name="Object 100"/>
          <p:cNvGraphicFramePr>
            <a:graphicFrameLocks noChangeAspect="1"/>
          </p:cNvGraphicFramePr>
          <p:nvPr/>
        </p:nvGraphicFramePr>
        <p:xfrm>
          <a:off x="4643438" y="1795463"/>
          <a:ext cx="47466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27" name="Equation" r:id="rId17" imgW="545760" imgH="482400" progId="Equation.3">
                  <p:embed/>
                </p:oleObj>
              </mc:Choice>
              <mc:Fallback>
                <p:oleObj name="Equation" r:id="rId17" imgW="545760" imgH="482400" progId="Equation.3">
                  <p:embed/>
                  <p:pic>
                    <p:nvPicPr>
                      <p:cNvPr id="0" name="Object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1795463"/>
                        <a:ext cx="474662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Group 101"/>
          <p:cNvGrpSpPr>
            <a:grpSpLocks/>
          </p:cNvGrpSpPr>
          <p:nvPr/>
        </p:nvGrpSpPr>
        <p:grpSpPr bwMode="auto">
          <a:xfrm>
            <a:off x="5029200" y="2138363"/>
            <a:ext cx="1143000" cy="1600200"/>
            <a:chOff x="3120" y="1056"/>
            <a:chExt cx="720" cy="1008"/>
          </a:xfrm>
        </p:grpSpPr>
        <p:sp>
          <p:nvSpPr>
            <p:cNvPr id="12353" name="Arc 102"/>
            <p:cNvSpPr>
              <a:spLocks/>
            </p:cNvSpPr>
            <p:nvPr/>
          </p:nvSpPr>
          <p:spPr bwMode="auto">
            <a:xfrm>
              <a:off x="3120" y="1056"/>
              <a:ext cx="720" cy="1008"/>
            </a:xfrm>
            <a:custGeom>
              <a:avLst/>
              <a:gdLst>
                <a:gd name="T0" fmla="*/ 0 w 21600"/>
                <a:gd name="T1" fmla="*/ 0 h 34369"/>
                <a:gd name="T2" fmla="*/ 0 w 21600"/>
                <a:gd name="T3" fmla="*/ 0 h 34369"/>
                <a:gd name="T4" fmla="*/ 0 w 21600"/>
                <a:gd name="T5" fmla="*/ 0 h 34369"/>
                <a:gd name="T6" fmla="*/ 0 60000 65536"/>
                <a:gd name="T7" fmla="*/ 0 60000 65536"/>
                <a:gd name="T8" fmla="*/ 0 60000 65536"/>
                <a:gd name="T9" fmla="*/ 0 w 21600"/>
                <a:gd name="T10" fmla="*/ 0 h 34369"/>
                <a:gd name="T11" fmla="*/ 21600 w 21600"/>
                <a:gd name="T12" fmla="*/ 34369 h 3436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4369" fill="none" extrusionOk="0">
                  <a:moveTo>
                    <a:pt x="10277" y="0"/>
                  </a:moveTo>
                  <a:cubicBezTo>
                    <a:pt x="17253" y="3773"/>
                    <a:pt x="21600" y="11066"/>
                    <a:pt x="21600" y="18998"/>
                  </a:cubicBezTo>
                  <a:cubicBezTo>
                    <a:pt x="21600" y="24774"/>
                    <a:pt x="19286" y="30310"/>
                    <a:pt x="15175" y="34369"/>
                  </a:cubicBezTo>
                </a:path>
                <a:path w="21600" h="34369" stroke="0" extrusionOk="0">
                  <a:moveTo>
                    <a:pt x="10277" y="0"/>
                  </a:moveTo>
                  <a:cubicBezTo>
                    <a:pt x="17253" y="3773"/>
                    <a:pt x="21600" y="11066"/>
                    <a:pt x="21600" y="18998"/>
                  </a:cubicBezTo>
                  <a:cubicBezTo>
                    <a:pt x="21600" y="24774"/>
                    <a:pt x="19286" y="30310"/>
                    <a:pt x="15175" y="34369"/>
                  </a:cubicBezTo>
                  <a:lnTo>
                    <a:pt x="0" y="18998"/>
                  </a:lnTo>
                  <a:close/>
                </a:path>
              </a:pathLst>
            </a:cu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54" name="Arc 103"/>
            <p:cNvSpPr>
              <a:spLocks/>
            </p:cNvSpPr>
            <p:nvPr/>
          </p:nvSpPr>
          <p:spPr bwMode="auto">
            <a:xfrm>
              <a:off x="3504" y="1632"/>
              <a:ext cx="192" cy="432"/>
            </a:xfrm>
            <a:custGeom>
              <a:avLst/>
              <a:gdLst>
                <a:gd name="T0" fmla="*/ 0 w 22153"/>
                <a:gd name="T1" fmla="*/ 0 h 21600"/>
                <a:gd name="T2" fmla="*/ 0 w 22153"/>
                <a:gd name="T3" fmla="*/ 0 h 21600"/>
                <a:gd name="T4" fmla="*/ 0 w 22153"/>
                <a:gd name="T5" fmla="*/ 0 h 21600"/>
                <a:gd name="T6" fmla="*/ 0 60000 65536"/>
                <a:gd name="T7" fmla="*/ 0 60000 65536"/>
                <a:gd name="T8" fmla="*/ 0 60000 65536"/>
                <a:gd name="T9" fmla="*/ 0 w 22153"/>
                <a:gd name="T10" fmla="*/ 0 h 21600"/>
                <a:gd name="T11" fmla="*/ 22153 w 2215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153" h="21600" fill="none" extrusionOk="0">
                  <a:moveTo>
                    <a:pt x="22153" y="17634"/>
                  </a:moveTo>
                  <a:cubicBezTo>
                    <a:pt x="18505" y="20214"/>
                    <a:pt x="14147" y="21599"/>
                    <a:pt x="9680" y="21600"/>
                  </a:cubicBezTo>
                  <a:cubicBezTo>
                    <a:pt x="6318" y="21600"/>
                    <a:pt x="3004" y="20815"/>
                    <a:pt x="-1" y="19309"/>
                  </a:cubicBezTo>
                </a:path>
                <a:path w="22153" h="21600" stroke="0" extrusionOk="0">
                  <a:moveTo>
                    <a:pt x="22153" y="17634"/>
                  </a:moveTo>
                  <a:cubicBezTo>
                    <a:pt x="18505" y="20214"/>
                    <a:pt x="14147" y="21599"/>
                    <a:pt x="9680" y="21600"/>
                  </a:cubicBezTo>
                  <a:cubicBezTo>
                    <a:pt x="6318" y="21600"/>
                    <a:pt x="3004" y="20815"/>
                    <a:pt x="-1" y="19309"/>
                  </a:cubicBezTo>
                  <a:lnTo>
                    <a:pt x="9680" y="0"/>
                  </a:lnTo>
                  <a:close/>
                </a:path>
              </a:pathLst>
            </a:cu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34601" name="Text Box 105"/>
          <p:cNvSpPr txBox="1">
            <a:spLocks noChangeArrowheads="1"/>
          </p:cNvSpPr>
          <p:nvPr/>
        </p:nvSpPr>
        <p:spPr bwMode="auto">
          <a:xfrm>
            <a:off x="637381" y="434975"/>
            <a:ext cx="59055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在非均匀磁场中的情形</a:t>
            </a:r>
          </a:p>
        </p:txBody>
      </p:sp>
      <p:sp>
        <p:nvSpPr>
          <p:cNvPr id="234602" name="Text Box 106"/>
          <p:cNvSpPr txBox="1">
            <a:spLocks noChangeArrowheads="1"/>
          </p:cNvSpPr>
          <p:nvPr/>
        </p:nvSpPr>
        <p:spPr bwMode="auto">
          <a:xfrm>
            <a:off x="6911975" y="1474788"/>
            <a:ext cx="19637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 b="1">
                <a:ea typeface="隶书" pitchFamily="49" charset="-122"/>
              </a:rPr>
              <a:t>磁镜</a:t>
            </a:r>
            <a:endParaRPr lang="zh-CN" altLang="en-US">
              <a:ea typeface="隶书" pitchFamily="49" charset="-122"/>
            </a:endParaRPr>
          </a:p>
        </p:txBody>
      </p:sp>
      <p:sp>
        <p:nvSpPr>
          <p:cNvPr id="12338" name="Text Box 107"/>
          <p:cNvSpPr txBox="1">
            <a:spLocks noChangeArrowheads="1"/>
          </p:cNvSpPr>
          <p:nvPr/>
        </p:nvSpPr>
        <p:spPr bwMode="auto">
          <a:xfrm>
            <a:off x="5632450" y="609282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234604" name="Text Box 108"/>
          <p:cNvSpPr txBox="1">
            <a:spLocks noChangeArrowheads="1"/>
          </p:cNvSpPr>
          <p:nvPr/>
        </p:nvSpPr>
        <p:spPr bwMode="auto">
          <a:xfrm>
            <a:off x="3643313" y="2312988"/>
            <a:ext cx="39211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>
                <a:solidFill>
                  <a:srgbClr val="FF0000"/>
                </a:solidFill>
              </a:rPr>
              <a:t>↑</a:t>
            </a:r>
          </a:p>
        </p:txBody>
      </p:sp>
      <p:sp>
        <p:nvSpPr>
          <p:cNvPr id="234605" name="Text Box 109"/>
          <p:cNvSpPr txBox="1">
            <a:spLocks noChangeArrowheads="1"/>
          </p:cNvSpPr>
          <p:nvPr/>
        </p:nvSpPr>
        <p:spPr bwMode="auto">
          <a:xfrm>
            <a:off x="4337050" y="2098675"/>
            <a:ext cx="406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>
                <a:solidFill>
                  <a:srgbClr val="FF0000"/>
                </a:solidFill>
              </a:rPr>
              <a:t>↓</a:t>
            </a:r>
          </a:p>
        </p:txBody>
      </p:sp>
      <p:sp>
        <p:nvSpPr>
          <p:cNvPr id="234606" name="Text Box 110"/>
          <p:cNvSpPr txBox="1">
            <a:spLocks noChangeArrowheads="1"/>
          </p:cNvSpPr>
          <p:nvPr/>
        </p:nvSpPr>
        <p:spPr bwMode="auto">
          <a:xfrm>
            <a:off x="4348163" y="2646363"/>
            <a:ext cx="43021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>
                <a:solidFill>
                  <a:srgbClr val="FF0000"/>
                </a:solidFill>
              </a:rPr>
              <a:t>↓</a:t>
            </a:r>
          </a:p>
        </p:txBody>
      </p:sp>
      <p:sp>
        <p:nvSpPr>
          <p:cNvPr id="234609" name="AutoShape 113"/>
          <p:cNvSpPr>
            <a:spLocks/>
          </p:cNvSpPr>
          <p:nvPr/>
        </p:nvSpPr>
        <p:spPr bwMode="auto">
          <a:xfrm>
            <a:off x="1765300" y="2312988"/>
            <a:ext cx="250825" cy="720725"/>
          </a:xfrm>
          <a:prstGeom prst="leftBrace">
            <a:avLst>
              <a:gd name="adj1" fmla="val 23945"/>
              <a:gd name="adj2" fmla="val 50000"/>
            </a:avLst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4610" name="Oval 114"/>
          <p:cNvSpPr>
            <a:spLocks noChangeArrowheads="1"/>
          </p:cNvSpPr>
          <p:nvPr/>
        </p:nvSpPr>
        <p:spPr bwMode="auto">
          <a:xfrm>
            <a:off x="5364163" y="1989138"/>
            <a:ext cx="304800" cy="3048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zh-CN" altLang="en-US" b="1"/>
              <a:t>－</a:t>
            </a:r>
          </a:p>
        </p:txBody>
      </p:sp>
      <p:sp>
        <p:nvSpPr>
          <p:cNvPr id="234611" name="Oval 115"/>
          <p:cNvSpPr>
            <a:spLocks noChangeArrowheads="1"/>
          </p:cNvSpPr>
          <p:nvPr/>
        </p:nvSpPr>
        <p:spPr bwMode="auto">
          <a:xfrm>
            <a:off x="4751388" y="2511425"/>
            <a:ext cx="304800" cy="304800"/>
          </a:xfrm>
          <a:prstGeom prst="ellipse">
            <a:avLst/>
          </a:prstGeom>
          <a:solidFill>
            <a:srgbClr val="EAEAEA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zh-CN" altLang="en-US" b="1"/>
              <a:t>－</a:t>
            </a:r>
          </a:p>
        </p:txBody>
      </p:sp>
      <p:pic>
        <p:nvPicPr>
          <p:cNvPr id="234612" name="图片 7" descr="nnnwww4.jpg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75" y="3462338"/>
            <a:ext cx="4756150" cy="223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" name="Group 117"/>
          <p:cNvGrpSpPr>
            <a:grpSpLocks/>
          </p:cNvGrpSpPr>
          <p:nvPr/>
        </p:nvGrpSpPr>
        <p:grpSpPr bwMode="auto">
          <a:xfrm>
            <a:off x="735013" y="3425825"/>
            <a:ext cx="2549525" cy="720725"/>
            <a:chOff x="204" y="1933"/>
            <a:chExt cx="1606" cy="454"/>
          </a:xfrm>
        </p:grpSpPr>
        <p:sp>
          <p:nvSpPr>
            <p:cNvPr id="12351" name="AutoShape 118"/>
            <p:cNvSpPr>
              <a:spLocks noChangeArrowheads="1"/>
            </p:cNvSpPr>
            <p:nvPr/>
          </p:nvSpPr>
          <p:spPr bwMode="auto">
            <a:xfrm>
              <a:off x="204" y="1933"/>
              <a:ext cx="1225" cy="454"/>
            </a:xfrm>
            <a:prstGeom prst="cloudCallout">
              <a:avLst>
                <a:gd name="adj1" fmla="val 53755"/>
                <a:gd name="adj2" fmla="val 90088"/>
              </a:avLst>
            </a:prstGeom>
            <a:solidFill>
              <a:srgbClr val="FF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CN" altLang="zh-CN"/>
            </a:p>
          </p:txBody>
        </p:sp>
        <p:sp>
          <p:nvSpPr>
            <p:cNvPr id="12352" name="Text Box 119"/>
            <p:cNvSpPr txBox="1">
              <a:spLocks noChangeArrowheads="1"/>
            </p:cNvSpPr>
            <p:nvPr/>
          </p:nvSpPr>
          <p:spPr bwMode="auto">
            <a:xfrm>
              <a:off x="431" y="1969"/>
              <a:ext cx="137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3366"/>
                  </a:solidFill>
                  <a:ea typeface="黑体" pitchFamily="2" charset="-122"/>
                </a:rPr>
                <a:t>磁约束</a:t>
              </a:r>
            </a:p>
          </p:txBody>
        </p:sp>
      </p:grpSp>
      <p:sp>
        <p:nvSpPr>
          <p:cNvPr id="234616" name="AutoShape 120"/>
          <p:cNvSpPr>
            <a:spLocks noChangeArrowheads="1"/>
          </p:cNvSpPr>
          <p:nvPr/>
        </p:nvSpPr>
        <p:spPr bwMode="auto">
          <a:xfrm>
            <a:off x="5624513" y="3862388"/>
            <a:ext cx="1338262" cy="820737"/>
          </a:xfrm>
          <a:prstGeom prst="wedgeEllipseCallout">
            <a:avLst>
              <a:gd name="adj1" fmla="val -147389"/>
              <a:gd name="adj2" fmla="val 43037"/>
            </a:avLst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50000"/>
              </a:spcBef>
            </a:pPr>
            <a:endParaRPr lang="zh-CN" altLang="zh-CN" sz="3200" b="1">
              <a:ea typeface="楷体_GB2312" pitchFamily="49" charset="-122"/>
            </a:endParaRPr>
          </a:p>
        </p:txBody>
      </p:sp>
      <p:sp>
        <p:nvSpPr>
          <p:cNvPr id="234617" name="Text Box 121"/>
          <p:cNvSpPr txBox="1">
            <a:spLocks noChangeArrowheads="1"/>
          </p:cNvSpPr>
          <p:nvPr/>
        </p:nvSpPr>
        <p:spPr bwMode="auto">
          <a:xfrm>
            <a:off x="5794375" y="3897313"/>
            <a:ext cx="210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ea typeface="隶书" pitchFamily="49" charset="-122"/>
              </a:rPr>
              <a:t>磁瓶</a:t>
            </a:r>
          </a:p>
        </p:txBody>
      </p:sp>
      <p:pic>
        <p:nvPicPr>
          <p:cNvPr id="234618" name="图片 24" descr="img009.jpg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588" y="3683000"/>
            <a:ext cx="3360737" cy="213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50" name="Text Box 75"/>
          <p:cNvSpPr txBox="1">
            <a:spLocks noChangeArrowheads="1"/>
          </p:cNvSpPr>
          <p:nvPr/>
        </p:nvSpPr>
        <p:spPr bwMode="auto">
          <a:xfrm>
            <a:off x="8659813" y="6429375"/>
            <a:ext cx="4143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800">
                <a:solidFill>
                  <a:schemeClr val="bg2"/>
                </a:solidFill>
              </a:rPr>
              <a:t>11</a:t>
            </a:r>
          </a:p>
        </p:txBody>
      </p:sp>
    </p:spTree>
  </p:cSld>
  <p:clrMapOvr>
    <a:masterClrMapping/>
  </p:clrMapOvr>
  <p:transition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" fill="hold"/>
                                        <p:tgtEl>
                                          <p:spTgt spid="2346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" fill="hold"/>
                                        <p:tgtEl>
                                          <p:spTgt spid="2346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9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34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4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34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34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34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4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34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34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34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34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6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34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6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234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345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345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3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85" dur="500"/>
                                        <p:tgtEl>
                                          <p:spTgt spid="234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34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34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345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345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4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34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34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346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346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4" dur="500"/>
                                        <p:tgtEl>
                                          <p:spTgt spid="234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234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500"/>
                                        <p:tgtEl>
                                          <p:spTgt spid="234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234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234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3" dur="500"/>
                                        <p:tgtEl>
                                          <p:spTgt spid="234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48" dur="500"/>
                                        <p:tgtEl>
                                          <p:spTgt spid="234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3" dur="500"/>
                                        <p:tgtEl>
                                          <p:spTgt spid="234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7" dur="500"/>
                                        <p:tgtEl>
                                          <p:spTgt spid="234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2" dur="500"/>
                                        <p:tgtEl>
                                          <p:spTgt spid="234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4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66" dur="500"/>
                                        <p:tgtEl>
                                          <p:spTgt spid="234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7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 nodeType="clickPar">
                      <p:stCondLst>
                        <p:cond delay="indefinite"/>
                      </p:stCondLst>
                      <p:childTnLst>
                        <p:par>
                          <p:cTn id="1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6" dur="75"/>
                                        <p:tgtEl>
                                          <p:spTgt spid="234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8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2346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2346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 nodeType="clickPar">
                      <p:stCondLst>
                        <p:cond delay="indefinite"/>
                      </p:stCondLst>
                      <p:childTnLst>
                        <p:par>
                          <p:cTn id="1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 nodeType="clickPar">
                      <p:stCondLst>
                        <p:cond delay="indefinite"/>
                      </p:stCondLst>
                      <p:childTnLst>
                        <p:par>
                          <p:cTn id="1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 nodeType="clickPar">
                      <p:stCondLst>
                        <p:cond delay="indefinite"/>
                      </p:stCondLst>
                      <p:childTnLst>
                        <p:par>
                          <p:cTn id="1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1" dur="500"/>
                                        <p:tgtEl>
                                          <p:spTgt spid="23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0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9" dur="500"/>
                                        <p:tgtEl>
                                          <p:spTgt spid="23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3" dur="500"/>
                                        <p:tgtEl>
                                          <p:spTgt spid="23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1" dur="500"/>
                                        <p:tgtEl>
                                          <p:spTgt spid="234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 nodeType="clickPar">
                      <p:stCondLst>
                        <p:cond delay="indefinite"/>
                      </p:stCondLst>
                      <p:childTnLst>
                        <p:par>
                          <p:cTn id="2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0" dur="500"/>
                                        <p:tgtEl>
                                          <p:spTgt spid="234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 nodeType="clickPar">
                      <p:stCondLst>
                        <p:cond delay="indefinite"/>
                      </p:stCondLst>
                      <p:childTnLst>
                        <p:par>
                          <p:cTn id="2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5" dur="75" fill="hold"/>
                                        <p:tgtEl>
                                          <p:spTgt spid="2346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75" fill="hold"/>
                                        <p:tgtEl>
                                          <p:spTgt spid="2346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75" fill="hold"/>
                                        <p:tgtEl>
                                          <p:spTgt spid="2346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75" fill="hold"/>
                                        <p:tgtEl>
                                          <p:spTgt spid="2346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9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41" dur="500"/>
                                        <p:tgtEl>
                                          <p:spTgt spid="234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 nodeType="clickPar">
                      <p:stCondLst>
                        <p:cond delay="indefinite"/>
                      </p:stCondLst>
                      <p:childTnLst>
                        <p:par>
                          <p:cTn id="2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4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 nodeType="clickPar">
                      <p:stCondLst>
                        <p:cond delay="indefinite"/>
                      </p:stCondLst>
                      <p:childTnLst>
                        <p:par>
                          <p:cTn id="2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2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54" dur="500"/>
                                        <p:tgtEl>
                                          <p:spTgt spid="234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 nodeType="clickPar">
                      <p:stCondLst>
                        <p:cond delay="indefinite"/>
                      </p:stCondLst>
                      <p:childTnLst>
                        <p:par>
                          <p:cTn id="2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9" dur="500"/>
                                        <p:tgtEl>
                                          <p:spTgt spid="234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498" grpId="0" animBg="1"/>
      <p:bldP spid="234499" grpId="0" animBg="1"/>
      <p:bldP spid="234500" grpId="0" animBg="1"/>
      <p:bldP spid="234501" grpId="0" animBg="1"/>
      <p:bldP spid="234502" grpId="0" animBg="1"/>
      <p:bldP spid="234503" grpId="0" animBg="1"/>
      <p:bldP spid="234504" grpId="0" animBg="1"/>
      <p:bldP spid="234511" grpId="0" animBg="1"/>
      <p:bldP spid="234515" grpId="0" animBg="1"/>
      <p:bldP spid="234516" grpId="0" animBg="1" autoUpdateAnimBg="0"/>
      <p:bldP spid="234517" grpId="0" animBg="1"/>
      <p:bldP spid="234519" grpId="0" autoUpdateAnimBg="0"/>
      <p:bldP spid="234525" grpId="0" autoUpdateAnimBg="0"/>
      <p:bldP spid="234532" grpId="0" autoUpdateAnimBg="0"/>
      <p:bldP spid="234533" grpId="0" autoUpdateAnimBg="0"/>
      <p:bldP spid="234534" grpId="0" autoUpdateAnimBg="0"/>
      <p:bldP spid="234535" grpId="0" animBg="1"/>
      <p:bldP spid="234546" grpId="0" animBg="1" autoUpdateAnimBg="0"/>
      <p:bldP spid="234579" grpId="0" animBg="1"/>
      <p:bldP spid="234583" grpId="0" animBg="1"/>
      <p:bldP spid="234584" grpId="0" animBg="1"/>
      <p:bldP spid="234588" grpId="0" animBg="1"/>
      <p:bldP spid="234592" grpId="0" autoUpdateAnimBg="0"/>
      <p:bldP spid="234593" grpId="0" animBg="1"/>
      <p:bldP spid="234594" grpId="0" animBg="1"/>
      <p:bldP spid="234601" grpId="0" autoUpdateAnimBg="0"/>
      <p:bldP spid="234602" grpId="0"/>
      <p:bldP spid="234604" grpId="0" autoUpdateAnimBg="0"/>
      <p:bldP spid="234605" grpId="0" autoUpdateAnimBg="0"/>
      <p:bldP spid="234606" grpId="0" autoUpdateAnimBg="0"/>
      <p:bldP spid="234609" grpId="0" animBg="1"/>
      <p:bldP spid="234610" grpId="0" animBg="1" autoUpdateAnimBg="0"/>
      <p:bldP spid="234611" grpId="0" animBg="1" autoUpdateAnimBg="0"/>
      <p:bldP spid="234616" grpId="0" animBg="1" autoUpdateAnimBg="0"/>
      <p:bldP spid="2346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098" name="Picture 2" descr="托卡马克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" y="474663"/>
            <a:ext cx="4908550" cy="430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0099" name="Picture 3" descr="0130000030800512293543913047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7313" y="468313"/>
            <a:ext cx="50292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0101" name="Picture 5" descr="托卡马克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50" y="409575"/>
            <a:ext cx="8040688" cy="610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7" name="Text Box 75"/>
          <p:cNvSpPr txBox="1">
            <a:spLocks noChangeArrowheads="1"/>
          </p:cNvSpPr>
          <p:nvPr/>
        </p:nvSpPr>
        <p:spPr bwMode="auto">
          <a:xfrm>
            <a:off x="8659813" y="6429375"/>
            <a:ext cx="4143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800">
                <a:solidFill>
                  <a:schemeClr val="bg2"/>
                </a:solidFill>
              </a:rPr>
              <a:t>12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0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0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00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600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60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60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Text Box 2"/>
          <p:cNvSpPr txBox="1">
            <a:spLocks noChangeArrowheads="1"/>
          </p:cNvSpPr>
          <p:nvPr/>
        </p:nvSpPr>
        <p:spPr bwMode="auto">
          <a:xfrm>
            <a:off x="790575" y="3460750"/>
            <a:ext cx="47894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kumimoji="0" lang="en-US" altLang="zh-CN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*</a:t>
            </a:r>
            <a:r>
              <a:rPr kumimoji="0" lang="zh-CN" altLang="en-US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范阿仑辐射带</a:t>
            </a:r>
            <a:endParaRPr kumimoji="0" lang="zh-CN" altLang="en-US" sz="2800" b="1" i="1" dirty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61123" name="Text Box 3"/>
          <p:cNvSpPr txBox="1">
            <a:spLocks noChangeArrowheads="1"/>
          </p:cNvSpPr>
          <p:nvPr/>
        </p:nvSpPr>
        <p:spPr bwMode="auto">
          <a:xfrm>
            <a:off x="936625" y="3994150"/>
            <a:ext cx="7643813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ea typeface="楷体_GB2312" pitchFamily="49" charset="-122"/>
              </a:rPr>
              <a:t>        </a:t>
            </a:r>
            <a:r>
              <a:rPr lang="zh-CN" altLang="en-US" sz="2800" b="1" dirty="0">
                <a:ea typeface="楷体_GB2312" pitchFamily="49" charset="-122"/>
              </a:rPr>
              <a:t>宇宙射线的带电粒子被地磁场捕获，绕地磁感应线作螺旋线运动，在近两极处地磁场增强，作螺旋运动的粒子被反射，结果沿磁力线来回振荡形成</a:t>
            </a:r>
            <a:r>
              <a:rPr kumimoji="0" lang="zh-CN" altLang="en-US" sz="2800" b="1" dirty="0">
                <a:solidFill>
                  <a:srgbClr val="FF0000"/>
                </a:solidFill>
                <a:ea typeface="黑体" pitchFamily="2" charset="-122"/>
              </a:rPr>
              <a:t>范阿仑辐射带</a:t>
            </a:r>
            <a:r>
              <a:rPr kumimoji="0" lang="zh-CN" altLang="en-US" sz="2800" b="1" dirty="0">
                <a:ea typeface="楷体_GB2312" pitchFamily="49" charset="-122"/>
              </a:rPr>
              <a:t>。</a:t>
            </a:r>
          </a:p>
        </p:txBody>
      </p:sp>
      <p:sp>
        <p:nvSpPr>
          <p:cNvPr id="261125" name="Text Box 5"/>
          <p:cNvSpPr txBox="1">
            <a:spLocks noChangeArrowheads="1"/>
          </p:cNvSpPr>
          <p:nvPr/>
        </p:nvSpPr>
        <p:spPr bwMode="auto">
          <a:xfrm>
            <a:off x="947738" y="1525588"/>
            <a:ext cx="47894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kumimoji="0" lang="zh-CN" altLang="en-US" sz="28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天然磁捕集器</a:t>
            </a:r>
            <a:endParaRPr kumimoji="0" lang="zh-CN" altLang="en-US" sz="2800" b="1" i="1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4027488" y="373063"/>
            <a:ext cx="2074862" cy="3495675"/>
            <a:chOff x="1571" y="-276"/>
            <a:chExt cx="1307" cy="2202"/>
          </a:xfrm>
        </p:grpSpPr>
        <p:sp>
          <p:nvSpPr>
            <p:cNvPr id="29716" name="Oval 7"/>
            <p:cNvSpPr>
              <a:spLocks noChangeArrowheads="1"/>
            </p:cNvSpPr>
            <p:nvPr/>
          </p:nvSpPr>
          <p:spPr bwMode="auto">
            <a:xfrm>
              <a:off x="1640" y="229"/>
              <a:ext cx="1159" cy="1202"/>
            </a:xfrm>
            <a:prstGeom prst="ellipse">
              <a:avLst/>
            </a:prstGeom>
            <a:solidFill>
              <a:srgbClr val="0000CC">
                <a:alpha val="50195"/>
              </a:srgb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29717" name="Picture 8" descr="动画地球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415258">
              <a:off x="1571" y="185"/>
              <a:ext cx="1297" cy="13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718" name="Freeform 9"/>
            <p:cNvSpPr>
              <a:spLocks/>
            </p:cNvSpPr>
            <p:nvPr/>
          </p:nvSpPr>
          <p:spPr bwMode="auto">
            <a:xfrm>
              <a:off x="2564" y="-276"/>
              <a:ext cx="314" cy="551"/>
            </a:xfrm>
            <a:custGeom>
              <a:avLst/>
              <a:gdLst>
                <a:gd name="T0" fmla="*/ 462 w 276"/>
                <a:gd name="T1" fmla="*/ 0 h 468"/>
                <a:gd name="T2" fmla="*/ 0 w 276"/>
                <a:gd name="T3" fmla="*/ 899 h 468"/>
                <a:gd name="T4" fmla="*/ 0 60000 65536"/>
                <a:gd name="T5" fmla="*/ 0 60000 65536"/>
                <a:gd name="T6" fmla="*/ 0 w 276"/>
                <a:gd name="T7" fmla="*/ 0 h 468"/>
                <a:gd name="T8" fmla="*/ 276 w 276"/>
                <a:gd name="T9" fmla="*/ 468 h 46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468">
                  <a:moveTo>
                    <a:pt x="276" y="0"/>
                  </a:moveTo>
                  <a:lnTo>
                    <a:pt x="0" y="468"/>
                  </a:lnTo>
                </a:path>
              </a:pathLst>
            </a:custGeom>
            <a:noFill/>
            <a:ln w="571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9" name="Freeform 10"/>
            <p:cNvSpPr>
              <a:spLocks/>
            </p:cNvSpPr>
            <p:nvPr/>
          </p:nvSpPr>
          <p:spPr bwMode="auto">
            <a:xfrm>
              <a:off x="1636" y="1374"/>
              <a:ext cx="314" cy="552"/>
            </a:xfrm>
            <a:custGeom>
              <a:avLst/>
              <a:gdLst>
                <a:gd name="T0" fmla="*/ 462 w 276"/>
                <a:gd name="T1" fmla="*/ 0 h 468"/>
                <a:gd name="T2" fmla="*/ 0 w 276"/>
                <a:gd name="T3" fmla="*/ 906 h 468"/>
                <a:gd name="T4" fmla="*/ 0 60000 65536"/>
                <a:gd name="T5" fmla="*/ 0 60000 65536"/>
                <a:gd name="T6" fmla="*/ 0 w 276"/>
                <a:gd name="T7" fmla="*/ 0 h 468"/>
                <a:gd name="T8" fmla="*/ 276 w 276"/>
                <a:gd name="T9" fmla="*/ 468 h 46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468">
                  <a:moveTo>
                    <a:pt x="276" y="0"/>
                  </a:moveTo>
                  <a:lnTo>
                    <a:pt x="0" y="468"/>
                  </a:lnTo>
                </a:path>
              </a:pathLst>
            </a:custGeom>
            <a:noFill/>
            <a:ln w="571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20" name="Freeform 11"/>
            <p:cNvSpPr>
              <a:spLocks/>
            </p:cNvSpPr>
            <p:nvPr/>
          </p:nvSpPr>
          <p:spPr bwMode="auto">
            <a:xfrm>
              <a:off x="1757" y="541"/>
              <a:ext cx="832" cy="553"/>
            </a:xfrm>
            <a:custGeom>
              <a:avLst/>
              <a:gdLst>
                <a:gd name="T0" fmla="*/ 0 w 732"/>
                <a:gd name="T1" fmla="*/ 0 h 469"/>
                <a:gd name="T2" fmla="*/ 489 w 732"/>
                <a:gd name="T3" fmla="*/ 707 h 469"/>
                <a:gd name="T4" fmla="*/ 1222 w 732"/>
                <a:gd name="T5" fmla="*/ 907 h 469"/>
                <a:gd name="T6" fmla="*/ 0 60000 65536"/>
                <a:gd name="T7" fmla="*/ 0 60000 65536"/>
                <a:gd name="T8" fmla="*/ 0 60000 65536"/>
                <a:gd name="T9" fmla="*/ 0 w 732"/>
                <a:gd name="T10" fmla="*/ 0 h 469"/>
                <a:gd name="T11" fmla="*/ 732 w 732"/>
                <a:gd name="T12" fmla="*/ 469 h 46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32" h="469">
                  <a:moveTo>
                    <a:pt x="0" y="0"/>
                  </a:moveTo>
                  <a:cubicBezTo>
                    <a:pt x="49" y="61"/>
                    <a:pt x="88" y="278"/>
                    <a:pt x="293" y="366"/>
                  </a:cubicBezTo>
                  <a:cubicBezTo>
                    <a:pt x="498" y="454"/>
                    <a:pt x="644" y="463"/>
                    <a:pt x="732" y="469"/>
                  </a:cubicBez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61132" name="Text Box 12"/>
          <p:cNvSpPr txBox="1">
            <a:spLocks noChangeArrowheads="1"/>
          </p:cNvSpPr>
          <p:nvPr/>
        </p:nvSpPr>
        <p:spPr bwMode="auto">
          <a:xfrm>
            <a:off x="4897438" y="504825"/>
            <a:ext cx="1411287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kumimoji="0" lang="zh-CN" altLang="en-US" sz="2800" b="1">
                <a:ea typeface="楷体_GB2312" pitchFamily="49" charset="-122"/>
              </a:rPr>
              <a:t>地轴</a:t>
            </a:r>
            <a:endParaRPr kumimoji="0" lang="zh-CN" altLang="zh-CN" sz="2800" b="1" i="1">
              <a:ea typeface="楷体_GB2312" pitchFamily="49" charset="-122"/>
            </a:endParaRPr>
          </a:p>
        </p:txBody>
      </p: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4600575" y="1085850"/>
            <a:ext cx="3238500" cy="2732088"/>
            <a:chOff x="2058" y="1392"/>
            <a:chExt cx="2040" cy="1721"/>
          </a:xfrm>
        </p:grpSpPr>
        <p:sp>
          <p:nvSpPr>
            <p:cNvPr id="29713" name="Arc 14"/>
            <p:cNvSpPr>
              <a:spLocks/>
            </p:cNvSpPr>
            <p:nvPr/>
          </p:nvSpPr>
          <p:spPr bwMode="auto">
            <a:xfrm rot="-198920">
              <a:off x="2110" y="1480"/>
              <a:ext cx="1577" cy="1497"/>
            </a:xfrm>
            <a:custGeom>
              <a:avLst/>
              <a:gdLst>
                <a:gd name="T0" fmla="*/ 0 w 40024"/>
                <a:gd name="T1" fmla="*/ 0 h 43200"/>
                <a:gd name="T2" fmla="*/ 0 w 40024"/>
                <a:gd name="T3" fmla="*/ 0 h 43200"/>
                <a:gd name="T4" fmla="*/ 0 w 40024"/>
                <a:gd name="T5" fmla="*/ 0 h 43200"/>
                <a:gd name="T6" fmla="*/ 0 60000 65536"/>
                <a:gd name="T7" fmla="*/ 0 60000 65536"/>
                <a:gd name="T8" fmla="*/ 0 60000 65536"/>
                <a:gd name="T9" fmla="*/ 0 w 40024"/>
                <a:gd name="T10" fmla="*/ 0 h 43200"/>
                <a:gd name="T11" fmla="*/ 40024 w 40024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024" h="43200" fill="none" extrusionOk="0">
                  <a:moveTo>
                    <a:pt x="14310" y="395"/>
                  </a:moveTo>
                  <a:cubicBezTo>
                    <a:pt x="15665" y="132"/>
                    <a:pt x="17043" y="-1"/>
                    <a:pt x="18424" y="0"/>
                  </a:cubicBezTo>
                  <a:cubicBezTo>
                    <a:pt x="30353" y="0"/>
                    <a:pt x="40024" y="9670"/>
                    <a:pt x="40024" y="21600"/>
                  </a:cubicBezTo>
                  <a:cubicBezTo>
                    <a:pt x="40024" y="33529"/>
                    <a:pt x="30353" y="43200"/>
                    <a:pt x="18424" y="43200"/>
                  </a:cubicBezTo>
                  <a:cubicBezTo>
                    <a:pt x="10903" y="43200"/>
                    <a:pt x="3924" y="39288"/>
                    <a:pt x="-1" y="32874"/>
                  </a:cubicBezTo>
                </a:path>
                <a:path w="40024" h="43200" stroke="0" extrusionOk="0">
                  <a:moveTo>
                    <a:pt x="14310" y="395"/>
                  </a:moveTo>
                  <a:cubicBezTo>
                    <a:pt x="15665" y="132"/>
                    <a:pt x="17043" y="-1"/>
                    <a:pt x="18424" y="0"/>
                  </a:cubicBezTo>
                  <a:cubicBezTo>
                    <a:pt x="30353" y="0"/>
                    <a:pt x="40024" y="9670"/>
                    <a:pt x="40024" y="21600"/>
                  </a:cubicBezTo>
                  <a:cubicBezTo>
                    <a:pt x="40024" y="33529"/>
                    <a:pt x="30353" y="43200"/>
                    <a:pt x="18424" y="43200"/>
                  </a:cubicBezTo>
                  <a:cubicBezTo>
                    <a:pt x="10903" y="43200"/>
                    <a:pt x="3924" y="39288"/>
                    <a:pt x="-1" y="32874"/>
                  </a:cubicBezTo>
                  <a:lnTo>
                    <a:pt x="18424" y="21600"/>
                  </a:lnTo>
                  <a:close/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4" name="Arc 15"/>
            <p:cNvSpPr>
              <a:spLocks/>
            </p:cNvSpPr>
            <p:nvPr/>
          </p:nvSpPr>
          <p:spPr bwMode="auto">
            <a:xfrm rot="-802546">
              <a:off x="2058" y="1392"/>
              <a:ext cx="2040" cy="1721"/>
            </a:xfrm>
            <a:custGeom>
              <a:avLst/>
              <a:gdLst>
                <a:gd name="T0" fmla="*/ 0 w 42766"/>
                <a:gd name="T1" fmla="*/ 0 h 43200"/>
                <a:gd name="T2" fmla="*/ 0 w 42766"/>
                <a:gd name="T3" fmla="*/ 0 h 43200"/>
                <a:gd name="T4" fmla="*/ 0 w 42766"/>
                <a:gd name="T5" fmla="*/ 0 h 43200"/>
                <a:gd name="T6" fmla="*/ 0 60000 65536"/>
                <a:gd name="T7" fmla="*/ 0 60000 65536"/>
                <a:gd name="T8" fmla="*/ 0 60000 65536"/>
                <a:gd name="T9" fmla="*/ 0 w 42766"/>
                <a:gd name="T10" fmla="*/ 0 h 43200"/>
                <a:gd name="T11" fmla="*/ 42766 w 42766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766" h="43200" fill="none" extrusionOk="0">
                  <a:moveTo>
                    <a:pt x="16566" y="495"/>
                  </a:moveTo>
                  <a:cubicBezTo>
                    <a:pt x="18077" y="166"/>
                    <a:pt x="19619" y="-1"/>
                    <a:pt x="21166" y="0"/>
                  </a:cubicBezTo>
                  <a:cubicBezTo>
                    <a:pt x="33095" y="0"/>
                    <a:pt x="42766" y="9670"/>
                    <a:pt x="42766" y="21600"/>
                  </a:cubicBezTo>
                  <a:cubicBezTo>
                    <a:pt x="42766" y="33529"/>
                    <a:pt x="33095" y="43200"/>
                    <a:pt x="21166" y="43200"/>
                  </a:cubicBezTo>
                  <a:cubicBezTo>
                    <a:pt x="10897" y="43200"/>
                    <a:pt x="2049" y="35971"/>
                    <a:pt x="0" y="25909"/>
                  </a:cubicBezTo>
                </a:path>
                <a:path w="42766" h="43200" stroke="0" extrusionOk="0">
                  <a:moveTo>
                    <a:pt x="16566" y="495"/>
                  </a:moveTo>
                  <a:cubicBezTo>
                    <a:pt x="18077" y="166"/>
                    <a:pt x="19619" y="-1"/>
                    <a:pt x="21166" y="0"/>
                  </a:cubicBezTo>
                  <a:cubicBezTo>
                    <a:pt x="33095" y="0"/>
                    <a:pt x="42766" y="9670"/>
                    <a:pt x="42766" y="21600"/>
                  </a:cubicBezTo>
                  <a:cubicBezTo>
                    <a:pt x="42766" y="33529"/>
                    <a:pt x="33095" y="43200"/>
                    <a:pt x="21166" y="43200"/>
                  </a:cubicBezTo>
                  <a:cubicBezTo>
                    <a:pt x="10897" y="43200"/>
                    <a:pt x="2049" y="35971"/>
                    <a:pt x="0" y="25909"/>
                  </a:cubicBezTo>
                  <a:lnTo>
                    <a:pt x="21166" y="21600"/>
                  </a:lnTo>
                  <a:close/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5" name="Arc 16"/>
            <p:cNvSpPr>
              <a:spLocks/>
            </p:cNvSpPr>
            <p:nvPr/>
          </p:nvSpPr>
          <p:spPr bwMode="auto">
            <a:xfrm rot="-410493">
              <a:off x="2108" y="1435"/>
              <a:ext cx="1853" cy="1631"/>
            </a:xfrm>
            <a:custGeom>
              <a:avLst/>
              <a:gdLst>
                <a:gd name="T0" fmla="*/ 0 w 41079"/>
                <a:gd name="T1" fmla="*/ 0 h 43200"/>
                <a:gd name="T2" fmla="*/ 0 w 41079"/>
                <a:gd name="T3" fmla="*/ 0 h 43200"/>
                <a:gd name="T4" fmla="*/ 0 w 41079"/>
                <a:gd name="T5" fmla="*/ 0 h 43200"/>
                <a:gd name="T6" fmla="*/ 0 60000 65536"/>
                <a:gd name="T7" fmla="*/ 0 60000 65536"/>
                <a:gd name="T8" fmla="*/ 0 60000 65536"/>
                <a:gd name="T9" fmla="*/ 0 w 41079"/>
                <a:gd name="T10" fmla="*/ 0 h 43200"/>
                <a:gd name="T11" fmla="*/ 41079 w 41079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1079" h="43200" fill="none" extrusionOk="0">
                  <a:moveTo>
                    <a:pt x="14879" y="495"/>
                  </a:moveTo>
                  <a:cubicBezTo>
                    <a:pt x="16390" y="166"/>
                    <a:pt x="17932" y="-1"/>
                    <a:pt x="19479" y="0"/>
                  </a:cubicBezTo>
                  <a:cubicBezTo>
                    <a:pt x="31408" y="0"/>
                    <a:pt x="41079" y="9670"/>
                    <a:pt x="41079" y="21600"/>
                  </a:cubicBezTo>
                  <a:cubicBezTo>
                    <a:pt x="41079" y="33529"/>
                    <a:pt x="31408" y="43200"/>
                    <a:pt x="19479" y="43200"/>
                  </a:cubicBezTo>
                  <a:cubicBezTo>
                    <a:pt x="11166" y="43200"/>
                    <a:pt x="3591" y="38430"/>
                    <a:pt x="-1" y="30934"/>
                  </a:cubicBezTo>
                </a:path>
                <a:path w="41079" h="43200" stroke="0" extrusionOk="0">
                  <a:moveTo>
                    <a:pt x="14879" y="495"/>
                  </a:moveTo>
                  <a:cubicBezTo>
                    <a:pt x="16390" y="166"/>
                    <a:pt x="17932" y="-1"/>
                    <a:pt x="19479" y="0"/>
                  </a:cubicBezTo>
                  <a:cubicBezTo>
                    <a:pt x="31408" y="0"/>
                    <a:pt x="41079" y="9670"/>
                    <a:pt x="41079" y="21600"/>
                  </a:cubicBezTo>
                  <a:cubicBezTo>
                    <a:pt x="41079" y="33529"/>
                    <a:pt x="31408" y="43200"/>
                    <a:pt x="19479" y="43200"/>
                  </a:cubicBezTo>
                  <a:cubicBezTo>
                    <a:pt x="11166" y="43200"/>
                    <a:pt x="3591" y="38430"/>
                    <a:pt x="-1" y="30934"/>
                  </a:cubicBezTo>
                  <a:lnTo>
                    <a:pt x="19479" y="21600"/>
                  </a:lnTo>
                  <a:close/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61137" name="Freeform 17"/>
          <p:cNvSpPr>
            <a:spLocks/>
          </p:cNvSpPr>
          <p:nvPr/>
        </p:nvSpPr>
        <p:spPr bwMode="auto">
          <a:xfrm rot="-654272">
            <a:off x="5976938" y="936625"/>
            <a:ext cx="369887" cy="534988"/>
          </a:xfrm>
          <a:custGeom>
            <a:avLst/>
            <a:gdLst>
              <a:gd name="T0" fmla="*/ 0 w 205"/>
              <a:gd name="T1" fmla="*/ 2147483647 h 286"/>
              <a:gd name="T2" fmla="*/ 2147483647 w 205"/>
              <a:gd name="T3" fmla="*/ 2147483647 h 286"/>
              <a:gd name="T4" fmla="*/ 2147483647 w 205"/>
              <a:gd name="T5" fmla="*/ 2147483647 h 286"/>
              <a:gd name="T6" fmla="*/ 2147483647 w 205"/>
              <a:gd name="T7" fmla="*/ 2147483647 h 286"/>
              <a:gd name="T8" fmla="*/ 0 60000 65536"/>
              <a:gd name="T9" fmla="*/ 0 60000 65536"/>
              <a:gd name="T10" fmla="*/ 0 60000 65536"/>
              <a:gd name="T11" fmla="*/ 0 60000 65536"/>
              <a:gd name="T12" fmla="*/ 0 w 205"/>
              <a:gd name="T13" fmla="*/ 0 h 286"/>
              <a:gd name="T14" fmla="*/ 205 w 205"/>
              <a:gd name="T15" fmla="*/ 286 h 28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5" h="286">
                <a:moveTo>
                  <a:pt x="0" y="62"/>
                </a:moveTo>
                <a:cubicBezTo>
                  <a:pt x="19" y="60"/>
                  <a:pt x="102" y="0"/>
                  <a:pt x="117" y="32"/>
                </a:cubicBezTo>
                <a:cubicBezTo>
                  <a:pt x="146" y="59"/>
                  <a:pt x="66" y="208"/>
                  <a:pt x="88" y="252"/>
                </a:cubicBezTo>
                <a:cubicBezTo>
                  <a:pt x="103" y="286"/>
                  <a:pt x="181" y="240"/>
                  <a:pt x="205" y="237"/>
                </a:cubicBezTo>
              </a:path>
            </a:pathLst>
          </a:custGeom>
          <a:noFill/>
          <a:ln w="444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1138" name="Freeform 18"/>
          <p:cNvSpPr>
            <a:spLocks/>
          </p:cNvSpPr>
          <p:nvPr/>
        </p:nvSpPr>
        <p:spPr bwMode="auto">
          <a:xfrm rot="-430685">
            <a:off x="6959600" y="1730375"/>
            <a:ext cx="949325" cy="712788"/>
          </a:xfrm>
          <a:custGeom>
            <a:avLst/>
            <a:gdLst>
              <a:gd name="T0" fmla="*/ 2147483647 w 461"/>
              <a:gd name="T1" fmla="*/ 0 h 381"/>
              <a:gd name="T2" fmla="*/ 2147483647 w 461"/>
              <a:gd name="T3" fmla="*/ 2147483647 h 381"/>
              <a:gd name="T4" fmla="*/ 2147483647 w 461"/>
              <a:gd name="T5" fmla="*/ 2147483647 h 381"/>
              <a:gd name="T6" fmla="*/ 2147483647 w 461"/>
              <a:gd name="T7" fmla="*/ 2147483647 h 381"/>
              <a:gd name="T8" fmla="*/ 0 60000 65536"/>
              <a:gd name="T9" fmla="*/ 0 60000 65536"/>
              <a:gd name="T10" fmla="*/ 0 60000 65536"/>
              <a:gd name="T11" fmla="*/ 0 60000 65536"/>
              <a:gd name="T12" fmla="*/ 0 w 461"/>
              <a:gd name="T13" fmla="*/ 0 h 381"/>
              <a:gd name="T14" fmla="*/ 461 w 461"/>
              <a:gd name="T15" fmla="*/ 381 h 38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61" h="381">
                <a:moveTo>
                  <a:pt x="366" y="0"/>
                </a:moveTo>
                <a:cubicBezTo>
                  <a:pt x="376" y="17"/>
                  <a:pt x="461" y="49"/>
                  <a:pt x="410" y="103"/>
                </a:cubicBezTo>
                <a:cubicBezTo>
                  <a:pt x="431" y="137"/>
                  <a:pt x="118" y="276"/>
                  <a:pt x="59" y="322"/>
                </a:cubicBezTo>
                <a:cubicBezTo>
                  <a:pt x="0" y="368"/>
                  <a:pt x="59" y="369"/>
                  <a:pt x="59" y="381"/>
                </a:cubicBezTo>
              </a:path>
            </a:pathLst>
          </a:custGeom>
          <a:noFill/>
          <a:ln w="444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1139" name="Freeform 19"/>
          <p:cNvSpPr>
            <a:spLocks/>
          </p:cNvSpPr>
          <p:nvPr/>
        </p:nvSpPr>
        <p:spPr bwMode="auto">
          <a:xfrm rot="195232">
            <a:off x="6932613" y="1176338"/>
            <a:ext cx="484187" cy="809625"/>
          </a:xfrm>
          <a:custGeom>
            <a:avLst/>
            <a:gdLst>
              <a:gd name="T0" fmla="*/ 2147483647 w 230"/>
              <a:gd name="T1" fmla="*/ 2147483647 h 428"/>
              <a:gd name="T2" fmla="*/ 2147483647 w 230"/>
              <a:gd name="T3" fmla="*/ 2147483647 h 428"/>
              <a:gd name="T4" fmla="*/ 2147483647 w 230"/>
              <a:gd name="T5" fmla="*/ 2147483647 h 428"/>
              <a:gd name="T6" fmla="*/ 2147483647 w 230"/>
              <a:gd name="T7" fmla="*/ 2147483647 h 428"/>
              <a:gd name="T8" fmla="*/ 0 60000 65536"/>
              <a:gd name="T9" fmla="*/ 0 60000 65536"/>
              <a:gd name="T10" fmla="*/ 0 60000 65536"/>
              <a:gd name="T11" fmla="*/ 0 60000 65536"/>
              <a:gd name="T12" fmla="*/ 0 w 230"/>
              <a:gd name="T13" fmla="*/ 0 h 428"/>
              <a:gd name="T14" fmla="*/ 230 w 230"/>
              <a:gd name="T15" fmla="*/ 428 h 4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0" h="428">
                <a:moveTo>
                  <a:pt x="89" y="50"/>
                </a:moveTo>
                <a:cubicBezTo>
                  <a:pt x="107" y="53"/>
                  <a:pt x="220" y="0"/>
                  <a:pt x="209" y="53"/>
                </a:cubicBezTo>
                <a:cubicBezTo>
                  <a:pt x="230" y="87"/>
                  <a:pt x="28" y="320"/>
                  <a:pt x="21" y="368"/>
                </a:cubicBezTo>
                <a:cubicBezTo>
                  <a:pt x="0" y="428"/>
                  <a:pt x="68" y="403"/>
                  <a:pt x="80" y="412"/>
                </a:cubicBezTo>
              </a:path>
            </a:pathLst>
          </a:custGeom>
          <a:noFill/>
          <a:ln w="444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1140" name="Freeform 20"/>
          <p:cNvSpPr>
            <a:spLocks/>
          </p:cNvSpPr>
          <p:nvPr/>
        </p:nvSpPr>
        <p:spPr bwMode="auto">
          <a:xfrm rot="-579506">
            <a:off x="6854825" y="2359025"/>
            <a:ext cx="1289050" cy="423863"/>
          </a:xfrm>
          <a:custGeom>
            <a:avLst/>
            <a:gdLst>
              <a:gd name="T0" fmla="*/ 2147483647 w 611"/>
              <a:gd name="T1" fmla="*/ 0 h 220"/>
              <a:gd name="T2" fmla="*/ 2147483647 w 611"/>
              <a:gd name="T3" fmla="*/ 2147483647 h 220"/>
              <a:gd name="T4" fmla="*/ 2147483647 w 611"/>
              <a:gd name="T5" fmla="*/ 2147483647 h 220"/>
              <a:gd name="T6" fmla="*/ 2147483647 w 611"/>
              <a:gd name="T7" fmla="*/ 2147483647 h 220"/>
              <a:gd name="T8" fmla="*/ 0 60000 65536"/>
              <a:gd name="T9" fmla="*/ 0 60000 65536"/>
              <a:gd name="T10" fmla="*/ 0 60000 65536"/>
              <a:gd name="T11" fmla="*/ 0 60000 65536"/>
              <a:gd name="T12" fmla="*/ 0 w 611"/>
              <a:gd name="T13" fmla="*/ 0 h 220"/>
              <a:gd name="T14" fmla="*/ 611 w 611"/>
              <a:gd name="T15" fmla="*/ 220 h 2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11" h="220">
                <a:moveTo>
                  <a:pt x="485" y="0"/>
                </a:moveTo>
                <a:cubicBezTo>
                  <a:pt x="495" y="17"/>
                  <a:pt x="611" y="76"/>
                  <a:pt x="543" y="103"/>
                </a:cubicBezTo>
                <a:cubicBezTo>
                  <a:pt x="564" y="137"/>
                  <a:pt x="168" y="122"/>
                  <a:pt x="75" y="161"/>
                </a:cubicBezTo>
                <a:cubicBezTo>
                  <a:pt x="0" y="180"/>
                  <a:pt x="87" y="208"/>
                  <a:pt x="90" y="220"/>
                </a:cubicBezTo>
              </a:path>
            </a:pathLst>
          </a:custGeom>
          <a:noFill/>
          <a:ln w="444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1141" name="Freeform 21"/>
          <p:cNvSpPr>
            <a:spLocks/>
          </p:cNvSpPr>
          <p:nvPr/>
        </p:nvSpPr>
        <p:spPr bwMode="auto">
          <a:xfrm rot="-412484">
            <a:off x="6796088" y="2933700"/>
            <a:ext cx="857250" cy="473075"/>
          </a:xfrm>
          <a:custGeom>
            <a:avLst/>
            <a:gdLst>
              <a:gd name="T0" fmla="*/ 0 w 425"/>
              <a:gd name="T1" fmla="*/ 2147483647 h 138"/>
              <a:gd name="T2" fmla="*/ 2147483647 w 425"/>
              <a:gd name="T3" fmla="*/ 2147483647 h 138"/>
              <a:gd name="T4" fmla="*/ 2147483647 w 425"/>
              <a:gd name="T5" fmla="*/ 2147483647 h 138"/>
              <a:gd name="T6" fmla="*/ 2147483647 w 425"/>
              <a:gd name="T7" fmla="*/ 2147483647 h 138"/>
              <a:gd name="T8" fmla="*/ 0 60000 65536"/>
              <a:gd name="T9" fmla="*/ 0 60000 65536"/>
              <a:gd name="T10" fmla="*/ 0 60000 65536"/>
              <a:gd name="T11" fmla="*/ 0 60000 65536"/>
              <a:gd name="T12" fmla="*/ 0 w 425"/>
              <a:gd name="T13" fmla="*/ 0 h 138"/>
              <a:gd name="T14" fmla="*/ 425 w 425"/>
              <a:gd name="T15" fmla="*/ 138 h 13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25" h="138">
                <a:moveTo>
                  <a:pt x="0" y="72"/>
                </a:moveTo>
                <a:cubicBezTo>
                  <a:pt x="17" y="62"/>
                  <a:pt x="26" y="0"/>
                  <a:pt x="85" y="10"/>
                </a:cubicBezTo>
                <a:cubicBezTo>
                  <a:pt x="64" y="44"/>
                  <a:pt x="286" y="114"/>
                  <a:pt x="352" y="132"/>
                </a:cubicBezTo>
                <a:cubicBezTo>
                  <a:pt x="409" y="138"/>
                  <a:pt x="410" y="63"/>
                  <a:pt x="425" y="45"/>
                </a:cubicBezTo>
              </a:path>
            </a:pathLst>
          </a:custGeom>
          <a:noFill/>
          <a:ln w="444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1142" name="Freeform 22"/>
          <p:cNvSpPr>
            <a:spLocks/>
          </p:cNvSpPr>
          <p:nvPr/>
        </p:nvSpPr>
        <p:spPr bwMode="auto">
          <a:xfrm rot="-730121">
            <a:off x="6413500" y="3263900"/>
            <a:ext cx="633413" cy="552450"/>
          </a:xfrm>
          <a:custGeom>
            <a:avLst/>
            <a:gdLst>
              <a:gd name="T0" fmla="*/ 0 w 351"/>
              <a:gd name="T1" fmla="*/ 2147483647 h 295"/>
              <a:gd name="T2" fmla="*/ 2147483647 w 351"/>
              <a:gd name="T3" fmla="*/ 2147483647 h 295"/>
              <a:gd name="T4" fmla="*/ 2147483647 w 351"/>
              <a:gd name="T5" fmla="*/ 2147483647 h 295"/>
              <a:gd name="T6" fmla="*/ 2147483647 w 351"/>
              <a:gd name="T7" fmla="*/ 2147483647 h 295"/>
              <a:gd name="T8" fmla="*/ 0 60000 65536"/>
              <a:gd name="T9" fmla="*/ 0 60000 65536"/>
              <a:gd name="T10" fmla="*/ 0 60000 65536"/>
              <a:gd name="T11" fmla="*/ 0 60000 65536"/>
              <a:gd name="T12" fmla="*/ 0 w 351"/>
              <a:gd name="T13" fmla="*/ 0 h 295"/>
              <a:gd name="T14" fmla="*/ 351 w 351"/>
              <a:gd name="T15" fmla="*/ 295 h 29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51" h="295">
                <a:moveTo>
                  <a:pt x="0" y="75"/>
                </a:moveTo>
                <a:cubicBezTo>
                  <a:pt x="15" y="68"/>
                  <a:pt x="44" y="0"/>
                  <a:pt x="88" y="32"/>
                </a:cubicBezTo>
                <a:cubicBezTo>
                  <a:pt x="67" y="66"/>
                  <a:pt x="217" y="245"/>
                  <a:pt x="263" y="266"/>
                </a:cubicBezTo>
                <a:cubicBezTo>
                  <a:pt x="307" y="295"/>
                  <a:pt x="333" y="219"/>
                  <a:pt x="351" y="207"/>
                </a:cubicBezTo>
              </a:path>
            </a:pathLst>
          </a:custGeom>
          <a:noFill/>
          <a:ln w="444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1143" name="Freeform 23"/>
          <p:cNvSpPr>
            <a:spLocks/>
          </p:cNvSpPr>
          <p:nvPr/>
        </p:nvSpPr>
        <p:spPr bwMode="auto">
          <a:xfrm rot="-1631986">
            <a:off x="5905500" y="3346450"/>
            <a:ext cx="323850" cy="679450"/>
          </a:xfrm>
          <a:custGeom>
            <a:avLst/>
            <a:gdLst>
              <a:gd name="T0" fmla="*/ 0 w 157"/>
              <a:gd name="T1" fmla="*/ 2147483647 h 359"/>
              <a:gd name="T2" fmla="*/ 2147483647 w 157"/>
              <a:gd name="T3" fmla="*/ 2147483647 h 359"/>
              <a:gd name="T4" fmla="*/ 2147483647 w 157"/>
              <a:gd name="T5" fmla="*/ 2147483647 h 359"/>
              <a:gd name="T6" fmla="*/ 2147483647 w 157"/>
              <a:gd name="T7" fmla="*/ 2147483647 h 359"/>
              <a:gd name="T8" fmla="*/ 0 60000 65536"/>
              <a:gd name="T9" fmla="*/ 0 60000 65536"/>
              <a:gd name="T10" fmla="*/ 0 60000 65536"/>
              <a:gd name="T11" fmla="*/ 0 60000 65536"/>
              <a:gd name="T12" fmla="*/ 0 w 157"/>
              <a:gd name="T13" fmla="*/ 0 h 359"/>
              <a:gd name="T14" fmla="*/ 157 w 157"/>
              <a:gd name="T15" fmla="*/ 359 h 35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7" h="359">
                <a:moveTo>
                  <a:pt x="0" y="70"/>
                </a:moveTo>
                <a:cubicBezTo>
                  <a:pt x="19" y="68"/>
                  <a:pt x="105" y="0"/>
                  <a:pt x="117" y="40"/>
                </a:cubicBezTo>
                <a:cubicBezTo>
                  <a:pt x="146" y="67"/>
                  <a:pt x="63" y="249"/>
                  <a:pt x="70" y="311"/>
                </a:cubicBezTo>
                <a:cubicBezTo>
                  <a:pt x="77" y="359"/>
                  <a:pt x="139" y="323"/>
                  <a:pt x="157" y="326"/>
                </a:cubicBezTo>
              </a:path>
            </a:pathLst>
          </a:custGeom>
          <a:noFill/>
          <a:ln w="444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1144" name="Freeform 24"/>
          <p:cNvSpPr>
            <a:spLocks/>
          </p:cNvSpPr>
          <p:nvPr/>
        </p:nvSpPr>
        <p:spPr bwMode="auto">
          <a:xfrm>
            <a:off x="6561138" y="958850"/>
            <a:ext cx="284162" cy="750888"/>
          </a:xfrm>
          <a:custGeom>
            <a:avLst/>
            <a:gdLst>
              <a:gd name="T0" fmla="*/ 0 w 157"/>
              <a:gd name="T1" fmla="*/ 2147483647 h 359"/>
              <a:gd name="T2" fmla="*/ 2147483647 w 157"/>
              <a:gd name="T3" fmla="*/ 2147483647 h 359"/>
              <a:gd name="T4" fmla="*/ 2147483647 w 157"/>
              <a:gd name="T5" fmla="*/ 2147483647 h 359"/>
              <a:gd name="T6" fmla="*/ 2147483647 w 157"/>
              <a:gd name="T7" fmla="*/ 2147483647 h 359"/>
              <a:gd name="T8" fmla="*/ 0 60000 65536"/>
              <a:gd name="T9" fmla="*/ 0 60000 65536"/>
              <a:gd name="T10" fmla="*/ 0 60000 65536"/>
              <a:gd name="T11" fmla="*/ 0 60000 65536"/>
              <a:gd name="T12" fmla="*/ 0 w 157"/>
              <a:gd name="T13" fmla="*/ 0 h 359"/>
              <a:gd name="T14" fmla="*/ 157 w 157"/>
              <a:gd name="T15" fmla="*/ 359 h 35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7" h="359">
                <a:moveTo>
                  <a:pt x="0" y="70"/>
                </a:moveTo>
                <a:cubicBezTo>
                  <a:pt x="19" y="68"/>
                  <a:pt x="105" y="0"/>
                  <a:pt x="117" y="40"/>
                </a:cubicBezTo>
                <a:cubicBezTo>
                  <a:pt x="146" y="67"/>
                  <a:pt x="63" y="249"/>
                  <a:pt x="70" y="311"/>
                </a:cubicBezTo>
                <a:cubicBezTo>
                  <a:pt x="77" y="359"/>
                  <a:pt x="139" y="323"/>
                  <a:pt x="157" y="326"/>
                </a:cubicBezTo>
              </a:path>
            </a:pathLst>
          </a:custGeom>
          <a:noFill/>
          <a:ln w="444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12" name="Text Box 75"/>
          <p:cNvSpPr txBox="1">
            <a:spLocks noChangeArrowheads="1"/>
          </p:cNvSpPr>
          <p:nvPr/>
        </p:nvSpPr>
        <p:spPr bwMode="auto">
          <a:xfrm>
            <a:off x="8659813" y="6429375"/>
            <a:ext cx="4143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800">
                <a:solidFill>
                  <a:schemeClr val="bg2"/>
                </a:solidFill>
              </a:rPr>
              <a:t>13</a:t>
            </a:r>
          </a:p>
        </p:txBody>
      </p:sp>
      <p:pic>
        <p:nvPicPr>
          <p:cNvPr id="27650" name="Picture 2" descr="https://ss1.bdstatic.com/70cFuXSh_Q1YnxGkpoWK1HF6hhy/it/u=2642466133,1903475798&amp;fm=23&amp;gp=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575" y="312737"/>
            <a:ext cx="2551906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1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61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61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61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61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61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261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261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5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261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61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61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61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8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61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2" presetID="2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61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76" presetID="2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261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80" presetID="2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61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84" presetID="22" presetClass="entr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261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1" dur="500"/>
                                        <p:tgtEl>
                                          <p:spTgt spid="261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261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0" dur="500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122" grpId="0" autoUpdateAnimBg="0"/>
      <p:bldP spid="261123" grpId="0" autoUpdateAnimBg="0"/>
      <p:bldP spid="261125" grpId="0" autoUpdateAnimBg="0"/>
      <p:bldP spid="261132" grpId="0"/>
      <p:bldP spid="261137" grpId="0" animBg="1"/>
      <p:bldP spid="261137" grpId="1" animBg="1"/>
      <p:bldP spid="261138" grpId="0" animBg="1"/>
      <p:bldP spid="261138" grpId="1" animBg="1"/>
      <p:bldP spid="261139" grpId="0" animBg="1"/>
      <p:bldP spid="261139" grpId="1" animBg="1"/>
      <p:bldP spid="261140" grpId="0" animBg="1"/>
      <p:bldP spid="261140" grpId="1" animBg="1"/>
      <p:bldP spid="261141" grpId="0" animBg="1"/>
      <p:bldP spid="261141" grpId="1" animBg="1"/>
      <p:bldP spid="261142" grpId="0" animBg="1"/>
      <p:bldP spid="261142" grpId="1" animBg="1"/>
      <p:bldP spid="261143" grpId="0" animBg="1"/>
      <p:bldP spid="261143" grpId="1" animBg="1"/>
      <p:bldP spid="261144" grpId="0" animBg="1"/>
      <p:bldP spid="261144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5" name="Rectangle 3"/>
          <p:cNvSpPr>
            <a:spLocks noChangeArrowheads="1"/>
          </p:cNvSpPr>
          <p:nvPr/>
        </p:nvSpPr>
        <p:spPr bwMode="auto">
          <a:xfrm>
            <a:off x="2045677" y="4954465"/>
            <a:ext cx="5509220" cy="1215161"/>
          </a:xfrm>
          <a:prstGeom prst="rect">
            <a:avLst/>
          </a:prstGeom>
          <a:solidFill>
            <a:srgbClr val="FFFF00"/>
          </a:solidFill>
          <a:ln w="9525">
            <a:solidFill>
              <a:srgbClr val="FF00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215">
              <a:solidFill>
                <a:schemeClr val="folHlink"/>
              </a:solidFill>
            </a:endParaRPr>
          </a:p>
        </p:txBody>
      </p:sp>
      <p:sp>
        <p:nvSpPr>
          <p:cNvPr id="238596" name="Text Box 4"/>
          <p:cNvSpPr txBox="1">
            <a:spLocks noChangeArrowheads="1"/>
          </p:cNvSpPr>
          <p:nvPr/>
        </p:nvSpPr>
        <p:spPr bwMode="auto">
          <a:xfrm>
            <a:off x="2048608" y="2165839"/>
            <a:ext cx="4119197" cy="546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954" b="1">
                <a:solidFill>
                  <a:srgbClr val="004F00"/>
                </a:solidFill>
                <a:ea typeface="黑体" panose="02010609060101010101" pitchFamily="49" charset="-122"/>
              </a:rPr>
              <a:t>一、磁场</a:t>
            </a:r>
          </a:p>
        </p:txBody>
      </p:sp>
      <p:sp>
        <p:nvSpPr>
          <p:cNvPr id="238597" name="Text Box 5"/>
          <p:cNvSpPr txBox="1">
            <a:spLocks noChangeArrowheads="1"/>
          </p:cNvSpPr>
          <p:nvPr/>
        </p:nvSpPr>
        <p:spPr bwMode="auto">
          <a:xfrm>
            <a:off x="2045677" y="5622682"/>
            <a:ext cx="5668108" cy="546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954" b="1">
                <a:solidFill>
                  <a:srgbClr val="004F00"/>
                </a:solidFill>
                <a:ea typeface="黑体" panose="02010609060101010101" pitchFamily="49" charset="-122"/>
              </a:rPr>
              <a:t>六、磁介质</a:t>
            </a:r>
          </a:p>
        </p:txBody>
      </p:sp>
      <p:sp>
        <p:nvSpPr>
          <p:cNvPr id="238598" name="Text Box 6"/>
          <p:cNvSpPr txBox="1">
            <a:spLocks noChangeArrowheads="1"/>
          </p:cNvSpPr>
          <p:nvPr/>
        </p:nvSpPr>
        <p:spPr bwMode="auto">
          <a:xfrm>
            <a:off x="2047143" y="4954466"/>
            <a:ext cx="6745165" cy="546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954" b="1">
                <a:solidFill>
                  <a:srgbClr val="004F00"/>
                </a:solidFill>
                <a:ea typeface="黑体" panose="02010609060101010101" pitchFamily="49" charset="-122"/>
              </a:rPr>
              <a:t>五、带电粒子在电磁场中的运动</a:t>
            </a:r>
          </a:p>
        </p:txBody>
      </p:sp>
      <p:sp>
        <p:nvSpPr>
          <p:cNvPr id="238599" name="Text Box 7"/>
          <p:cNvSpPr txBox="1">
            <a:spLocks noChangeArrowheads="1"/>
          </p:cNvSpPr>
          <p:nvPr/>
        </p:nvSpPr>
        <p:spPr bwMode="auto">
          <a:xfrm>
            <a:off x="2047143" y="2828193"/>
            <a:ext cx="5715000" cy="546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954" b="1">
                <a:solidFill>
                  <a:srgbClr val="004F00"/>
                </a:solidFill>
                <a:ea typeface="黑体" panose="02010609060101010101" pitchFamily="49" charset="-122"/>
              </a:rPr>
              <a:t>二、毕奥 </a:t>
            </a:r>
            <a:r>
              <a:rPr lang="en-US" altLang="zh-CN" sz="2954" b="1">
                <a:solidFill>
                  <a:srgbClr val="004F00"/>
                </a:solidFill>
                <a:ea typeface="黑体" panose="02010609060101010101" pitchFamily="49" charset="-122"/>
              </a:rPr>
              <a:t>— </a:t>
            </a:r>
            <a:r>
              <a:rPr lang="zh-CN" altLang="en-US" sz="2954" b="1">
                <a:solidFill>
                  <a:srgbClr val="004F00"/>
                </a:solidFill>
                <a:ea typeface="黑体" panose="02010609060101010101" pitchFamily="49" charset="-122"/>
              </a:rPr>
              <a:t>萨伐尔定律</a:t>
            </a:r>
          </a:p>
        </p:txBody>
      </p:sp>
      <p:sp>
        <p:nvSpPr>
          <p:cNvPr id="238600" name="Text Box 8"/>
          <p:cNvSpPr txBox="1">
            <a:spLocks noChangeArrowheads="1"/>
          </p:cNvSpPr>
          <p:nvPr/>
        </p:nvSpPr>
        <p:spPr bwMode="auto">
          <a:xfrm>
            <a:off x="2045677" y="3492013"/>
            <a:ext cx="5668108" cy="546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954" b="1">
                <a:solidFill>
                  <a:srgbClr val="004F00"/>
                </a:solidFill>
                <a:ea typeface="黑体" panose="02010609060101010101" pitchFamily="49" charset="-122"/>
              </a:rPr>
              <a:t>三、磁场的高斯定理</a:t>
            </a:r>
          </a:p>
        </p:txBody>
      </p:sp>
      <p:sp>
        <p:nvSpPr>
          <p:cNvPr id="238601" name="Text Box 9"/>
          <p:cNvSpPr txBox="1">
            <a:spLocks noChangeArrowheads="1"/>
          </p:cNvSpPr>
          <p:nvPr/>
        </p:nvSpPr>
        <p:spPr bwMode="auto">
          <a:xfrm>
            <a:off x="2045677" y="4226170"/>
            <a:ext cx="5650523" cy="546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954" b="1">
                <a:solidFill>
                  <a:srgbClr val="004F00"/>
                </a:solidFill>
                <a:ea typeface="黑体" panose="02010609060101010101" pitchFamily="49" charset="-122"/>
              </a:rPr>
              <a:t>四、安培环路定理</a:t>
            </a:r>
          </a:p>
        </p:txBody>
      </p:sp>
      <p:sp>
        <p:nvSpPr>
          <p:cNvPr id="238602" name="AutoShape 10"/>
          <p:cNvSpPr>
            <a:spLocks noChangeArrowheads="1"/>
          </p:cNvSpPr>
          <p:nvPr/>
        </p:nvSpPr>
        <p:spPr bwMode="auto">
          <a:xfrm>
            <a:off x="1853713" y="728297"/>
            <a:ext cx="5177203" cy="1238250"/>
          </a:xfrm>
          <a:prstGeom prst="cube">
            <a:avLst>
              <a:gd name="adj" fmla="val 25000"/>
            </a:avLst>
          </a:prstGeom>
          <a:gradFill rotWithShape="0">
            <a:gsLst>
              <a:gs pos="0">
                <a:srgbClr val="00CC66"/>
              </a:gs>
              <a:gs pos="100000">
                <a:srgbClr val="FFFF00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215">
              <a:solidFill>
                <a:schemeClr val="folHlink"/>
              </a:solidFill>
            </a:endParaRPr>
          </a:p>
        </p:txBody>
      </p:sp>
      <p:sp>
        <p:nvSpPr>
          <p:cNvPr id="238603" name="Text Box 11"/>
          <p:cNvSpPr txBox="1">
            <a:spLocks noChangeArrowheads="1"/>
          </p:cNvSpPr>
          <p:nvPr/>
        </p:nvSpPr>
        <p:spPr bwMode="auto">
          <a:xfrm>
            <a:off x="2227385" y="1235320"/>
            <a:ext cx="5002823" cy="603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323" b="1"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3323" b="1">
                <a:latin typeface="黑体" panose="02010609060101010101" pitchFamily="49" charset="-122"/>
                <a:ea typeface="黑体" panose="02010609060101010101" pitchFamily="49" charset="-122"/>
              </a:rPr>
              <a:t>9</a:t>
            </a:r>
            <a:r>
              <a:rPr lang="zh-CN" altLang="en-US" sz="3323" b="1">
                <a:latin typeface="黑体" panose="02010609060101010101" pitchFamily="49" charset="-122"/>
                <a:ea typeface="黑体" panose="02010609060101010101" pitchFamily="49" charset="-122"/>
              </a:rPr>
              <a:t>章  恒定</a:t>
            </a:r>
            <a:r>
              <a:rPr lang="zh-CN" altLang="en-US" sz="3323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磁场</a:t>
            </a:r>
            <a:endParaRPr lang="zh-CN" altLang="en-US" sz="3323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5525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75"/>
                                        <p:tgtEl>
                                          <p:spTgt spid="238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38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25"/>
                            </p:stCondLst>
                            <p:childTnLst>
                              <p:par>
                                <p:cTn id="12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38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38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385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385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25"/>
                            </p:stCondLst>
                            <p:childTnLst>
                              <p:par>
                                <p:cTn id="19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85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85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385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385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25"/>
                            </p:stCondLst>
                            <p:childTnLst>
                              <p:par>
                                <p:cTn id="26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86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86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386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386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025"/>
                            </p:stCondLst>
                            <p:childTnLst>
                              <p:par>
                                <p:cTn id="33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386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386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386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386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525"/>
                            </p:stCondLst>
                            <p:childTnLst>
                              <p:par>
                                <p:cTn id="4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385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38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385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385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3025"/>
                            </p:stCondLst>
                            <p:childTnLst>
                              <p:par>
                                <p:cTn id="47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385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38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385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385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38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595" grpId="0" animBg="1"/>
      <p:bldP spid="238596" grpId="0"/>
      <p:bldP spid="238597" grpId="0"/>
      <p:bldP spid="238598" grpId="0"/>
      <p:bldP spid="238599" grpId="0"/>
      <p:bldP spid="238600" grpId="0"/>
      <p:bldP spid="238601" grpId="0"/>
      <p:bldP spid="238602" grpId="0" animBg="1"/>
      <p:bldP spid="238603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Text Box 2"/>
          <p:cNvSpPr txBox="1">
            <a:spLocks noChangeArrowheads="1"/>
          </p:cNvSpPr>
          <p:nvPr/>
        </p:nvSpPr>
        <p:spPr bwMode="auto">
          <a:xfrm>
            <a:off x="2582863" y="276225"/>
            <a:ext cx="60420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tx2"/>
                </a:solidFill>
              </a:rPr>
              <a:t>——</a:t>
            </a:r>
            <a:r>
              <a:rPr lang="zh-CN" altLang="en-US" sz="2800" b="1">
                <a:solidFill>
                  <a:schemeClr val="tx2"/>
                </a:solidFill>
              </a:rPr>
              <a:t>磁场中的电传导</a:t>
            </a:r>
            <a:r>
              <a:rPr lang="zh-CN" altLang="en-US" sz="2800" b="1" i="1"/>
              <a:t>“</a:t>
            </a:r>
            <a:r>
              <a:rPr lang="zh-CN" altLang="en-US" sz="2800" b="1">
                <a:solidFill>
                  <a:srgbClr val="FF0000"/>
                </a:solidFill>
                <a:ea typeface="黑体" pitchFamily="2" charset="-122"/>
              </a:rPr>
              <a:t>霍耳效应”</a:t>
            </a:r>
            <a:r>
              <a:rPr lang="zh-CN" altLang="en-US" sz="2800" b="1">
                <a:solidFill>
                  <a:schemeClr val="folHlink"/>
                </a:solidFill>
              </a:rPr>
              <a:t>  </a:t>
            </a:r>
          </a:p>
        </p:txBody>
      </p:sp>
      <p:sp>
        <p:nvSpPr>
          <p:cNvPr id="207875" name="AutoShape 3"/>
          <p:cNvSpPr>
            <a:spLocks noChangeArrowheads="1"/>
          </p:cNvSpPr>
          <p:nvPr/>
        </p:nvSpPr>
        <p:spPr bwMode="auto">
          <a:xfrm flipH="1">
            <a:off x="871538" y="2116138"/>
            <a:ext cx="2362200" cy="1295400"/>
          </a:xfrm>
          <a:prstGeom prst="cube">
            <a:avLst>
              <a:gd name="adj" fmla="val 17032"/>
            </a:avLst>
          </a:prstGeom>
          <a:solidFill>
            <a:srgbClr val="EAEAE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7876" name="Line 4"/>
          <p:cNvSpPr>
            <a:spLocks noChangeShapeType="1"/>
          </p:cNvSpPr>
          <p:nvPr/>
        </p:nvSpPr>
        <p:spPr bwMode="auto">
          <a:xfrm>
            <a:off x="414338" y="2801938"/>
            <a:ext cx="685800" cy="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7877" name="Line 5"/>
          <p:cNvSpPr>
            <a:spLocks noChangeShapeType="1"/>
          </p:cNvSpPr>
          <p:nvPr/>
        </p:nvSpPr>
        <p:spPr bwMode="auto">
          <a:xfrm>
            <a:off x="3233738" y="2801938"/>
            <a:ext cx="762000" cy="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7878" name="Line 6"/>
          <p:cNvSpPr>
            <a:spLocks noChangeShapeType="1"/>
          </p:cNvSpPr>
          <p:nvPr/>
        </p:nvSpPr>
        <p:spPr bwMode="auto">
          <a:xfrm rot="5400000" flipH="1">
            <a:off x="1023938" y="1430338"/>
            <a:ext cx="685800" cy="68580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7879" name="Line 7"/>
          <p:cNvSpPr>
            <a:spLocks noChangeShapeType="1"/>
          </p:cNvSpPr>
          <p:nvPr/>
        </p:nvSpPr>
        <p:spPr bwMode="auto">
          <a:xfrm>
            <a:off x="2243138" y="2801938"/>
            <a:ext cx="914400" cy="91440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7880" name="Line 8"/>
          <p:cNvSpPr>
            <a:spLocks noChangeShapeType="1"/>
          </p:cNvSpPr>
          <p:nvPr/>
        </p:nvSpPr>
        <p:spPr bwMode="auto">
          <a:xfrm>
            <a:off x="1023938" y="2116138"/>
            <a:ext cx="228600" cy="2286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07881" name="Object 9"/>
          <p:cNvGraphicFramePr>
            <a:graphicFrameLocks noChangeAspect="1"/>
          </p:cNvGraphicFramePr>
          <p:nvPr/>
        </p:nvGraphicFramePr>
        <p:xfrm>
          <a:off x="1328738" y="2116138"/>
          <a:ext cx="176212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11" name="公式" r:id="rId3" imgW="228600" imgH="330120" progId="Equation.3">
                  <p:embed/>
                </p:oleObj>
              </mc:Choice>
              <mc:Fallback>
                <p:oleObj name="公式" r:id="rId3" imgW="228600" imgH="33012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8738" y="2116138"/>
                        <a:ext cx="176212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7882" name="Line 10"/>
          <p:cNvSpPr>
            <a:spLocks noChangeShapeType="1"/>
          </p:cNvSpPr>
          <p:nvPr/>
        </p:nvSpPr>
        <p:spPr bwMode="auto">
          <a:xfrm>
            <a:off x="1252538" y="2344738"/>
            <a:ext cx="0" cy="10668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07883" name="Object 11"/>
          <p:cNvGraphicFramePr>
            <a:graphicFrameLocks noChangeAspect="1"/>
          </p:cNvGraphicFramePr>
          <p:nvPr/>
        </p:nvGraphicFramePr>
        <p:xfrm>
          <a:off x="1328738" y="2725738"/>
          <a:ext cx="239712" cy="252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12" name="公式" r:id="rId5" imgW="241200" imgH="253800" progId="Equation.3">
                  <p:embed/>
                </p:oleObj>
              </mc:Choice>
              <mc:Fallback>
                <p:oleObj name="公式" r:id="rId5" imgW="241200" imgH="2538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8738" y="2725738"/>
                        <a:ext cx="239712" cy="252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1557338" y="2417763"/>
            <a:ext cx="1471612" cy="74612"/>
            <a:chOff x="720" y="1392"/>
            <a:chExt cx="927" cy="47"/>
          </a:xfrm>
        </p:grpSpPr>
        <p:graphicFrame>
          <p:nvGraphicFramePr>
            <p:cNvPr id="13345" name="Object 13"/>
            <p:cNvGraphicFramePr>
              <a:graphicFrameLocks noChangeAspect="1"/>
            </p:cNvGraphicFramePr>
            <p:nvPr/>
          </p:nvGraphicFramePr>
          <p:xfrm>
            <a:off x="720" y="1392"/>
            <a:ext cx="159" cy="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313" name="公式" r:id="rId7" imgW="253800" imgH="75960" progId="Equation.3">
                    <p:embed/>
                  </p:oleObj>
                </mc:Choice>
                <mc:Fallback>
                  <p:oleObj name="公式" r:id="rId7" imgW="253800" imgH="7596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1392"/>
                          <a:ext cx="159" cy="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46" name="Object 14"/>
            <p:cNvGraphicFramePr>
              <a:graphicFrameLocks noChangeAspect="1"/>
            </p:cNvGraphicFramePr>
            <p:nvPr/>
          </p:nvGraphicFramePr>
          <p:xfrm>
            <a:off x="960" y="1392"/>
            <a:ext cx="159" cy="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314" name="公式" r:id="rId9" imgW="253800" imgH="75960" progId="Equation.3">
                    <p:embed/>
                  </p:oleObj>
                </mc:Choice>
                <mc:Fallback>
                  <p:oleObj name="公式" r:id="rId9" imgW="253800" imgH="7596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1392"/>
                          <a:ext cx="159" cy="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47" name="Object 15"/>
            <p:cNvGraphicFramePr>
              <a:graphicFrameLocks noChangeAspect="1"/>
            </p:cNvGraphicFramePr>
            <p:nvPr/>
          </p:nvGraphicFramePr>
          <p:xfrm>
            <a:off x="1200" y="1392"/>
            <a:ext cx="159" cy="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315" name="公式" r:id="rId10" imgW="253800" imgH="75960" progId="Equation.3">
                    <p:embed/>
                  </p:oleObj>
                </mc:Choice>
                <mc:Fallback>
                  <p:oleObj name="公式" r:id="rId10" imgW="253800" imgH="7596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1392"/>
                          <a:ext cx="159" cy="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48" name="Object 16"/>
            <p:cNvGraphicFramePr>
              <a:graphicFrameLocks noChangeAspect="1"/>
            </p:cNvGraphicFramePr>
            <p:nvPr/>
          </p:nvGraphicFramePr>
          <p:xfrm>
            <a:off x="1488" y="1392"/>
            <a:ext cx="159" cy="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316" name="公式" r:id="rId11" imgW="253800" imgH="75960" progId="Equation.3">
                    <p:embed/>
                  </p:oleObj>
                </mc:Choice>
                <mc:Fallback>
                  <p:oleObj name="公式" r:id="rId11" imgW="253800" imgH="7596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1392"/>
                          <a:ext cx="159" cy="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1557338" y="3182938"/>
            <a:ext cx="1560512" cy="252412"/>
            <a:chOff x="720" y="1824"/>
            <a:chExt cx="983" cy="159"/>
          </a:xfrm>
        </p:grpSpPr>
        <p:graphicFrame>
          <p:nvGraphicFramePr>
            <p:cNvPr id="13341" name="Object 18"/>
            <p:cNvGraphicFramePr>
              <a:graphicFrameLocks noChangeAspect="1"/>
            </p:cNvGraphicFramePr>
            <p:nvPr/>
          </p:nvGraphicFramePr>
          <p:xfrm>
            <a:off x="720" y="1824"/>
            <a:ext cx="167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317" name="公式" r:id="rId12" imgW="266400" imgH="253800" progId="Equation.3">
                    <p:embed/>
                  </p:oleObj>
                </mc:Choice>
                <mc:Fallback>
                  <p:oleObj name="公式" r:id="rId12" imgW="266400" imgH="25380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1824"/>
                          <a:ext cx="167" cy="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42" name="Object 19"/>
            <p:cNvGraphicFramePr>
              <a:graphicFrameLocks noChangeAspect="1"/>
            </p:cNvGraphicFramePr>
            <p:nvPr/>
          </p:nvGraphicFramePr>
          <p:xfrm>
            <a:off x="1008" y="1824"/>
            <a:ext cx="167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318" name="公式" r:id="rId14" imgW="266400" imgH="253800" progId="Equation.3">
                    <p:embed/>
                  </p:oleObj>
                </mc:Choice>
                <mc:Fallback>
                  <p:oleObj name="公式" r:id="rId14" imgW="266400" imgH="25380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1824"/>
                          <a:ext cx="167" cy="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43" name="Object 20"/>
            <p:cNvGraphicFramePr>
              <a:graphicFrameLocks noChangeAspect="1"/>
            </p:cNvGraphicFramePr>
            <p:nvPr/>
          </p:nvGraphicFramePr>
          <p:xfrm>
            <a:off x="1248" y="1824"/>
            <a:ext cx="167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319" name="公式" r:id="rId15" imgW="266400" imgH="253800" progId="Equation.3">
                    <p:embed/>
                  </p:oleObj>
                </mc:Choice>
                <mc:Fallback>
                  <p:oleObj name="公式" r:id="rId15" imgW="266400" imgH="25380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1824"/>
                          <a:ext cx="167" cy="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44" name="Object 21"/>
            <p:cNvGraphicFramePr>
              <a:graphicFrameLocks noChangeAspect="1"/>
            </p:cNvGraphicFramePr>
            <p:nvPr/>
          </p:nvGraphicFramePr>
          <p:xfrm>
            <a:off x="1536" y="1824"/>
            <a:ext cx="167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320" name="公式" r:id="rId16" imgW="266400" imgH="253800" progId="Equation.3">
                    <p:embed/>
                  </p:oleObj>
                </mc:Choice>
                <mc:Fallback>
                  <p:oleObj name="公式" r:id="rId16" imgW="266400" imgH="25380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1824"/>
                          <a:ext cx="167" cy="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7894" name="Rectangle 22"/>
          <p:cNvSpPr>
            <a:spLocks noChangeArrowheads="1"/>
          </p:cNvSpPr>
          <p:nvPr/>
        </p:nvSpPr>
        <p:spPr bwMode="auto">
          <a:xfrm>
            <a:off x="3498850" y="2344738"/>
            <a:ext cx="496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zh-CN" sz="3000" b="1" i="1" dirty="0"/>
              <a:t>I</a:t>
            </a:r>
            <a:endParaRPr lang="en-US" altLang="zh-CN" dirty="0"/>
          </a:p>
        </p:txBody>
      </p:sp>
      <p:sp>
        <p:nvSpPr>
          <p:cNvPr id="207895" name="Text Box 23"/>
          <p:cNvSpPr txBox="1">
            <a:spLocks noChangeArrowheads="1"/>
          </p:cNvSpPr>
          <p:nvPr/>
        </p:nvSpPr>
        <p:spPr bwMode="auto">
          <a:xfrm>
            <a:off x="2460625" y="942975"/>
            <a:ext cx="25304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实验证明：</a:t>
            </a:r>
            <a:endParaRPr lang="zh-CN" altLang="en-US"/>
          </a:p>
        </p:txBody>
      </p:sp>
      <p:sp>
        <p:nvSpPr>
          <p:cNvPr id="207896" name="Rectangle 24"/>
          <p:cNvSpPr>
            <a:spLocks noChangeArrowheads="1"/>
          </p:cNvSpPr>
          <p:nvPr/>
        </p:nvSpPr>
        <p:spPr bwMode="auto">
          <a:xfrm>
            <a:off x="2427288" y="1541463"/>
            <a:ext cx="38735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004B00"/>
                </a:solidFill>
              </a:rPr>
              <a:t>微观解释：</a:t>
            </a:r>
          </a:p>
        </p:txBody>
      </p:sp>
      <p:sp>
        <p:nvSpPr>
          <p:cNvPr id="207897" name="Rectangle 25"/>
          <p:cNvSpPr>
            <a:spLocks noChangeArrowheads="1"/>
          </p:cNvSpPr>
          <p:nvPr/>
        </p:nvSpPr>
        <p:spPr bwMode="auto">
          <a:xfrm>
            <a:off x="696913" y="3810000"/>
            <a:ext cx="1066800" cy="2667000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7898" name="Rectangle 26"/>
          <p:cNvSpPr>
            <a:spLocks noChangeArrowheads="1"/>
          </p:cNvSpPr>
          <p:nvPr/>
        </p:nvSpPr>
        <p:spPr bwMode="auto">
          <a:xfrm>
            <a:off x="1230313" y="4419600"/>
            <a:ext cx="2438400" cy="1371600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7899" name="Oval 27"/>
          <p:cNvSpPr>
            <a:spLocks noChangeArrowheads="1"/>
          </p:cNvSpPr>
          <p:nvPr/>
        </p:nvSpPr>
        <p:spPr bwMode="auto">
          <a:xfrm>
            <a:off x="392113" y="4876800"/>
            <a:ext cx="533400" cy="533400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07900" name="Object 28"/>
          <p:cNvGraphicFramePr>
            <a:graphicFrameLocks noChangeAspect="1"/>
          </p:cNvGraphicFramePr>
          <p:nvPr/>
        </p:nvGraphicFramePr>
        <p:xfrm>
          <a:off x="539750" y="5040313"/>
          <a:ext cx="303213" cy="29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21" name="公式" r:id="rId17" imgW="317160" imgH="304560" progId="Equation.3">
                  <p:embed/>
                </p:oleObj>
              </mc:Choice>
              <mc:Fallback>
                <p:oleObj name="公式" r:id="rId17" imgW="317160" imgH="30456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5040313"/>
                        <a:ext cx="303213" cy="293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7901" name="Oval 29"/>
          <p:cNvSpPr>
            <a:spLocks noChangeArrowheads="1"/>
          </p:cNvSpPr>
          <p:nvPr/>
        </p:nvSpPr>
        <p:spPr bwMode="auto">
          <a:xfrm>
            <a:off x="1763713" y="4953000"/>
            <a:ext cx="381000" cy="381000"/>
          </a:xfrm>
          <a:prstGeom prst="ellipse">
            <a:avLst/>
          </a:prstGeom>
          <a:solidFill>
            <a:srgbClr val="66FFFF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07902" name="Object 30"/>
          <p:cNvGraphicFramePr>
            <a:graphicFrameLocks noChangeAspect="1"/>
          </p:cNvGraphicFramePr>
          <p:nvPr/>
        </p:nvGraphicFramePr>
        <p:xfrm>
          <a:off x="1839913" y="5105400"/>
          <a:ext cx="252412" cy="74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22" name="公式" r:id="rId19" imgW="253800" imgH="75960" progId="Equation.3">
                  <p:embed/>
                </p:oleObj>
              </mc:Choice>
              <mc:Fallback>
                <p:oleObj name="公式" r:id="rId19" imgW="253800" imgH="7596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9913" y="5105400"/>
                        <a:ext cx="252412" cy="74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7903" name="Line 31"/>
          <p:cNvSpPr>
            <a:spLocks noChangeShapeType="1"/>
          </p:cNvSpPr>
          <p:nvPr/>
        </p:nvSpPr>
        <p:spPr bwMode="auto">
          <a:xfrm flipH="1">
            <a:off x="1230313" y="5181600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07904" name="Object 32"/>
          <p:cNvGraphicFramePr>
            <a:graphicFrameLocks noChangeAspect="1"/>
          </p:cNvGraphicFramePr>
          <p:nvPr/>
        </p:nvGraphicFramePr>
        <p:xfrm>
          <a:off x="1389063" y="4794250"/>
          <a:ext cx="227012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23" name="Equation" r:id="rId20" imgW="228600" imgH="330120" progId="Equation.DSMT4">
                  <p:embed/>
                </p:oleObj>
              </mc:Choice>
              <mc:Fallback>
                <p:oleObj name="Equation" r:id="rId20" imgW="228600" imgH="330120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9063" y="4794250"/>
                        <a:ext cx="227012" cy="328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7905" name="Line 33"/>
          <p:cNvSpPr>
            <a:spLocks noChangeShapeType="1"/>
          </p:cNvSpPr>
          <p:nvPr/>
        </p:nvSpPr>
        <p:spPr bwMode="auto">
          <a:xfrm flipV="1">
            <a:off x="1916113" y="4572000"/>
            <a:ext cx="0" cy="3810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" name="Group 34"/>
          <p:cNvGrpSpPr>
            <a:grpSpLocks/>
          </p:cNvGrpSpPr>
          <p:nvPr/>
        </p:nvGrpSpPr>
        <p:grpSpPr bwMode="auto">
          <a:xfrm>
            <a:off x="1860550" y="3581400"/>
            <a:ext cx="344488" cy="846138"/>
            <a:chOff x="1165" y="2256"/>
            <a:chExt cx="217" cy="533"/>
          </a:xfrm>
        </p:grpSpPr>
        <p:sp>
          <p:nvSpPr>
            <p:cNvPr id="13389" name="Rectangle 35"/>
            <p:cNvSpPr>
              <a:spLocks noChangeArrowheads="1"/>
            </p:cNvSpPr>
            <p:nvPr/>
          </p:nvSpPr>
          <p:spPr bwMode="auto">
            <a:xfrm>
              <a:off x="1258" y="2597"/>
              <a:ext cx="12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b="1" i="1"/>
                <a:t>m</a:t>
              </a:r>
              <a:endParaRPr lang="en-US" altLang="zh-CN"/>
            </a:p>
          </p:txBody>
        </p:sp>
        <p:sp>
          <p:nvSpPr>
            <p:cNvPr id="13390" name="Rectangle 36"/>
            <p:cNvSpPr>
              <a:spLocks noChangeArrowheads="1"/>
            </p:cNvSpPr>
            <p:nvPr/>
          </p:nvSpPr>
          <p:spPr bwMode="auto">
            <a:xfrm>
              <a:off x="1165" y="2466"/>
              <a:ext cx="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 b="1" i="1"/>
                <a:t>f</a:t>
              </a:r>
              <a:endParaRPr lang="en-US" altLang="zh-CN"/>
            </a:p>
          </p:txBody>
        </p:sp>
        <p:sp>
          <p:nvSpPr>
            <p:cNvPr id="13391" name="Rectangle 37"/>
            <p:cNvSpPr>
              <a:spLocks noChangeArrowheads="1"/>
            </p:cNvSpPr>
            <p:nvPr/>
          </p:nvSpPr>
          <p:spPr bwMode="auto">
            <a:xfrm>
              <a:off x="1200" y="2256"/>
              <a:ext cx="9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>
                  <a:latin typeface="MT Extra" pitchFamily="18" charset="2"/>
                </a:rPr>
                <a:t>r</a:t>
              </a:r>
              <a:endParaRPr lang="en-US" altLang="zh-CN"/>
            </a:p>
          </p:txBody>
        </p:sp>
      </p:grpSp>
      <p:grpSp>
        <p:nvGrpSpPr>
          <p:cNvPr id="5" name="Group 38"/>
          <p:cNvGrpSpPr>
            <a:grpSpLocks/>
          </p:cNvGrpSpPr>
          <p:nvPr/>
        </p:nvGrpSpPr>
        <p:grpSpPr bwMode="auto">
          <a:xfrm>
            <a:off x="1458913" y="4495800"/>
            <a:ext cx="2005012" cy="74613"/>
            <a:chOff x="912" y="2832"/>
            <a:chExt cx="1263" cy="47"/>
          </a:xfrm>
        </p:grpSpPr>
        <p:graphicFrame>
          <p:nvGraphicFramePr>
            <p:cNvPr id="13337" name="Object 39"/>
            <p:cNvGraphicFramePr>
              <a:graphicFrameLocks noChangeAspect="1"/>
            </p:cNvGraphicFramePr>
            <p:nvPr/>
          </p:nvGraphicFramePr>
          <p:xfrm>
            <a:off x="912" y="2832"/>
            <a:ext cx="159" cy="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324" name="公式" r:id="rId22" imgW="253800" imgH="75960" progId="Equation.3">
                    <p:embed/>
                  </p:oleObj>
                </mc:Choice>
                <mc:Fallback>
                  <p:oleObj name="公式" r:id="rId22" imgW="253800" imgH="75960" progId="Equation.3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2832"/>
                          <a:ext cx="159" cy="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38" name="Object 40"/>
            <p:cNvGraphicFramePr>
              <a:graphicFrameLocks noChangeAspect="1"/>
            </p:cNvGraphicFramePr>
            <p:nvPr/>
          </p:nvGraphicFramePr>
          <p:xfrm>
            <a:off x="1296" y="2832"/>
            <a:ext cx="159" cy="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325" name="公式" r:id="rId23" imgW="253800" imgH="75960" progId="Equation.3">
                    <p:embed/>
                  </p:oleObj>
                </mc:Choice>
                <mc:Fallback>
                  <p:oleObj name="公式" r:id="rId23" imgW="253800" imgH="75960" progId="Equation.3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6" y="2832"/>
                          <a:ext cx="159" cy="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39" name="Object 41"/>
            <p:cNvGraphicFramePr>
              <a:graphicFrameLocks noChangeAspect="1"/>
            </p:cNvGraphicFramePr>
            <p:nvPr/>
          </p:nvGraphicFramePr>
          <p:xfrm>
            <a:off x="1680" y="2832"/>
            <a:ext cx="159" cy="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326" name="公式" r:id="rId24" imgW="253800" imgH="75960" progId="Equation.3">
                    <p:embed/>
                  </p:oleObj>
                </mc:Choice>
                <mc:Fallback>
                  <p:oleObj name="公式" r:id="rId24" imgW="253800" imgH="75960" progId="Equation.3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2832"/>
                          <a:ext cx="159" cy="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40" name="Object 42"/>
            <p:cNvGraphicFramePr>
              <a:graphicFrameLocks noChangeAspect="1"/>
            </p:cNvGraphicFramePr>
            <p:nvPr/>
          </p:nvGraphicFramePr>
          <p:xfrm>
            <a:off x="2016" y="2832"/>
            <a:ext cx="159" cy="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327" name="公式" r:id="rId25" imgW="253800" imgH="75960" progId="Equation.3">
                    <p:embed/>
                  </p:oleObj>
                </mc:Choice>
                <mc:Fallback>
                  <p:oleObj name="公式" r:id="rId25" imgW="253800" imgH="75960" progId="Equation.3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6" y="2832"/>
                          <a:ext cx="159" cy="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43"/>
          <p:cNvGrpSpPr>
            <a:grpSpLocks/>
          </p:cNvGrpSpPr>
          <p:nvPr/>
        </p:nvGrpSpPr>
        <p:grpSpPr bwMode="auto">
          <a:xfrm>
            <a:off x="1535113" y="5486400"/>
            <a:ext cx="2017712" cy="252413"/>
            <a:chOff x="960" y="3456"/>
            <a:chExt cx="1271" cy="159"/>
          </a:xfrm>
        </p:grpSpPr>
        <p:graphicFrame>
          <p:nvGraphicFramePr>
            <p:cNvPr id="13333" name="Object 44"/>
            <p:cNvGraphicFramePr>
              <a:graphicFrameLocks noChangeAspect="1"/>
            </p:cNvGraphicFramePr>
            <p:nvPr/>
          </p:nvGraphicFramePr>
          <p:xfrm>
            <a:off x="960" y="3456"/>
            <a:ext cx="167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328" name="公式" r:id="rId26" imgW="266400" imgH="253800" progId="Equation.3">
                    <p:embed/>
                  </p:oleObj>
                </mc:Choice>
                <mc:Fallback>
                  <p:oleObj name="公式" r:id="rId26" imgW="266400" imgH="253800" progId="Equation.3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3456"/>
                          <a:ext cx="167" cy="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34" name="Object 45"/>
            <p:cNvGraphicFramePr>
              <a:graphicFrameLocks noChangeAspect="1"/>
            </p:cNvGraphicFramePr>
            <p:nvPr/>
          </p:nvGraphicFramePr>
          <p:xfrm>
            <a:off x="1344" y="3456"/>
            <a:ext cx="167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329" name="公式" r:id="rId27" imgW="266400" imgH="253800" progId="Equation.3">
                    <p:embed/>
                  </p:oleObj>
                </mc:Choice>
                <mc:Fallback>
                  <p:oleObj name="公式" r:id="rId27" imgW="266400" imgH="253800" progId="Equation.3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3456"/>
                          <a:ext cx="167" cy="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35" name="Object 46"/>
            <p:cNvGraphicFramePr>
              <a:graphicFrameLocks noChangeAspect="1"/>
            </p:cNvGraphicFramePr>
            <p:nvPr/>
          </p:nvGraphicFramePr>
          <p:xfrm>
            <a:off x="1728" y="3456"/>
            <a:ext cx="167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330" name="公式" r:id="rId28" imgW="266400" imgH="253800" progId="Equation.3">
                    <p:embed/>
                  </p:oleObj>
                </mc:Choice>
                <mc:Fallback>
                  <p:oleObj name="公式" r:id="rId28" imgW="266400" imgH="253800" progId="Equation.3">
                    <p:embed/>
                    <p:pic>
                      <p:nvPicPr>
                        <p:cNvPr id="0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8" y="3456"/>
                          <a:ext cx="167" cy="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36" name="Object 47"/>
            <p:cNvGraphicFramePr>
              <a:graphicFrameLocks noChangeAspect="1"/>
            </p:cNvGraphicFramePr>
            <p:nvPr/>
          </p:nvGraphicFramePr>
          <p:xfrm>
            <a:off x="2064" y="3456"/>
            <a:ext cx="167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331" name="公式" r:id="rId29" imgW="266400" imgH="253800" progId="Equation.3">
                    <p:embed/>
                  </p:oleObj>
                </mc:Choice>
                <mc:Fallback>
                  <p:oleObj name="公式" r:id="rId29" imgW="266400" imgH="253800" progId="Equation.3">
                    <p:embed/>
                    <p:pic>
                      <p:nvPicPr>
                        <p:cNvPr id="0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3456"/>
                          <a:ext cx="167" cy="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7920" name="Line 48"/>
          <p:cNvSpPr>
            <a:spLocks noChangeShapeType="1"/>
          </p:cNvSpPr>
          <p:nvPr/>
        </p:nvSpPr>
        <p:spPr bwMode="auto">
          <a:xfrm rot="10800000" flipV="1">
            <a:off x="1916113" y="5334000"/>
            <a:ext cx="0" cy="3810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07921" name="Object 49"/>
          <p:cNvGraphicFramePr>
            <a:graphicFrameLocks noChangeAspect="1"/>
          </p:cNvGraphicFramePr>
          <p:nvPr/>
        </p:nvGraphicFramePr>
        <p:xfrm>
          <a:off x="1763713" y="5867400"/>
          <a:ext cx="381000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32" name="公式" r:id="rId30" imgW="380880" imgH="495000" progId="Equation.3">
                  <p:embed/>
                </p:oleObj>
              </mc:Choice>
              <mc:Fallback>
                <p:oleObj name="公式" r:id="rId30" imgW="380880" imgH="495000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5867400"/>
                        <a:ext cx="381000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7922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7230039"/>
              </p:ext>
            </p:extLst>
          </p:nvPr>
        </p:nvGraphicFramePr>
        <p:xfrm>
          <a:off x="3062815" y="4890426"/>
          <a:ext cx="416104" cy="4594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33" name="Equation" r:id="rId32" imgW="228600" imgH="253800" progId="Equation.DSMT4">
                  <p:embed/>
                </p:oleObj>
              </mc:Choice>
              <mc:Fallback>
                <p:oleObj name="Equation" r:id="rId32" imgW="228600" imgH="253800" progId="Equation.DSMT4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2815" y="4890426"/>
                        <a:ext cx="416104" cy="4594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7923" name="Line 51"/>
          <p:cNvSpPr>
            <a:spLocks noChangeShapeType="1"/>
          </p:cNvSpPr>
          <p:nvPr/>
        </p:nvSpPr>
        <p:spPr bwMode="auto">
          <a:xfrm flipV="1">
            <a:off x="3062815" y="4724400"/>
            <a:ext cx="0" cy="6858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7924" name="Rectangle 52"/>
          <p:cNvSpPr>
            <a:spLocks noChangeArrowheads="1"/>
          </p:cNvSpPr>
          <p:nvPr/>
        </p:nvSpPr>
        <p:spPr bwMode="auto">
          <a:xfrm>
            <a:off x="3262313" y="3992563"/>
            <a:ext cx="369887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2900" b="1"/>
              <a:t>上</a:t>
            </a:r>
            <a:endParaRPr lang="zh-CN" altLang="en-US"/>
          </a:p>
        </p:txBody>
      </p:sp>
      <p:sp>
        <p:nvSpPr>
          <p:cNvPr id="207925" name="Rectangle 53"/>
          <p:cNvSpPr>
            <a:spLocks noChangeArrowheads="1"/>
          </p:cNvSpPr>
          <p:nvPr/>
        </p:nvSpPr>
        <p:spPr bwMode="auto">
          <a:xfrm>
            <a:off x="3338513" y="5745163"/>
            <a:ext cx="369887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2900" b="1"/>
              <a:t>下</a:t>
            </a:r>
            <a:endParaRPr lang="zh-CN" altLang="en-US"/>
          </a:p>
        </p:txBody>
      </p:sp>
      <p:sp>
        <p:nvSpPr>
          <p:cNvPr id="207926" name="Text Box 54"/>
          <p:cNvSpPr txBox="1">
            <a:spLocks noChangeArrowheads="1"/>
          </p:cNvSpPr>
          <p:nvPr/>
        </p:nvSpPr>
        <p:spPr bwMode="auto">
          <a:xfrm>
            <a:off x="4211638" y="1557338"/>
            <a:ext cx="49323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导体中运动的自由电子受力 </a:t>
            </a:r>
          </a:p>
        </p:txBody>
      </p:sp>
      <p:graphicFrame>
        <p:nvGraphicFramePr>
          <p:cNvPr id="207927" name="Object 55"/>
          <p:cNvGraphicFramePr>
            <a:graphicFrameLocks noChangeAspect="1"/>
          </p:cNvGraphicFramePr>
          <p:nvPr/>
        </p:nvGraphicFramePr>
        <p:xfrm>
          <a:off x="4140200" y="3322638"/>
          <a:ext cx="1546225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34" name="Equation" r:id="rId34" imgW="1726920" imgH="495000" progId="Equation.DSMT4">
                  <p:embed/>
                </p:oleObj>
              </mc:Choice>
              <mc:Fallback>
                <p:oleObj name="Equation" r:id="rId34" imgW="1726920" imgH="495000" progId="Equation.DSMT4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3322638"/>
                        <a:ext cx="1546225" cy="47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7928" name="Text Box 56"/>
          <p:cNvSpPr txBox="1">
            <a:spLocks noChangeArrowheads="1"/>
          </p:cNvSpPr>
          <p:nvPr/>
        </p:nvSpPr>
        <p:spPr bwMode="auto">
          <a:xfrm>
            <a:off x="5680075" y="3297238"/>
            <a:ext cx="32496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达到平衡时：</a:t>
            </a:r>
            <a:endParaRPr lang="zh-CN" altLang="en-US"/>
          </a:p>
        </p:txBody>
      </p:sp>
      <p:sp>
        <p:nvSpPr>
          <p:cNvPr id="207929" name="Text Box 57"/>
          <p:cNvSpPr txBox="1">
            <a:spLocks noChangeArrowheads="1"/>
          </p:cNvSpPr>
          <p:nvPr/>
        </p:nvSpPr>
        <p:spPr bwMode="auto">
          <a:xfrm>
            <a:off x="3810000" y="5029200"/>
            <a:ext cx="533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金属上下表面形成稳定电位差：</a:t>
            </a:r>
          </a:p>
        </p:txBody>
      </p:sp>
      <p:graphicFrame>
        <p:nvGraphicFramePr>
          <p:cNvPr id="207931" name="Object 59"/>
          <p:cNvGraphicFramePr>
            <a:graphicFrameLocks noChangeAspect="1"/>
          </p:cNvGraphicFramePr>
          <p:nvPr/>
        </p:nvGraphicFramePr>
        <p:xfrm>
          <a:off x="5343525" y="2166938"/>
          <a:ext cx="2043113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35" name="Equation" r:id="rId36" imgW="1968480" imgH="495000" progId="Equation.DSMT4">
                  <p:embed/>
                </p:oleObj>
              </mc:Choice>
              <mc:Fallback>
                <p:oleObj name="Equation" r:id="rId36" imgW="1968480" imgH="495000" progId="Equation.DSMT4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3525" y="2166938"/>
                        <a:ext cx="2043113" cy="51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7932" name="Object 60"/>
          <p:cNvGraphicFramePr>
            <a:graphicFrameLocks noChangeAspect="1"/>
          </p:cNvGraphicFramePr>
          <p:nvPr/>
        </p:nvGraphicFramePr>
        <p:xfrm>
          <a:off x="5326063" y="2684463"/>
          <a:ext cx="1665287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36" name="Equation" r:id="rId38" imgW="1498320" imgH="457200" progId="Equation.3">
                  <p:embed/>
                </p:oleObj>
              </mc:Choice>
              <mc:Fallback>
                <p:oleObj name="Equation" r:id="rId38" imgW="1498320" imgH="457200" progId="Equation.3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6063" y="2684463"/>
                        <a:ext cx="1665287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7935" name="Object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374584"/>
              </p:ext>
            </p:extLst>
          </p:nvPr>
        </p:nvGraphicFramePr>
        <p:xfrm>
          <a:off x="4465638" y="4068763"/>
          <a:ext cx="2538412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37" name="Equation" r:id="rId40" imgW="2450880" imgH="495000" progId="Equation.DSMT4">
                  <p:embed/>
                </p:oleObj>
              </mc:Choice>
              <mc:Fallback>
                <p:oleObj name="Equation" r:id="rId40" imgW="2450880" imgH="495000" progId="Equation.DSMT4">
                  <p:embed/>
                  <p:pic>
                    <p:nvPicPr>
                      <p:cNvPr id="0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5638" y="4068763"/>
                        <a:ext cx="2538412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7936" name="AutoShape 64"/>
          <p:cNvSpPr>
            <a:spLocks noChangeArrowheads="1"/>
          </p:cNvSpPr>
          <p:nvPr/>
        </p:nvSpPr>
        <p:spPr bwMode="auto">
          <a:xfrm>
            <a:off x="5076825" y="998538"/>
            <a:ext cx="539750" cy="508000"/>
          </a:xfrm>
          <a:prstGeom prst="wedgeRectCallout">
            <a:avLst>
              <a:gd name="adj1" fmla="val 189412"/>
              <a:gd name="adj2" fmla="val -81565"/>
            </a:avLst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graphicFrame>
        <p:nvGraphicFramePr>
          <p:cNvPr id="207937" name="Object 65"/>
          <p:cNvGraphicFramePr>
            <a:graphicFrameLocks noChangeAspect="1"/>
          </p:cNvGraphicFramePr>
          <p:nvPr/>
        </p:nvGraphicFramePr>
        <p:xfrm>
          <a:off x="4365625" y="930275"/>
          <a:ext cx="17145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38" name="Equation" r:id="rId42" imgW="1714320" imgH="698400" progId="Equation.DSMT4">
                  <p:embed/>
                </p:oleObj>
              </mc:Choice>
              <mc:Fallback>
                <p:oleObj name="Equation" r:id="rId42" imgW="1714320" imgH="698400" progId="Equation.DSMT4">
                  <p:embed/>
                  <p:pic>
                    <p:nvPicPr>
                      <p:cNvPr id="0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5625" y="930275"/>
                        <a:ext cx="17145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7938" name="Rectangle 66"/>
          <p:cNvSpPr>
            <a:spLocks noChangeArrowheads="1"/>
          </p:cNvSpPr>
          <p:nvPr/>
        </p:nvSpPr>
        <p:spPr bwMode="auto">
          <a:xfrm>
            <a:off x="6256338" y="617538"/>
            <a:ext cx="22145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b="1">
                <a:solidFill>
                  <a:schemeClr val="tx2"/>
                </a:solidFill>
                <a:ea typeface="黑体" pitchFamily="2" charset="-122"/>
              </a:rPr>
              <a:t>霍尔系数</a:t>
            </a:r>
          </a:p>
        </p:txBody>
      </p:sp>
      <p:graphicFrame>
        <p:nvGraphicFramePr>
          <p:cNvPr id="207939" name="Object 67"/>
          <p:cNvGraphicFramePr>
            <a:graphicFrameLocks noChangeAspect="1"/>
          </p:cNvGraphicFramePr>
          <p:nvPr/>
        </p:nvGraphicFramePr>
        <p:xfrm>
          <a:off x="4859338" y="5632450"/>
          <a:ext cx="23114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39" name="Equation" r:id="rId44" imgW="2311200" imgH="469800" progId="Equation.DSMT4">
                  <p:embed/>
                </p:oleObj>
              </mc:Choice>
              <mc:Fallback>
                <p:oleObj name="Equation" r:id="rId44" imgW="2311200" imgH="469800" progId="Equation.DSMT4">
                  <p:embed/>
                  <p:pic>
                    <p:nvPicPr>
                      <p:cNvPr id="0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5632450"/>
                        <a:ext cx="23114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68"/>
          <p:cNvGrpSpPr>
            <a:grpSpLocks/>
          </p:cNvGrpSpPr>
          <p:nvPr/>
        </p:nvGrpSpPr>
        <p:grpSpPr bwMode="auto">
          <a:xfrm>
            <a:off x="2220913" y="4953000"/>
            <a:ext cx="622300" cy="406400"/>
            <a:chOff x="1536" y="2448"/>
            <a:chExt cx="392" cy="256"/>
          </a:xfrm>
        </p:grpSpPr>
        <p:graphicFrame>
          <p:nvGraphicFramePr>
            <p:cNvPr id="13331" name="Object 69"/>
            <p:cNvGraphicFramePr>
              <a:graphicFrameLocks noChangeAspect="1"/>
            </p:cNvGraphicFramePr>
            <p:nvPr/>
          </p:nvGraphicFramePr>
          <p:xfrm>
            <a:off x="1536" y="2496"/>
            <a:ext cx="208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340" name="Equation" r:id="rId46" imgW="330120" imgH="330120" progId="Equation.3">
                    <p:embed/>
                  </p:oleObj>
                </mc:Choice>
                <mc:Fallback>
                  <p:oleObj name="Equation" r:id="rId46" imgW="330120" imgH="330120" progId="Equation.3">
                    <p:embed/>
                    <p:pic>
                      <p:nvPicPr>
                        <p:cNvPr id="0" name="Object 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2496"/>
                          <a:ext cx="208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32" name="Object 70"/>
            <p:cNvGraphicFramePr>
              <a:graphicFrameLocks noChangeAspect="1"/>
            </p:cNvGraphicFramePr>
            <p:nvPr/>
          </p:nvGraphicFramePr>
          <p:xfrm>
            <a:off x="1728" y="2448"/>
            <a:ext cx="20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341" name="Equation" r:id="rId48" imgW="317160" imgH="380880" progId="Equation.3">
                    <p:embed/>
                  </p:oleObj>
                </mc:Choice>
                <mc:Fallback>
                  <p:oleObj name="Equation" r:id="rId48" imgW="317160" imgH="380880" progId="Equation.3">
                    <p:embed/>
                    <p:pic>
                      <p:nvPicPr>
                        <p:cNvPr id="0" name="Object 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8" y="2448"/>
                          <a:ext cx="200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07943" name="Object 71"/>
          <p:cNvGraphicFramePr>
            <a:graphicFrameLocks noChangeAspect="1"/>
          </p:cNvGraphicFramePr>
          <p:nvPr/>
        </p:nvGraphicFramePr>
        <p:xfrm>
          <a:off x="7235825" y="5589588"/>
          <a:ext cx="698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42" name="Equation" r:id="rId50" imgW="698400" imgH="431640" progId="Equation.DSMT4">
                  <p:embed/>
                </p:oleObj>
              </mc:Choice>
              <mc:Fallback>
                <p:oleObj name="Equation" r:id="rId50" imgW="698400" imgH="431640" progId="Equation.DSMT4">
                  <p:embed/>
                  <p:pic>
                    <p:nvPicPr>
                      <p:cNvPr id="0" name="Object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5825" y="5589588"/>
                        <a:ext cx="6985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7945" name="Text Box 73"/>
          <p:cNvSpPr txBox="1">
            <a:spLocks noChangeArrowheads="1"/>
          </p:cNvSpPr>
          <p:nvPr/>
        </p:nvSpPr>
        <p:spPr bwMode="auto">
          <a:xfrm>
            <a:off x="6084888" y="965200"/>
            <a:ext cx="29083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rgbClr val="FF0000"/>
                </a:solidFill>
              </a:rPr>
              <a:t>——</a:t>
            </a:r>
            <a:r>
              <a:rPr lang="zh-CN" altLang="en-US" sz="2800" b="1" dirty="0">
                <a:solidFill>
                  <a:srgbClr val="FF0000"/>
                </a:solidFill>
                <a:ea typeface="黑体" pitchFamily="2" charset="-122"/>
              </a:rPr>
              <a:t>霍耳电压</a:t>
            </a:r>
          </a:p>
        </p:txBody>
      </p:sp>
      <p:grpSp>
        <p:nvGrpSpPr>
          <p:cNvPr id="8" name="Group 74"/>
          <p:cNvGrpSpPr>
            <a:grpSpLocks/>
          </p:cNvGrpSpPr>
          <p:nvPr/>
        </p:nvGrpSpPr>
        <p:grpSpPr bwMode="auto">
          <a:xfrm>
            <a:off x="5118100" y="6113463"/>
            <a:ext cx="2790825" cy="555625"/>
            <a:chOff x="3225" y="3851"/>
            <a:chExt cx="1828" cy="350"/>
          </a:xfrm>
        </p:grpSpPr>
        <p:graphicFrame>
          <p:nvGraphicFramePr>
            <p:cNvPr id="13330" name="Object 75"/>
            <p:cNvGraphicFramePr>
              <a:graphicFrameLocks noChangeAspect="1"/>
            </p:cNvGraphicFramePr>
            <p:nvPr/>
          </p:nvGraphicFramePr>
          <p:xfrm>
            <a:off x="3225" y="3880"/>
            <a:ext cx="141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343" name="Equation" r:id="rId52" imgW="2247840" imgH="431640" progId="Equation.DSMT4">
                    <p:embed/>
                  </p:oleObj>
                </mc:Choice>
                <mc:Fallback>
                  <p:oleObj name="Equation" r:id="rId52" imgW="2247840" imgH="431640" progId="Equation.DSMT4">
                    <p:embed/>
                    <p:pic>
                      <p:nvPicPr>
                        <p:cNvPr id="0" name="Object 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25" y="3880"/>
                          <a:ext cx="1416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87" name="Text Box 76"/>
            <p:cNvSpPr txBox="1">
              <a:spLocks noChangeArrowheads="1"/>
            </p:cNvSpPr>
            <p:nvPr/>
          </p:nvSpPr>
          <p:spPr bwMode="auto">
            <a:xfrm>
              <a:off x="4649" y="3851"/>
              <a:ext cx="4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b="1"/>
                <a:t>(   )</a:t>
              </a:r>
            </a:p>
          </p:txBody>
        </p:sp>
        <p:sp>
          <p:nvSpPr>
            <p:cNvPr id="13388" name="Text Box 77"/>
            <p:cNvSpPr txBox="1">
              <a:spLocks noChangeArrowheads="1"/>
            </p:cNvSpPr>
            <p:nvPr/>
          </p:nvSpPr>
          <p:spPr bwMode="auto">
            <a:xfrm>
              <a:off x="4707" y="3874"/>
              <a:ext cx="23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800" b="1"/>
                <a:t>*</a:t>
              </a:r>
            </a:p>
          </p:txBody>
        </p:sp>
      </p:grpSp>
      <p:graphicFrame>
        <p:nvGraphicFramePr>
          <p:cNvPr id="207950" name="Object 78"/>
          <p:cNvGraphicFramePr>
            <a:graphicFrameLocks noChangeAspect="1"/>
          </p:cNvGraphicFramePr>
          <p:nvPr/>
        </p:nvGraphicFramePr>
        <p:xfrm>
          <a:off x="1258888" y="1195388"/>
          <a:ext cx="292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44" name="Equation" r:id="rId54" imgW="291960" imgH="393480" progId="Equation.DSMT4">
                  <p:embed/>
                </p:oleObj>
              </mc:Choice>
              <mc:Fallback>
                <p:oleObj name="Equation" r:id="rId54" imgW="291960" imgH="393480" progId="Equation.DSMT4">
                  <p:embed/>
                  <p:pic>
                    <p:nvPicPr>
                      <p:cNvPr id="0" name="Object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1195388"/>
                        <a:ext cx="292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7951" name="Object 7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5390112"/>
              </p:ext>
            </p:extLst>
          </p:nvPr>
        </p:nvGraphicFramePr>
        <p:xfrm>
          <a:off x="7105133" y="4152265"/>
          <a:ext cx="1274762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45" name="Equation" r:id="rId56" imgW="1269720" imgH="431640" progId="Equation.DSMT4">
                  <p:embed/>
                </p:oleObj>
              </mc:Choice>
              <mc:Fallback>
                <p:oleObj name="Equation" r:id="rId56" imgW="1269720" imgH="431640" progId="Equation.DSMT4">
                  <p:embed/>
                  <p:pic>
                    <p:nvPicPr>
                      <p:cNvPr id="0" name="Object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05133" y="4152265"/>
                        <a:ext cx="1274762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7952" name="Text Box 80"/>
          <p:cNvSpPr txBox="1">
            <a:spLocks noChangeArrowheads="1"/>
          </p:cNvSpPr>
          <p:nvPr/>
        </p:nvSpPr>
        <p:spPr bwMode="auto">
          <a:xfrm>
            <a:off x="556072" y="261937"/>
            <a:ext cx="3886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 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有关应用</a:t>
            </a:r>
          </a:p>
        </p:txBody>
      </p:sp>
      <p:sp>
        <p:nvSpPr>
          <p:cNvPr id="13386" name="Text Box 75"/>
          <p:cNvSpPr txBox="1">
            <a:spLocks noChangeArrowheads="1"/>
          </p:cNvSpPr>
          <p:nvPr/>
        </p:nvSpPr>
        <p:spPr bwMode="auto">
          <a:xfrm>
            <a:off x="8659813" y="6429375"/>
            <a:ext cx="4143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800">
                <a:solidFill>
                  <a:schemeClr val="bg2"/>
                </a:solidFill>
              </a:rPr>
              <a:t>14</a:t>
            </a:r>
          </a:p>
        </p:txBody>
      </p:sp>
      <p:sp>
        <p:nvSpPr>
          <p:cNvPr id="78" name="Text Box 73"/>
          <p:cNvSpPr txBox="1">
            <a:spLocks noChangeArrowheads="1"/>
          </p:cNvSpPr>
          <p:nvPr/>
        </p:nvSpPr>
        <p:spPr bwMode="auto">
          <a:xfrm>
            <a:off x="6937132" y="4538216"/>
            <a:ext cx="172768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dirty="0" smtClean="0">
                <a:solidFill>
                  <a:srgbClr val="FF0000"/>
                </a:solidFill>
                <a:ea typeface="黑体" pitchFamily="2" charset="-122"/>
              </a:rPr>
              <a:t>霍耳电场</a:t>
            </a:r>
            <a:endParaRPr lang="zh-CN" altLang="en-US" sz="2800" b="1" dirty="0">
              <a:solidFill>
                <a:srgbClr val="FF0000"/>
              </a:solidFill>
              <a:ea typeface="黑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75"/>
                                        <p:tgtEl>
                                          <p:spTgt spid="207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450"/>
                            </p:stCondLst>
                            <p:childTnLst>
                              <p:par>
                                <p:cTn id="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078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78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07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1" dur="500"/>
                                        <p:tgtEl>
                                          <p:spTgt spid="207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8" dur="500"/>
                                        <p:tgtEl>
                                          <p:spTgt spid="207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07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07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07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07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6" dur="500"/>
                                        <p:tgtEl>
                                          <p:spTgt spid="207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75"/>
                                        <p:tgtEl>
                                          <p:spTgt spid="207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375"/>
                            </p:stCondLst>
                            <p:childTnLst>
                              <p:par>
                                <p:cTn id="7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5" dur="500"/>
                                        <p:tgtEl>
                                          <p:spTgt spid="207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079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079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079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079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207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75"/>
                                        <p:tgtEl>
                                          <p:spTgt spid="207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75"/>
                                        <p:tgtEl>
                                          <p:spTgt spid="207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75"/>
                                        <p:tgtEl>
                                          <p:spTgt spid="207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900"/>
                            </p:stCondLst>
                            <p:childTnLst>
                              <p:par>
                                <p:cTn id="10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6" dur="500"/>
                                        <p:tgtEl>
                                          <p:spTgt spid="207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1400"/>
                            </p:stCondLst>
                            <p:childTnLst>
                              <p:par>
                                <p:cTn id="1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afterGroup">
                            <p:stCondLst>
                              <p:cond delay="1900"/>
                            </p:stCondLst>
                            <p:childTnLst>
                              <p:par>
                                <p:cTn id="1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5" dur="500"/>
                                        <p:tgtEl>
                                          <p:spTgt spid="207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207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207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207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207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0" dur="500"/>
                                        <p:tgtEl>
                                          <p:spTgt spid="207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207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2" dur="75"/>
                                        <p:tgtEl>
                                          <p:spTgt spid="207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207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 nodeType="clickPar">
                      <p:stCondLst>
                        <p:cond delay="indefinite"/>
                      </p:stCondLst>
                      <p:childTnLst>
                        <p:par>
                          <p:cTn id="1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207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 nodeType="clickPar">
                      <p:stCondLst>
                        <p:cond delay="indefinite"/>
                      </p:stCondLst>
                      <p:childTnLst>
                        <p:par>
                          <p:cTn id="1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5" dur="75"/>
                                        <p:tgtEl>
                                          <p:spTgt spid="207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 nodeType="afterGroup">
                            <p:stCondLst>
                              <p:cond delay="1050"/>
                            </p:stCondLst>
                            <p:childTnLst>
                              <p:par>
                                <p:cTn id="19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 nodeType="afterGroup">
                            <p:stCondLst>
                              <p:cond delay="1550"/>
                            </p:stCondLst>
                            <p:childTnLst>
                              <p:par>
                                <p:cTn id="20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 nodeType="clickPar">
                      <p:stCondLst>
                        <p:cond delay="indefinite"/>
                      </p:stCondLst>
                      <p:childTnLst>
                        <p:par>
                          <p:cTn id="2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4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06" dur="500"/>
                                        <p:tgtEl>
                                          <p:spTgt spid="207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 nodeType="clickPar">
                      <p:stCondLst>
                        <p:cond delay="indefinite"/>
                      </p:stCondLst>
                      <p:childTnLst>
                        <p:par>
                          <p:cTn id="2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7" dur="500"/>
                                        <p:tgtEl>
                                          <p:spTgt spid="207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 nodeType="clickPar">
                      <p:stCondLst>
                        <p:cond delay="indefinite"/>
                      </p:stCondLst>
                      <p:childTnLst>
                        <p:par>
                          <p:cTn id="2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500"/>
                                        <p:tgtEl>
                                          <p:spTgt spid="207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 nodeType="clickPar">
                      <p:stCondLst>
                        <p:cond delay="indefinite"/>
                      </p:stCondLst>
                      <p:childTnLst>
                        <p:par>
                          <p:cTn id="2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874" grpId="0" autoUpdateAnimBg="0"/>
      <p:bldP spid="207875" grpId="0" animBg="1"/>
      <p:bldP spid="207876" grpId="0" animBg="1"/>
      <p:bldP spid="207877" grpId="0" animBg="1"/>
      <p:bldP spid="207878" grpId="0" animBg="1"/>
      <p:bldP spid="207879" grpId="0" animBg="1"/>
      <p:bldP spid="207880" grpId="0" animBg="1"/>
      <p:bldP spid="207882" grpId="0" animBg="1"/>
      <p:bldP spid="207894" grpId="0" autoUpdateAnimBg="0"/>
      <p:bldP spid="207895" grpId="0" autoUpdateAnimBg="0"/>
      <p:bldP spid="207896" grpId="0" autoUpdateAnimBg="0"/>
      <p:bldP spid="207897" grpId="0" animBg="1"/>
      <p:bldP spid="207898" grpId="0" animBg="1"/>
      <p:bldP spid="207899" grpId="0" animBg="1"/>
      <p:bldP spid="207901" grpId="0" animBg="1"/>
      <p:bldP spid="207903" grpId="0" animBg="1"/>
      <p:bldP spid="207905" grpId="0" animBg="1"/>
      <p:bldP spid="207920" grpId="0" animBg="1"/>
      <p:bldP spid="207923" grpId="0" animBg="1"/>
      <p:bldP spid="207924" grpId="0" autoUpdateAnimBg="0"/>
      <p:bldP spid="207925" grpId="0" autoUpdateAnimBg="0"/>
      <p:bldP spid="207926" grpId="0" autoUpdateAnimBg="0"/>
      <p:bldP spid="207928" grpId="0" autoUpdateAnimBg="0"/>
      <p:bldP spid="207929" grpId="0" autoUpdateAnimBg="0"/>
      <p:bldP spid="207936" grpId="0" animBg="1" autoUpdateAnimBg="0"/>
      <p:bldP spid="207938" grpId="0" autoUpdateAnimBg="0"/>
      <p:bldP spid="207945" grpId="0"/>
      <p:bldP spid="207952" grpId="0" autoUpdateAnimBg="0"/>
      <p:bldP spid="7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Text Box 2"/>
          <p:cNvSpPr txBox="1">
            <a:spLocks noChangeArrowheads="1"/>
          </p:cNvSpPr>
          <p:nvPr/>
        </p:nvSpPr>
        <p:spPr bwMode="auto">
          <a:xfrm>
            <a:off x="611188" y="1985963"/>
            <a:ext cx="5105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设导体内电子数密度为 </a:t>
            </a:r>
            <a:r>
              <a:rPr lang="en-US" altLang="zh-CN" sz="3200" b="1" i="1"/>
              <a:t>n</a:t>
            </a:r>
            <a:r>
              <a:rPr lang="zh-CN" altLang="en-US" sz="2800" b="1"/>
              <a:t>：</a:t>
            </a:r>
          </a:p>
        </p:txBody>
      </p:sp>
      <p:graphicFrame>
        <p:nvGraphicFramePr>
          <p:cNvPr id="269315" name="Object 3"/>
          <p:cNvGraphicFramePr>
            <a:graphicFrameLocks noChangeAspect="1"/>
          </p:cNvGraphicFramePr>
          <p:nvPr/>
        </p:nvGraphicFramePr>
        <p:xfrm>
          <a:off x="1331913" y="2744788"/>
          <a:ext cx="48577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70" name="Equation" r:id="rId3" imgW="545760" imgH="317160" progId="Equation.3">
                  <p:embed/>
                </p:oleObj>
              </mc:Choice>
              <mc:Fallback>
                <p:oleObj name="Equation" r:id="rId3" imgW="545760" imgH="3171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2744788"/>
                        <a:ext cx="485775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9316" name="Object 4"/>
          <p:cNvGraphicFramePr>
            <a:graphicFrameLocks noChangeAspect="1"/>
          </p:cNvGraphicFramePr>
          <p:nvPr/>
        </p:nvGraphicFramePr>
        <p:xfrm>
          <a:off x="1149350" y="3232150"/>
          <a:ext cx="2066925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71" name="Equation" r:id="rId5" imgW="1981080" imgH="711000" progId="Equation.DSMT4">
                  <p:embed/>
                </p:oleObj>
              </mc:Choice>
              <mc:Fallback>
                <p:oleObj name="Equation" r:id="rId5" imgW="1981080" imgH="711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9350" y="3232150"/>
                        <a:ext cx="2066925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9317" name="Object 5"/>
          <p:cNvGraphicFramePr>
            <a:graphicFrameLocks noChangeAspect="1"/>
          </p:cNvGraphicFramePr>
          <p:nvPr/>
        </p:nvGraphicFramePr>
        <p:xfrm>
          <a:off x="1187450" y="5648325"/>
          <a:ext cx="2160588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72" name="Equation" r:id="rId7" imgW="2031840" imgH="723600" progId="Equation.DSMT4">
                  <p:embed/>
                </p:oleObj>
              </mc:Choice>
              <mc:Fallback>
                <p:oleObj name="Equation" r:id="rId7" imgW="2031840" imgH="723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5648325"/>
                        <a:ext cx="2160588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9318" name="Text Box 6"/>
          <p:cNvSpPr txBox="1">
            <a:spLocks noChangeArrowheads="1"/>
          </p:cNvSpPr>
          <p:nvPr/>
        </p:nvSpPr>
        <p:spPr bwMode="auto">
          <a:xfrm>
            <a:off x="3333750" y="5734050"/>
            <a:ext cx="57023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与 </a:t>
            </a:r>
            <a:r>
              <a:rPr lang="en-US" altLang="zh-CN" sz="3200" b="1" i="1"/>
              <a:t>R</a:t>
            </a:r>
            <a:r>
              <a:rPr lang="en-US" altLang="zh-CN" sz="3200" b="1" i="1" baseline="-25000"/>
              <a:t>H</a:t>
            </a:r>
            <a:r>
              <a:rPr lang="en-US" altLang="zh-CN" sz="2800" b="1"/>
              <a:t> </a:t>
            </a:r>
            <a:r>
              <a:rPr lang="zh-CN" altLang="en-US" sz="2800" b="1"/>
              <a:t>的实验值符合得很好。</a:t>
            </a:r>
            <a:endParaRPr lang="zh-CN" altLang="en-US"/>
          </a:p>
        </p:txBody>
      </p:sp>
      <p:graphicFrame>
        <p:nvGraphicFramePr>
          <p:cNvPr id="269319" name="Object 7"/>
          <p:cNvGraphicFramePr>
            <a:graphicFrameLocks noChangeAspect="1"/>
          </p:cNvGraphicFramePr>
          <p:nvPr/>
        </p:nvGraphicFramePr>
        <p:xfrm>
          <a:off x="1619250" y="4064000"/>
          <a:ext cx="1824038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73" name="Equation" r:id="rId9" imgW="1981080" imgH="723600" progId="Equation.DSMT4">
                  <p:embed/>
                </p:oleObj>
              </mc:Choice>
              <mc:Fallback>
                <p:oleObj name="Equation" r:id="rId9" imgW="1981080" imgH="723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4064000"/>
                        <a:ext cx="1824038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9320" name="Object 8"/>
          <p:cNvGraphicFramePr>
            <a:graphicFrameLocks noChangeAspect="1"/>
          </p:cNvGraphicFramePr>
          <p:nvPr/>
        </p:nvGraphicFramePr>
        <p:xfrm>
          <a:off x="1939925" y="2732088"/>
          <a:ext cx="1666875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74" name="Equation" r:id="rId11" imgW="1562040" imgH="393480" progId="Equation.DSMT4">
                  <p:embed/>
                </p:oleObj>
              </mc:Choice>
              <mc:Fallback>
                <p:oleObj name="Equation" r:id="rId11" imgW="1562040" imgH="39348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9925" y="2732088"/>
                        <a:ext cx="1666875" cy="420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9321" name="Object 9"/>
          <p:cNvGraphicFramePr>
            <a:graphicFrameLocks noChangeAspect="1"/>
          </p:cNvGraphicFramePr>
          <p:nvPr/>
        </p:nvGraphicFramePr>
        <p:xfrm>
          <a:off x="3641725" y="2709863"/>
          <a:ext cx="1179513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75" name="Equation" r:id="rId13" imgW="939600" imgH="317160" progId="Equation.DSMT4">
                  <p:embed/>
                </p:oleObj>
              </mc:Choice>
              <mc:Fallback>
                <p:oleObj name="Equation" r:id="rId13" imgW="939600" imgH="31716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1725" y="2709863"/>
                        <a:ext cx="1179513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9322" name="Object 10"/>
          <p:cNvGraphicFramePr>
            <a:graphicFrameLocks noChangeAspect="1"/>
          </p:cNvGraphicFramePr>
          <p:nvPr/>
        </p:nvGraphicFramePr>
        <p:xfrm>
          <a:off x="2189163" y="4856163"/>
          <a:ext cx="2959100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76" name="Equation" r:id="rId15" imgW="2869920" imgH="723600" progId="Equation.DSMT4">
                  <p:embed/>
                </p:oleObj>
              </mc:Choice>
              <mc:Fallback>
                <p:oleObj name="Equation" r:id="rId15" imgW="2869920" imgH="7236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9163" y="4856163"/>
                        <a:ext cx="2959100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5219700" y="2420938"/>
            <a:ext cx="3511550" cy="2895600"/>
            <a:chOff x="0" y="1584"/>
            <a:chExt cx="2212" cy="1824"/>
          </a:xfrm>
        </p:grpSpPr>
        <p:sp>
          <p:nvSpPr>
            <p:cNvPr id="14397" name="Rectangle 12"/>
            <p:cNvSpPr>
              <a:spLocks noChangeArrowheads="1"/>
            </p:cNvSpPr>
            <p:nvPr/>
          </p:nvSpPr>
          <p:spPr bwMode="auto">
            <a:xfrm>
              <a:off x="192" y="1728"/>
              <a:ext cx="672" cy="1680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98" name="Rectangle 13"/>
            <p:cNvSpPr>
              <a:spLocks noChangeArrowheads="1"/>
            </p:cNvSpPr>
            <p:nvPr/>
          </p:nvSpPr>
          <p:spPr bwMode="auto">
            <a:xfrm>
              <a:off x="528" y="2112"/>
              <a:ext cx="1536" cy="864"/>
            </a:xfrm>
            <a:prstGeom prst="rect">
              <a:avLst/>
            </a:prstGeom>
            <a:solidFill>
              <a:srgbClr val="EAEAEA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99" name="Oval 14"/>
            <p:cNvSpPr>
              <a:spLocks noChangeArrowheads="1"/>
            </p:cNvSpPr>
            <p:nvPr/>
          </p:nvSpPr>
          <p:spPr bwMode="auto">
            <a:xfrm>
              <a:off x="0" y="2400"/>
              <a:ext cx="336" cy="336"/>
            </a:xfrm>
            <a:prstGeom prst="ellipse">
              <a:avLst/>
            </a:prstGeom>
            <a:solidFill>
              <a:srgbClr val="FFCCFF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4358" name="Object 15"/>
            <p:cNvGraphicFramePr>
              <a:graphicFrameLocks noChangeAspect="1"/>
            </p:cNvGraphicFramePr>
            <p:nvPr/>
          </p:nvGraphicFramePr>
          <p:xfrm>
            <a:off x="92" y="2504"/>
            <a:ext cx="192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9377" name="公式" r:id="rId17" imgW="317160" imgH="304560" progId="Equation.3">
                    <p:embed/>
                  </p:oleObj>
                </mc:Choice>
                <mc:Fallback>
                  <p:oleObj name="公式" r:id="rId17" imgW="317160" imgH="30456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" y="2504"/>
                          <a:ext cx="192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400" name="Oval 16"/>
            <p:cNvSpPr>
              <a:spLocks noChangeArrowheads="1"/>
            </p:cNvSpPr>
            <p:nvPr/>
          </p:nvSpPr>
          <p:spPr bwMode="auto">
            <a:xfrm>
              <a:off x="864" y="2448"/>
              <a:ext cx="240" cy="240"/>
            </a:xfrm>
            <a:prstGeom prst="ellipse">
              <a:avLst/>
            </a:prstGeom>
            <a:solidFill>
              <a:srgbClr val="66FFFF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4359" name="Object 17"/>
            <p:cNvGraphicFramePr>
              <a:graphicFrameLocks noChangeAspect="1"/>
            </p:cNvGraphicFramePr>
            <p:nvPr/>
          </p:nvGraphicFramePr>
          <p:xfrm>
            <a:off x="912" y="2544"/>
            <a:ext cx="159" cy="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9378" name="公式" r:id="rId19" imgW="253800" imgH="75960" progId="Equation.3">
                    <p:embed/>
                  </p:oleObj>
                </mc:Choice>
                <mc:Fallback>
                  <p:oleObj name="公式" r:id="rId19" imgW="253800" imgH="7596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2544"/>
                          <a:ext cx="159" cy="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401" name="Line 18"/>
            <p:cNvSpPr>
              <a:spLocks noChangeShapeType="1"/>
            </p:cNvSpPr>
            <p:nvPr/>
          </p:nvSpPr>
          <p:spPr bwMode="auto">
            <a:xfrm flipH="1">
              <a:off x="528" y="2592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4360" name="Object 19"/>
            <p:cNvGraphicFramePr>
              <a:graphicFrameLocks noChangeAspect="1"/>
            </p:cNvGraphicFramePr>
            <p:nvPr/>
          </p:nvGraphicFramePr>
          <p:xfrm>
            <a:off x="628" y="2348"/>
            <a:ext cx="143" cy="2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9379" name="Equation" r:id="rId21" imgW="228600" imgH="330120" progId="Equation.DSMT4">
                    <p:embed/>
                  </p:oleObj>
                </mc:Choice>
                <mc:Fallback>
                  <p:oleObj name="Equation" r:id="rId21" imgW="228600" imgH="330120" progId="Equation.DSMT4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8" y="2348"/>
                          <a:ext cx="143" cy="2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402" name="Line 20"/>
            <p:cNvSpPr>
              <a:spLocks noChangeShapeType="1"/>
            </p:cNvSpPr>
            <p:nvPr/>
          </p:nvSpPr>
          <p:spPr bwMode="auto">
            <a:xfrm flipV="1">
              <a:off x="960" y="2208"/>
              <a:ext cx="0" cy="24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4403" name="Group 21"/>
            <p:cNvGrpSpPr>
              <a:grpSpLocks/>
            </p:cNvGrpSpPr>
            <p:nvPr/>
          </p:nvGrpSpPr>
          <p:grpSpPr bwMode="auto">
            <a:xfrm>
              <a:off x="925" y="1584"/>
              <a:ext cx="217" cy="533"/>
              <a:chOff x="1165" y="2256"/>
              <a:chExt cx="217" cy="533"/>
            </a:xfrm>
          </p:grpSpPr>
          <p:sp>
            <p:nvSpPr>
              <p:cNvPr id="14411" name="Rectangle 22"/>
              <p:cNvSpPr>
                <a:spLocks noChangeArrowheads="1"/>
              </p:cNvSpPr>
              <p:nvPr/>
            </p:nvSpPr>
            <p:spPr bwMode="auto">
              <a:xfrm>
                <a:off x="1258" y="2597"/>
                <a:ext cx="12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000" b="1" i="1"/>
                  <a:t>m</a:t>
                </a:r>
                <a:endParaRPr lang="en-US" altLang="zh-CN"/>
              </a:p>
            </p:txBody>
          </p:sp>
          <p:sp>
            <p:nvSpPr>
              <p:cNvPr id="14412" name="Rectangle 23"/>
              <p:cNvSpPr>
                <a:spLocks noChangeArrowheads="1"/>
              </p:cNvSpPr>
              <p:nvPr/>
            </p:nvSpPr>
            <p:spPr bwMode="auto">
              <a:xfrm>
                <a:off x="1165" y="2466"/>
                <a:ext cx="8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3000" b="1" i="1"/>
                  <a:t>f</a:t>
                </a:r>
                <a:endParaRPr lang="en-US" altLang="zh-CN"/>
              </a:p>
            </p:txBody>
          </p:sp>
          <p:sp>
            <p:nvSpPr>
              <p:cNvPr id="14413" name="Rectangle 24"/>
              <p:cNvSpPr>
                <a:spLocks noChangeArrowheads="1"/>
              </p:cNvSpPr>
              <p:nvPr/>
            </p:nvSpPr>
            <p:spPr bwMode="auto">
              <a:xfrm>
                <a:off x="1200" y="2256"/>
                <a:ext cx="9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3000">
                    <a:latin typeface="MT Extra" pitchFamily="18" charset="2"/>
                  </a:rPr>
                  <a:t>r</a:t>
                </a:r>
                <a:endParaRPr lang="en-US" altLang="zh-CN"/>
              </a:p>
            </p:txBody>
          </p:sp>
        </p:grpSp>
        <p:grpSp>
          <p:nvGrpSpPr>
            <p:cNvPr id="14404" name="Group 25"/>
            <p:cNvGrpSpPr>
              <a:grpSpLocks/>
            </p:cNvGrpSpPr>
            <p:nvPr/>
          </p:nvGrpSpPr>
          <p:grpSpPr bwMode="auto">
            <a:xfrm>
              <a:off x="672" y="2160"/>
              <a:ext cx="1263" cy="47"/>
              <a:chOff x="912" y="2832"/>
              <a:chExt cx="1263" cy="47"/>
            </a:xfrm>
          </p:grpSpPr>
          <p:graphicFrame>
            <p:nvGraphicFramePr>
              <p:cNvPr id="14369" name="Object 26"/>
              <p:cNvGraphicFramePr>
                <a:graphicFrameLocks noChangeAspect="1"/>
              </p:cNvGraphicFramePr>
              <p:nvPr/>
            </p:nvGraphicFramePr>
            <p:xfrm>
              <a:off x="912" y="2832"/>
              <a:ext cx="159" cy="4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9380" name="公式" r:id="rId23" imgW="253800" imgH="75960" progId="Equation.3">
                      <p:embed/>
                    </p:oleObj>
                  </mc:Choice>
                  <mc:Fallback>
                    <p:oleObj name="公式" r:id="rId23" imgW="253800" imgH="75960" progId="Equation.3">
                      <p:embed/>
                      <p:pic>
                        <p:nvPicPr>
                          <p:cNvPr id="0" name="Object 2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12" y="2832"/>
                            <a:ext cx="159" cy="4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370" name="Object 27"/>
              <p:cNvGraphicFramePr>
                <a:graphicFrameLocks noChangeAspect="1"/>
              </p:cNvGraphicFramePr>
              <p:nvPr/>
            </p:nvGraphicFramePr>
            <p:xfrm>
              <a:off x="1296" y="2832"/>
              <a:ext cx="159" cy="4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9381" name="公式" r:id="rId24" imgW="253800" imgH="75960" progId="Equation.3">
                      <p:embed/>
                    </p:oleObj>
                  </mc:Choice>
                  <mc:Fallback>
                    <p:oleObj name="公式" r:id="rId24" imgW="253800" imgH="75960" progId="Equation.3">
                      <p:embed/>
                      <p:pic>
                        <p:nvPicPr>
                          <p:cNvPr id="0" name="Object 2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96" y="2832"/>
                            <a:ext cx="159" cy="4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371" name="Object 28"/>
              <p:cNvGraphicFramePr>
                <a:graphicFrameLocks noChangeAspect="1"/>
              </p:cNvGraphicFramePr>
              <p:nvPr/>
            </p:nvGraphicFramePr>
            <p:xfrm>
              <a:off x="1680" y="2832"/>
              <a:ext cx="159" cy="4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9382" name="公式" r:id="rId25" imgW="253800" imgH="75960" progId="Equation.3">
                      <p:embed/>
                    </p:oleObj>
                  </mc:Choice>
                  <mc:Fallback>
                    <p:oleObj name="公式" r:id="rId25" imgW="253800" imgH="75960" progId="Equation.3">
                      <p:embed/>
                      <p:pic>
                        <p:nvPicPr>
                          <p:cNvPr id="0" name="Object 2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80" y="2832"/>
                            <a:ext cx="159" cy="4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372" name="Object 29"/>
              <p:cNvGraphicFramePr>
                <a:graphicFrameLocks noChangeAspect="1"/>
              </p:cNvGraphicFramePr>
              <p:nvPr/>
            </p:nvGraphicFramePr>
            <p:xfrm>
              <a:off x="2016" y="2832"/>
              <a:ext cx="159" cy="4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9383" name="公式" r:id="rId26" imgW="253800" imgH="75960" progId="Equation.3">
                      <p:embed/>
                    </p:oleObj>
                  </mc:Choice>
                  <mc:Fallback>
                    <p:oleObj name="公式" r:id="rId26" imgW="253800" imgH="75960" progId="Equation.3">
                      <p:embed/>
                      <p:pic>
                        <p:nvPicPr>
                          <p:cNvPr id="0" name="Object 2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16" y="2832"/>
                            <a:ext cx="159" cy="4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4405" name="Group 30"/>
            <p:cNvGrpSpPr>
              <a:grpSpLocks/>
            </p:cNvGrpSpPr>
            <p:nvPr/>
          </p:nvGrpSpPr>
          <p:grpSpPr bwMode="auto">
            <a:xfrm>
              <a:off x="720" y="2784"/>
              <a:ext cx="1271" cy="159"/>
              <a:chOff x="960" y="3456"/>
              <a:chExt cx="1271" cy="159"/>
            </a:xfrm>
          </p:grpSpPr>
          <p:graphicFrame>
            <p:nvGraphicFramePr>
              <p:cNvPr id="14365" name="Object 31"/>
              <p:cNvGraphicFramePr>
                <a:graphicFrameLocks noChangeAspect="1"/>
              </p:cNvGraphicFramePr>
              <p:nvPr/>
            </p:nvGraphicFramePr>
            <p:xfrm>
              <a:off x="960" y="3456"/>
              <a:ext cx="167" cy="15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9384" name="公式" r:id="rId27" imgW="266400" imgH="253800" progId="Equation.3">
                      <p:embed/>
                    </p:oleObj>
                  </mc:Choice>
                  <mc:Fallback>
                    <p:oleObj name="公式" r:id="rId27" imgW="266400" imgH="253800" progId="Equation.3">
                      <p:embed/>
                      <p:pic>
                        <p:nvPicPr>
                          <p:cNvPr id="0" name="Object 3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60" y="3456"/>
                            <a:ext cx="167" cy="15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366" name="Object 32"/>
              <p:cNvGraphicFramePr>
                <a:graphicFrameLocks noChangeAspect="1"/>
              </p:cNvGraphicFramePr>
              <p:nvPr/>
            </p:nvGraphicFramePr>
            <p:xfrm>
              <a:off x="1344" y="3456"/>
              <a:ext cx="167" cy="15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9385" name="公式" r:id="rId29" imgW="266400" imgH="253800" progId="Equation.3">
                      <p:embed/>
                    </p:oleObj>
                  </mc:Choice>
                  <mc:Fallback>
                    <p:oleObj name="公式" r:id="rId29" imgW="266400" imgH="253800" progId="Equation.3">
                      <p:embed/>
                      <p:pic>
                        <p:nvPicPr>
                          <p:cNvPr id="0" name="Object 3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44" y="3456"/>
                            <a:ext cx="167" cy="15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367" name="Object 33"/>
              <p:cNvGraphicFramePr>
                <a:graphicFrameLocks noChangeAspect="1"/>
              </p:cNvGraphicFramePr>
              <p:nvPr/>
            </p:nvGraphicFramePr>
            <p:xfrm>
              <a:off x="1728" y="3456"/>
              <a:ext cx="167" cy="15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9386" name="公式" r:id="rId30" imgW="266400" imgH="253800" progId="Equation.3">
                      <p:embed/>
                    </p:oleObj>
                  </mc:Choice>
                  <mc:Fallback>
                    <p:oleObj name="公式" r:id="rId30" imgW="266400" imgH="253800" progId="Equation.3">
                      <p:embed/>
                      <p:pic>
                        <p:nvPicPr>
                          <p:cNvPr id="0" name="Object 3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28" y="3456"/>
                            <a:ext cx="167" cy="15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368" name="Object 34"/>
              <p:cNvGraphicFramePr>
                <a:graphicFrameLocks noChangeAspect="1"/>
              </p:cNvGraphicFramePr>
              <p:nvPr/>
            </p:nvGraphicFramePr>
            <p:xfrm>
              <a:off x="2064" y="3456"/>
              <a:ext cx="167" cy="15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9387" name="公式" r:id="rId31" imgW="266400" imgH="253800" progId="Equation.3">
                      <p:embed/>
                    </p:oleObj>
                  </mc:Choice>
                  <mc:Fallback>
                    <p:oleObj name="公式" r:id="rId31" imgW="266400" imgH="253800" progId="Equation.3">
                      <p:embed/>
                      <p:pic>
                        <p:nvPicPr>
                          <p:cNvPr id="0" name="Object 3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64" y="3456"/>
                            <a:ext cx="167" cy="15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4406" name="Line 35"/>
            <p:cNvSpPr>
              <a:spLocks noChangeShapeType="1"/>
            </p:cNvSpPr>
            <p:nvPr/>
          </p:nvSpPr>
          <p:spPr bwMode="auto">
            <a:xfrm rot="10800000" flipV="1">
              <a:off x="960" y="2688"/>
              <a:ext cx="0" cy="24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4361" name="Object 36"/>
            <p:cNvGraphicFramePr>
              <a:graphicFrameLocks noChangeAspect="1"/>
            </p:cNvGraphicFramePr>
            <p:nvPr/>
          </p:nvGraphicFramePr>
          <p:xfrm>
            <a:off x="864" y="3024"/>
            <a:ext cx="240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9388" name="公式" r:id="rId32" imgW="380880" imgH="495000" progId="Equation.3">
                    <p:embed/>
                  </p:oleObj>
                </mc:Choice>
                <mc:Fallback>
                  <p:oleObj name="公式" r:id="rId32" imgW="380880" imgH="495000" progId="Equation.3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" y="3024"/>
                          <a:ext cx="240" cy="3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62" name="Object 37"/>
            <p:cNvGraphicFramePr>
              <a:graphicFrameLocks noChangeAspect="1"/>
            </p:cNvGraphicFramePr>
            <p:nvPr/>
          </p:nvGraphicFramePr>
          <p:xfrm>
            <a:off x="1680" y="2400"/>
            <a:ext cx="360" cy="3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9389" name="公式" r:id="rId34" imgW="571320" imgH="482400" progId="Equation.3">
                    <p:embed/>
                  </p:oleObj>
                </mc:Choice>
                <mc:Fallback>
                  <p:oleObj name="公式" r:id="rId34" imgW="571320" imgH="482400" progId="Equation.3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2400"/>
                          <a:ext cx="360" cy="3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407" name="Line 38"/>
            <p:cNvSpPr>
              <a:spLocks noChangeShapeType="1"/>
            </p:cNvSpPr>
            <p:nvPr/>
          </p:nvSpPr>
          <p:spPr bwMode="auto">
            <a:xfrm flipV="1">
              <a:off x="1632" y="2304"/>
              <a:ext cx="0" cy="43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08" name="Rectangle 39"/>
            <p:cNvSpPr>
              <a:spLocks noChangeArrowheads="1"/>
            </p:cNvSpPr>
            <p:nvPr/>
          </p:nvSpPr>
          <p:spPr bwMode="auto">
            <a:xfrm>
              <a:off x="1965" y="1843"/>
              <a:ext cx="232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900" b="1"/>
                <a:t>上</a:t>
              </a:r>
              <a:endParaRPr lang="zh-CN" altLang="en-US"/>
            </a:p>
          </p:txBody>
        </p:sp>
        <p:sp>
          <p:nvSpPr>
            <p:cNvPr id="14409" name="Rectangle 40"/>
            <p:cNvSpPr>
              <a:spLocks noChangeArrowheads="1"/>
            </p:cNvSpPr>
            <p:nvPr/>
          </p:nvSpPr>
          <p:spPr bwMode="auto">
            <a:xfrm>
              <a:off x="1980" y="2947"/>
              <a:ext cx="232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900" b="1"/>
                <a:t>下</a:t>
              </a:r>
              <a:endParaRPr lang="zh-CN" altLang="en-US"/>
            </a:p>
          </p:txBody>
        </p:sp>
        <p:grpSp>
          <p:nvGrpSpPr>
            <p:cNvPr id="14410" name="Group 41"/>
            <p:cNvGrpSpPr>
              <a:grpSpLocks/>
            </p:cNvGrpSpPr>
            <p:nvPr/>
          </p:nvGrpSpPr>
          <p:grpSpPr bwMode="auto">
            <a:xfrm>
              <a:off x="1152" y="2448"/>
              <a:ext cx="392" cy="256"/>
              <a:chOff x="1536" y="2448"/>
              <a:chExt cx="392" cy="256"/>
            </a:xfrm>
          </p:grpSpPr>
          <p:graphicFrame>
            <p:nvGraphicFramePr>
              <p:cNvPr id="14363" name="Object 42"/>
              <p:cNvGraphicFramePr>
                <a:graphicFrameLocks noChangeAspect="1"/>
              </p:cNvGraphicFramePr>
              <p:nvPr/>
            </p:nvGraphicFramePr>
            <p:xfrm>
              <a:off x="1536" y="2496"/>
              <a:ext cx="208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9390" name="Equation" r:id="rId36" imgW="330120" imgH="330120" progId="Equation.3">
                      <p:embed/>
                    </p:oleObj>
                  </mc:Choice>
                  <mc:Fallback>
                    <p:oleObj name="Equation" r:id="rId36" imgW="330120" imgH="330120" progId="Equation.3">
                      <p:embed/>
                      <p:pic>
                        <p:nvPicPr>
                          <p:cNvPr id="0" name="Object 4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36" y="2496"/>
                            <a:ext cx="208" cy="2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364" name="Object 43"/>
              <p:cNvGraphicFramePr>
                <a:graphicFrameLocks noChangeAspect="1"/>
              </p:cNvGraphicFramePr>
              <p:nvPr/>
            </p:nvGraphicFramePr>
            <p:xfrm>
              <a:off x="1728" y="2448"/>
              <a:ext cx="200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9391" name="Equation" r:id="rId38" imgW="317160" imgH="380880" progId="Equation.3">
                      <p:embed/>
                    </p:oleObj>
                  </mc:Choice>
                  <mc:Fallback>
                    <p:oleObj name="Equation" r:id="rId38" imgW="317160" imgH="380880" progId="Equation.3">
                      <p:embed/>
                      <p:pic>
                        <p:nvPicPr>
                          <p:cNvPr id="0" name="Object 4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28" y="2448"/>
                            <a:ext cx="200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7" name="Group 45"/>
          <p:cNvGrpSpPr>
            <a:grpSpLocks/>
          </p:cNvGrpSpPr>
          <p:nvPr/>
        </p:nvGrpSpPr>
        <p:grpSpPr bwMode="auto">
          <a:xfrm>
            <a:off x="363538" y="396875"/>
            <a:ext cx="4495800" cy="1447800"/>
            <a:chOff x="384" y="192"/>
            <a:chExt cx="2832" cy="912"/>
          </a:xfrm>
        </p:grpSpPr>
        <p:graphicFrame>
          <p:nvGraphicFramePr>
            <p:cNvPr id="14356" name="Object 46"/>
            <p:cNvGraphicFramePr>
              <a:graphicFrameLocks noChangeAspect="1"/>
            </p:cNvGraphicFramePr>
            <p:nvPr/>
          </p:nvGraphicFramePr>
          <p:xfrm>
            <a:off x="1176" y="224"/>
            <a:ext cx="1180" cy="4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9392" name="Equation" r:id="rId40" imgW="1562040" imgH="634680" progId="Equation.DSMT4">
                    <p:embed/>
                  </p:oleObj>
                </mc:Choice>
                <mc:Fallback>
                  <p:oleObj name="Equation" r:id="rId40" imgW="1562040" imgH="634680" progId="Equation.DSMT4">
                    <p:embed/>
                    <p:pic>
                      <p:nvPicPr>
                        <p:cNvPr id="0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76" y="224"/>
                          <a:ext cx="1180" cy="4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92" name="Rectangle 47"/>
            <p:cNvSpPr>
              <a:spLocks noChangeArrowheads="1"/>
            </p:cNvSpPr>
            <p:nvPr/>
          </p:nvSpPr>
          <p:spPr bwMode="auto">
            <a:xfrm>
              <a:off x="1008" y="192"/>
              <a:ext cx="2208" cy="912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14393" name="Picture 48" descr="dove"/>
            <p:cNvPicPr>
              <a:picLocks noChangeAspect="1" noChangeArrowheads="1"/>
            </p:cNvPicPr>
            <p:nvPr/>
          </p:nvPicPr>
          <p:blipFill>
            <a:blip r:embed="rId4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" y="240"/>
              <a:ext cx="623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4394" name="Group 49"/>
            <p:cNvGrpSpPr>
              <a:grpSpLocks/>
            </p:cNvGrpSpPr>
            <p:nvPr/>
          </p:nvGrpSpPr>
          <p:grpSpPr bwMode="auto">
            <a:xfrm>
              <a:off x="1139" y="702"/>
              <a:ext cx="1812" cy="365"/>
              <a:chOff x="3225" y="3844"/>
              <a:chExt cx="1812" cy="365"/>
            </a:xfrm>
          </p:grpSpPr>
          <p:graphicFrame>
            <p:nvGraphicFramePr>
              <p:cNvPr id="14357" name="Object 50"/>
              <p:cNvGraphicFramePr>
                <a:graphicFrameLocks noChangeAspect="1"/>
              </p:cNvGraphicFramePr>
              <p:nvPr/>
            </p:nvGraphicFramePr>
            <p:xfrm>
              <a:off x="3225" y="3880"/>
              <a:ext cx="1416" cy="28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9393" name="Equation" r:id="rId43" imgW="2247840" imgH="431640" progId="Equation.DSMT4">
                      <p:embed/>
                    </p:oleObj>
                  </mc:Choice>
                  <mc:Fallback>
                    <p:oleObj name="Equation" r:id="rId43" imgW="2247840" imgH="431640" progId="Equation.DSMT4">
                      <p:embed/>
                      <p:pic>
                        <p:nvPicPr>
                          <p:cNvPr id="0" name="Object 5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25" y="3880"/>
                            <a:ext cx="1416" cy="28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395" name="Text Box 51"/>
              <p:cNvSpPr txBox="1">
                <a:spLocks noChangeArrowheads="1"/>
              </p:cNvSpPr>
              <p:nvPr/>
            </p:nvSpPr>
            <p:spPr bwMode="auto">
              <a:xfrm>
                <a:off x="4649" y="3851"/>
                <a:ext cx="38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b="1"/>
                  <a:t>(   )</a:t>
                </a:r>
              </a:p>
            </p:txBody>
          </p:sp>
          <p:sp>
            <p:nvSpPr>
              <p:cNvPr id="14396" name="Text Box 52"/>
              <p:cNvSpPr txBox="1">
                <a:spLocks noChangeArrowheads="1"/>
              </p:cNvSpPr>
              <p:nvPr/>
            </p:nvSpPr>
            <p:spPr bwMode="auto">
              <a:xfrm>
                <a:off x="4707" y="3844"/>
                <a:ext cx="244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 b="1"/>
                  <a:t>*</a:t>
                </a:r>
              </a:p>
            </p:txBody>
          </p:sp>
        </p:grpSp>
      </p:grpSp>
      <p:grpSp>
        <p:nvGrpSpPr>
          <p:cNvPr id="9" name="Group 53"/>
          <p:cNvGrpSpPr>
            <a:grpSpLocks/>
          </p:cNvGrpSpPr>
          <p:nvPr/>
        </p:nvGrpSpPr>
        <p:grpSpPr bwMode="auto">
          <a:xfrm>
            <a:off x="3275013" y="3332163"/>
            <a:ext cx="2520950" cy="692150"/>
            <a:chOff x="2653" y="2099"/>
            <a:chExt cx="1588" cy="436"/>
          </a:xfrm>
        </p:grpSpPr>
        <p:sp>
          <p:nvSpPr>
            <p:cNvPr id="14390" name="Text Box 54"/>
            <p:cNvSpPr txBox="1">
              <a:spLocks noChangeArrowheads="1"/>
            </p:cNvSpPr>
            <p:nvPr/>
          </p:nvSpPr>
          <p:spPr bwMode="auto">
            <a:xfrm>
              <a:off x="2653" y="2099"/>
              <a:ext cx="158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3200" b="1"/>
                <a:t>代入</a:t>
              </a:r>
              <a:r>
                <a:rPr lang="en-US" altLang="zh-CN" sz="3200" b="1"/>
                <a:t>(   )</a:t>
              </a:r>
            </a:p>
          </p:txBody>
        </p:sp>
        <p:sp>
          <p:nvSpPr>
            <p:cNvPr id="14391" name="Text Box 55"/>
            <p:cNvSpPr txBox="1">
              <a:spLocks noChangeArrowheads="1"/>
            </p:cNvSpPr>
            <p:nvPr/>
          </p:nvSpPr>
          <p:spPr bwMode="auto">
            <a:xfrm>
              <a:off x="3288" y="2131"/>
              <a:ext cx="26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600" b="1"/>
                <a:t>*</a:t>
              </a:r>
            </a:p>
          </p:txBody>
        </p:sp>
      </p:grpSp>
      <p:grpSp>
        <p:nvGrpSpPr>
          <p:cNvPr id="10" name="Group 56"/>
          <p:cNvGrpSpPr>
            <a:grpSpLocks/>
          </p:cNvGrpSpPr>
          <p:nvPr/>
        </p:nvGrpSpPr>
        <p:grpSpPr bwMode="auto">
          <a:xfrm>
            <a:off x="5076825" y="173038"/>
            <a:ext cx="3581400" cy="2319337"/>
            <a:chOff x="3504" y="119"/>
            <a:chExt cx="2256" cy="1461"/>
          </a:xfrm>
        </p:grpSpPr>
        <p:sp>
          <p:nvSpPr>
            <p:cNvPr id="14380" name="AutoShape 57"/>
            <p:cNvSpPr>
              <a:spLocks noChangeArrowheads="1"/>
            </p:cNvSpPr>
            <p:nvPr/>
          </p:nvSpPr>
          <p:spPr bwMode="auto">
            <a:xfrm flipH="1">
              <a:off x="3792" y="572"/>
              <a:ext cx="1488" cy="816"/>
            </a:xfrm>
            <a:prstGeom prst="cube">
              <a:avLst>
                <a:gd name="adj" fmla="val 17032"/>
              </a:avLst>
            </a:prstGeom>
            <a:solidFill>
              <a:srgbClr val="EAEAEA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81" name="Line 58"/>
            <p:cNvSpPr>
              <a:spLocks noChangeShapeType="1"/>
            </p:cNvSpPr>
            <p:nvPr/>
          </p:nvSpPr>
          <p:spPr bwMode="auto">
            <a:xfrm>
              <a:off x="3504" y="1004"/>
              <a:ext cx="432" cy="0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82" name="Line 59"/>
            <p:cNvSpPr>
              <a:spLocks noChangeShapeType="1"/>
            </p:cNvSpPr>
            <p:nvPr/>
          </p:nvSpPr>
          <p:spPr bwMode="auto">
            <a:xfrm>
              <a:off x="5280" y="1004"/>
              <a:ext cx="480" cy="0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83" name="Line 60"/>
            <p:cNvSpPr>
              <a:spLocks noChangeShapeType="1"/>
            </p:cNvSpPr>
            <p:nvPr/>
          </p:nvSpPr>
          <p:spPr bwMode="auto">
            <a:xfrm rot="5400000" flipH="1">
              <a:off x="3888" y="140"/>
              <a:ext cx="432" cy="432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84" name="Line 61"/>
            <p:cNvSpPr>
              <a:spLocks noChangeShapeType="1"/>
            </p:cNvSpPr>
            <p:nvPr/>
          </p:nvSpPr>
          <p:spPr bwMode="auto">
            <a:xfrm>
              <a:off x="4656" y="1004"/>
              <a:ext cx="576" cy="576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85" name="Line 62"/>
            <p:cNvSpPr>
              <a:spLocks noChangeShapeType="1"/>
            </p:cNvSpPr>
            <p:nvPr/>
          </p:nvSpPr>
          <p:spPr bwMode="auto">
            <a:xfrm>
              <a:off x="3888" y="572"/>
              <a:ext cx="144" cy="14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4345" name="Object 63"/>
            <p:cNvGraphicFramePr>
              <a:graphicFrameLocks noChangeAspect="1"/>
            </p:cNvGraphicFramePr>
            <p:nvPr/>
          </p:nvGraphicFramePr>
          <p:xfrm>
            <a:off x="4080" y="572"/>
            <a:ext cx="111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9394" name="公式" r:id="rId45" imgW="228600" imgH="330120" progId="Equation.3">
                    <p:embed/>
                  </p:oleObj>
                </mc:Choice>
                <mc:Fallback>
                  <p:oleObj name="公式" r:id="rId45" imgW="228600" imgH="330120" progId="Equation.3">
                    <p:embed/>
                    <p:pic>
                      <p:nvPicPr>
                        <p:cNvPr id="0" name="Object 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572"/>
                          <a:ext cx="111" cy="1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86" name="Line 64"/>
            <p:cNvSpPr>
              <a:spLocks noChangeShapeType="1"/>
            </p:cNvSpPr>
            <p:nvPr/>
          </p:nvSpPr>
          <p:spPr bwMode="auto">
            <a:xfrm>
              <a:off x="4032" y="716"/>
              <a:ext cx="0" cy="672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4346" name="Object 65"/>
            <p:cNvGraphicFramePr>
              <a:graphicFrameLocks noChangeAspect="1"/>
            </p:cNvGraphicFramePr>
            <p:nvPr/>
          </p:nvGraphicFramePr>
          <p:xfrm>
            <a:off x="4080" y="956"/>
            <a:ext cx="151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9395" name="公式" r:id="rId47" imgW="241200" imgH="253800" progId="Equation.3">
                    <p:embed/>
                  </p:oleObj>
                </mc:Choice>
                <mc:Fallback>
                  <p:oleObj name="公式" r:id="rId47" imgW="241200" imgH="253800" progId="Equation.3">
                    <p:embed/>
                    <p:pic>
                      <p:nvPicPr>
                        <p:cNvPr id="0" name="Object 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956"/>
                          <a:ext cx="151" cy="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4387" name="Group 66"/>
            <p:cNvGrpSpPr>
              <a:grpSpLocks/>
            </p:cNvGrpSpPr>
            <p:nvPr/>
          </p:nvGrpSpPr>
          <p:grpSpPr bwMode="auto">
            <a:xfrm>
              <a:off x="4224" y="762"/>
              <a:ext cx="927" cy="47"/>
              <a:chOff x="720" y="1392"/>
              <a:chExt cx="927" cy="47"/>
            </a:xfrm>
          </p:grpSpPr>
          <p:graphicFrame>
            <p:nvGraphicFramePr>
              <p:cNvPr id="14352" name="Object 67"/>
              <p:cNvGraphicFramePr>
                <a:graphicFrameLocks noChangeAspect="1"/>
              </p:cNvGraphicFramePr>
              <p:nvPr/>
            </p:nvGraphicFramePr>
            <p:xfrm>
              <a:off x="720" y="1392"/>
              <a:ext cx="159" cy="4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9396" name="公式" r:id="rId49" imgW="253800" imgH="75960" progId="Equation.3">
                      <p:embed/>
                    </p:oleObj>
                  </mc:Choice>
                  <mc:Fallback>
                    <p:oleObj name="公式" r:id="rId49" imgW="253800" imgH="75960" progId="Equation.3">
                      <p:embed/>
                      <p:pic>
                        <p:nvPicPr>
                          <p:cNvPr id="0" name="Object 6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20" y="1392"/>
                            <a:ext cx="159" cy="4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353" name="Object 68"/>
              <p:cNvGraphicFramePr>
                <a:graphicFrameLocks noChangeAspect="1"/>
              </p:cNvGraphicFramePr>
              <p:nvPr/>
            </p:nvGraphicFramePr>
            <p:xfrm>
              <a:off x="960" y="1392"/>
              <a:ext cx="159" cy="4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9397" name="公式" r:id="rId50" imgW="253800" imgH="75960" progId="Equation.3">
                      <p:embed/>
                    </p:oleObj>
                  </mc:Choice>
                  <mc:Fallback>
                    <p:oleObj name="公式" r:id="rId50" imgW="253800" imgH="75960" progId="Equation.3">
                      <p:embed/>
                      <p:pic>
                        <p:nvPicPr>
                          <p:cNvPr id="0" name="Object 6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60" y="1392"/>
                            <a:ext cx="159" cy="4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354" name="Object 69"/>
              <p:cNvGraphicFramePr>
                <a:graphicFrameLocks noChangeAspect="1"/>
              </p:cNvGraphicFramePr>
              <p:nvPr/>
            </p:nvGraphicFramePr>
            <p:xfrm>
              <a:off x="1200" y="1392"/>
              <a:ext cx="159" cy="4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9398" name="公式" r:id="rId51" imgW="253800" imgH="75960" progId="Equation.3">
                      <p:embed/>
                    </p:oleObj>
                  </mc:Choice>
                  <mc:Fallback>
                    <p:oleObj name="公式" r:id="rId51" imgW="253800" imgH="75960" progId="Equation.3">
                      <p:embed/>
                      <p:pic>
                        <p:nvPicPr>
                          <p:cNvPr id="0" name="Object 6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00" y="1392"/>
                            <a:ext cx="159" cy="4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355" name="Object 70"/>
              <p:cNvGraphicFramePr>
                <a:graphicFrameLocks noChangeAspect="1"/>
              </p:cNvGraphicFramePr>
              <p:nvPr/>
            </p:nvGraphicFramePr>
            <p:xfrm>
              <a:off x="1488" y="1392"/>
              <a:ext cx="159" cy="4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9399" name="公式" r:id="rId52" imgW="253800" imgH="75960" progId="Equation.3">
                      <p:embed/>
                    </p:oleObj>
                  </mc:Choice>
                  <mc:Fallback>
                    <p:oleObj name="公式" r:id="rId52" imgW="253800" imgH="75960" progId="Equation.3">
                      <p:embed/>
                      <p:pic>
                        <p:nvPicPr>
                          <p:cNvPr id="0" name="Object 7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88" y="1392"/>
                            <a:ext cx="159" cy="4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4388" name="Group 71"/>
            <p:cNvGrpSpPr>
              <a:grpSpLocks/>
            </p:cNvGrpSpPr>
            <p:nvPr/>
          </p:nvGrpSpPr>
          <p:grpSpPr bwMode="auto">
            <a:xfrm>
              <a:off x="4224" y="1244"/>
              <a:ext cx="983" cy="159"/>
              <a:chOff x="720" y="1824"/>
              <a:chExt cx="983" cy="159"/>
            </a:xfrm>
          </p:grpSpPr>
          <p:graphicFrame>
            <p:nvGraphicFramePr>
              <p:cNvPr id="14348" name="Object 72"/>
              <p:cNvGraphicFramePr>
                <a:graphicFrameLocks noChangeAspect="1"/>
              </p:cNvGraphicFramePr>
              <p:nvPr/>
            </p:nvGraphicFramePr>
            <p:xfrm>
              <a:off x="720" y="1824"/>
              <a:ext cx="167" cy="15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9400" name="公式" r:id="rId53" imgW="266400" imgH="253800" progId="Equation.3">
                      <p:embed/>
                    </p:oleObj>
                  </mc:Choice>
                  <mc:Fallback>
                    <p:oleObj name="公式" r:id="rId53" imgW="266400" imgH="253800" progId="Equation.3">
                      <p:embed/>
                      <p:pic>
                        <p:nvPicPr>
                          <p:cNvPr id="0" name="Object 7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20" y="1824"/>
                            <a:ext cx="167" cy="15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349" name="Object 73"/>
              <p:cNvGraphicFramePr>
                <a:graphicFrameLocks noChangeAspect="1"/>
              </p:cNvGraphicFramePr>
              <p:nvPr/>
            </p:nvGraphicFramePr>
            <p:xfrm>
              <a:off x="1008" y="1824"/>
              <a:ext cx="167" cy="15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9401" name="公式" r:id="rId54" imgW="266400" imgH="253800" progId="Equation.3">
                      <p:embed/>
                    </p:oleObj>
                  </mc:Choice>
                  <mc:Fallback>
                    <p:oleObj name="公式" r:id="rId54" imgW="266400" imgH="253800" progId="Equation.3">
                      <p:embed/>
                      <p:pic>
                        <p:nvPicPr>
                          <p:cNvPr id="0" name="Object 7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08" y="1824"/>
                            <a:ext cx="167" cy="15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350" name="Object 74"/>
              <p:cNvGraphicFramePr>
                <a:graphicFrameLocks noChangeAspect="1"/>
              </p:cNvGraphicFramePr>
              <p:nvPr/>
            </p:nvGraphicFramePr>
            <p:xfrm>
              <a:off x="1248" y="1824"/>
              <a:ext cx="167" cy="15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9402" name="公式" r:id="rId55" imgW="266400" imgH="253800" progId="Equation.3">
                      <p:embed/>
                    </p:oleObj>
                  </mc:Choice>
                  <mc:Fallback>
                    <p:oleObj name="公式" r:id="rId55" imgW="266400" imgH="253800" progId="Equation.3">
                      <p:embed/>
                      <p:pic>
                        <p:nvPicPr>
                          <p:cNvPr id="0" name="Object 7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48" y="1824"/>
                            <a:ext cx="167" cy="15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351" name="Object 75"/>
              <p:cNvGraphicFramePr>
                <a:graphicFrameLocks noChangeAspect="1"/>
              </p:cNvGraphicFramePr>
              <p:nvPr/>
            </p:nvGraphicFramePr>
            <p:xfrm>
              <a:off x="1536" y="1824"/>
              <a:ext cx="167" cy="15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9403" name="公式" r:id="rId56" imgW="266400" imgH="253800" progId="Equation.3">
                      <p:embed/>
                    </p:oleObj>
                  </mc:Choice>
                  <mc:Fallback>
                    <p:oleObj name="公式" r:id="rId56" imgW="266400" imgH="253800" progId="Equation.3">
                      <p:embed/>
                      <p:pic>
                        <p:nvPicPr>
                          <p:cNvPr id="0" name="Object 7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36" y="1824"/>
                            <a:ext cx="167" cy="15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4389" name="Rectangle 76"/>
            <p:cNvSpPr>
              <a:spLocks noChangeArrowheads="1"/>
            </p:cNvSpPr>
            <p:nvPr/>
          </p:nvSpPr>
          <p:spPr bwMode="auto">
            <a:xfrm>
              <a:off x="5447" y="716"/>
              <a:ext cx="31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altLang="zh-CN" sz="3000" b="1" i="1"/>
                <a:t>I</a:t>
              </a:r>
              <a:endParaRPr lang="en-US" altLang="zh-CN"/>
            </a:p>
          </p:txBody>
        </p:sp>
        <p:graphicFrame>
          <p:nvGraphicFramePr>
            <p:cNvPr id="14347" name="Object 77"/>
            <p:cNvGraphicFramePr>
              <a:graphicFrameLocks noChangeAspect="1"/>
            </p:cNvGraphicFramePr>
            <p:nvPr/>
          </p:nvGraphicFramePr>
          <p:xfrm>
            <a:off x="4150" y="119"/>
            <a:ext cx="21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9404" name="公式" r:id="rId57" imgW="291960" imgH="368280" progId="Equation.3">
                    <p:embed/>
                  </p:oleObj>
                </mc:Choice>
                <mc:Fallback>
                  <p:oleObj name="公式" r:id="rId57" imgW="291960" imgH="368280" progId="Equation.3">
                    <p:embed/>
                    <p:pic>
                      <p:nvPicPr>
                        <p:cNvPr id="0" name="Object 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0" y="119"/>
                          <a:ext cx="216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379" name="Text Box 75"/>
          <p:cNvSpPr txBox="1">
            <a:spLocks noChangeArrowheads="1"/>
          </p:cNvSpPr>
          <p:nvPr/>
        </p:nvSpPr>
        <p:spPr bwMode="auto">
          <a:xfrm>
            <a:off x="8662988" y="6429375"/>
            <a:ext cx="415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800">
                <a:solidFill>
                  <a:schemeClr val="bg2"/>
                </a:solidFill>
              </a:rPr>
              <a:t>15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75"/>
                                        <p:tgtEl>
                                          <p:spTgt spid="269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69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69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69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69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69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69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69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75"/>
                                        <p:tgtEl>
                                          <p:spTgt spid="269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314" grpId="0" autoUpdateAnimBg="0"/>
      <p:bldP spid="269318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ChangeArrowheads="1"/>
          </p:cNvSpPr>
          <p:nvPr/>
        </p:nvSpPr>
        <p:spPr bwMode="auto">
          <a:xfrm>
            <a:off x="565150" y="1114425"/>
            <a:ext cx="86868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b="1"/>
              <a:t>1º </a:t>
            </a:r>
            <a:r>
              <a:rPr lang="zh-CN" altLang="en-US" sz="2800" b="1"/>
              <a:t>霍耳效应不仅在金属中产生，在半导体和等离子</a:t>
            </a:r>
          </a:p>
          <a:p>
            <a:r>
              <a:rPr lang="zh-CN" altLang="en-US" sz="2800" b="1"/>
              <a:t>     体中也会产生。</a:t>
            </a:r>
          </a:p>
        </p:txBody>
      </p:sp>
      <p:sp>
        <p:nvSpPr>
          <p:cNvPr id="209923" name="Rectangle 3"/>
          <p:cNvSpPr>
            <a:spLocks noChangeArrowheads="1"/>
          </p:cNvSpPr>
          <p:nvPr/>
        </p:nvSpPr>
        <p:spPr bwMode="auto">
          <a:xfrm>
            <a:off x="541338" y="2097088"/>
            <a:ext cx="86026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b="1"/>
              <a:t>2º </a:t>
            </a:r>
            <a:r>
              <a:rPr lang="zh-CN" altLang="en-US" sz="2800" b="1"/>
              <a:t>霍尔效应可以判别各种材料中的载流子带电情况</a:t>
            </a:r>
          </a:p>
        </p:txBody>
      </p:sp>
      <p:sp>
        <p:nvSpPr>
          <p:cNvPr id="209924" name="AutoShape 4"/>
          <p:cNvSpPr>
            <a:spLocks/>
          </p:cNvSpPr>
          <p:nvPr/>
        </p:nvSpPr>
        <p:spPr bwMode="auto">
          <a:xfrm>
            <a:off x="847725" y="2817813"/>
            <a:ext cx="304800" cy="1066800"/>
          </a:xfrm>
          <a:prstGeom prst="leftBrace">
            <a:avLst>
              <a:gd name="adj1" fmla="val 29167"/>
              <a:gd name="adj2" fmla="val 50000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9925" name="Text Box 5"/>
          <p:cNvSpPr txBox="1">
            <a:spLocks noChangeArrowheads="1"/>
          </p:cNvSpPr>
          <p:nvPr/>
        </p:nvSpPr>
        <p:spPr bwMode="auto">
          <a:xfrm>
            <a:off x="1076325" y="2589213"/>
            <a:ext cx="5867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金属：载流子是带负电的</a:t>
            </a:r>
            <a:r>
              <a:rPr lang="zh-CN" altLang="en-US" sz="2800" b="1">
                <a:solidFill>
                  <a:srgbClr val="FF0000"/>
                </a:solidFill>
              </a:rPr>
              <a:t>电子</a:t>
            </a:r>
          </a:p>
        </p:txBody>
      </p:sp>
      <p:sp>
        <p:nvSpPr>
          <p:cNvPr id="209926" name="Text Box 6"/>
          <p:cNvSpPr txBox="1">
            <a:spLocks noChangeArrowheads="1"/>
          </p:cNvSpPr>
          <p:nvPr/>
        </p:nvSpPr>
        <p:spPr bwMode="auto">
          <a:xfrm>
            <a:off x="1076325" y="3517900"/>
            <a:ext cx="160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半导体</a:t>
            </a:r>
          </a:p>
        </p:txBody>
      </p:sp>
      <p:sp>
        <p:nvSpPr>
          <p:cNvPr id="209927" name="AutoShape 7"/>
          <p:cNvSpPr>
            <a:spLocks/>
          </p:cNvSpPr>
          <p:nvPr/>
        </p:nvSpPr>
        <p:spPr bwMode="auto">
          <a:xfrm>
            <a:off x="2371725" y="3427413"/>
            <a:ext cx="152400" cy="685800"/>
          </a:xfrm>
          <a:prstGeom prst="leftBrace">
            <a:avLst>
              <a:gd name="adj1" fmla="val 37500"/>
              <a:gd name="adj2" fmla="val 50000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9928" name="Text Box 8"/>
          <p:cNvSpPr txBox="1">
            <a:spLocks noChangeArrowheads="1"/>
          </p:cNvSpPr>
          <p:nvPr/>
        </p:nvSpPr>
        <p:spPr bwMode="auto">
          <a:xfrm>
            <a:off x="2600325" y="3275013"/>
            <a:ext cx="44196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/>
              <a:t>n</a:t>
            </a:r>
            <a:r>
              <a:rPr lang="zh-CN" altLang="en-US" sz="2800" b="1"/>
              <a:t>型：以</a:t>
            </a:r>
            <a:r>
              <a:rPr lang="zh-CN" altLang="en-US" sz="2800" b="1">
                <a:solidFill>
                  <a:srgbClr val="FF0000"/>
                </a:solidFill>
              </a:rPr>
              <a:t>电子</a:t>
            </a:r>
            <a:r>
              <a:rPr lang="zh-CN" altLang="en-US" sz="2800" b="1"/>
              <a:t>导电为主</a:t>
            </a:r>
          </a:p>
          <a:p>
            <a:pPr eaLnBrk="1" hangingPunct="1"/>
            <a:r>
              <a:rPr lang="en-US" altLang="zh-CN" sz="2800" b="1"/>
              <a:t>P</a:t>
            </a:r>
            <a:r>
              <a:rPr lang="zh-CN" altLang="en-US" sz="2800" b="1"/>
              <a:t>型：以</a:t>
            </a:r>
            <a:r>
              <a:rPr lang="zh-CN" altLang="en-US" sz="2800" b="1">
                <a:solidFill>
                  <a:srgbClr val="FF0000"/>
                </a:solidFill>
              </a:rPr>
              <a:t>空穴</a:t>
            </a:r>
            <a:r>
              <a:rPr lang="zh-CN" altLang="en-US" sz="2800" b="1"/>
              <a:t>导电为主</a:t>
            </a:r>
            <a:endParaRPr lang="zh-CN" altLang="en-US"/>
          </a:p>
        </p:txBody>
      </p:sp>
      <p:sp>
        <p:nvSpPr>
          <p:cNvPr id="209929" name="Text Box 9"/>
          <p:cNvSpPr txBox="1">
            <a:spLocks noChangeArrowheads="1"/>
          </p:cNvSpPr>
          <p:nvPr/>
        </p:nvSpPr>
        <p:spPr bwMode="auto">
          <a:xfrm>
            <a:off x="539750" y="4292600"/>
            <a:ext cx="7543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/>
              <a:t>3º </a:t>
            </a:r>
            <a:r>
              <a:rPr lang="zh-CN" altLang="en-US" sz="2800" b="1"/>
              <a:t>可以测定载流子的浓度 </a:t>
            </a:r>
            <a:r>
              <a:rPr lang="en-US" altLang="zh-CN" sz="2800" b="1" i="1"/>
              <a:t>n</a:t>
            </a:r>
            <a:r>
              <a:rPr lang="en-US" altLang="zh-CN" sz="2800" b="1"/>
              <a:t> </a:t>
            </a:r>
            <a:r>
              <a:rPr lang="zh-CN" altLang="en-US" sz="2800" b="1"/>
              <a:t>或 </a:t>
            </a:r>
            <a:r>
              <a:rPr lang="en-US" altLang="zh-CN" sz="2800" b="1" i="1"/>
              <a:t>B</a:t>
            </a:r>
            <a:r>
              <a:rPr lang="zh-CN" altLang="en-US" sz="2800" b="1"/>
              <a:t>、</a:t>
            </a:r>
            <a:r>
              <a:rPr lang="en-US" altLang="zh-CN" sz="2800" b="1" i="1"/>
              <a:t>I</a:t>
            </a:r>
            <a:r>
              <a:rPr lang="en-US" altLang="zh-CN" sz="2800" b="1"/>
              <a:t>  </a:t>
            </a:r>
            <a:r>
              <a:rPr lang="zh-CN" altLang="en-US" sz="2800" b="1"/>
              <a:t>。</a:t>
            </a:r>
          </a:p>
        </p:txBody>
      </p:sp>
      <p:graphicFrame>
        <p:nvGraphicFramePr>
          <p:cNvPr id="209930" name="Object 10"/>
          <p:cNvGraphicFramePr>
            <a:graphicFrameLocks noChangeAspect="1"/>
          </p:cNvGraphicFramePr>
          <p:nvPr/>
        </p:nvGraphicFramePr>
        <p:xfrm>
          <a:off x="2314575" y="4711700"/>
          <a:ext cx="1304925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19" name="Equation" r:id="rId4" imgW="1257120" imgH="723600" progId="Equation.DSMT4">
                  <p:embed/>
                </p:oleObj>
              </mc:Choice>
              <mc:Fallback>
                <p:oleObj name="Equation" r:id="rId4" imgW="1257120" imgH="7236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4575" y="4711700"/>
                        <a:ext cx="1304925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9931" name="Object 11"/>
          <p:cNvGraphicFramePr>
            <a:graphicFrameLocks noChangeAspect="1"/>
          </p:cNvGraphicFramePr>
          <p:nvPr/>
        </p:nvGraphicFramePr>
        <p:xfrm>
          <a:off x="4406900" y="4711700"/>
          <a:ext cx="17145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20" name="Equation" r:id="rId6" imgW="1714320" imgH="723600" progId="Equation.DSMT4">
                  <p:embed/>
                </p:oleObj>
              </mc:Choice>
              <mc:Fallback>
                <p:oleObj name="Equation" r:id="rId6" imgW="1714320" imgH="7236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6900" y="4711700"/>
                        <a:ext cx="17145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9932" name="AutoShape 12"/>
          <p:cNvSpPr>
            <a:spLocks noChangeArrowheads="1"/>
          </p:cNvSpPr>
          <p:nvPr/>
        </p:nvSpPr>
        <p:spPr bwMode="auto">
          <a:xfrm>
            <a:off x="611188" y="282575"/>
            <a:ext cx="1382712" cy="914400"/>
          </a:xfrm>
          <a:prstGeom prst="wave">
            <a:avLst>
              <a:gd name="adj1" fmla="val 13005"/>
              <a:gd name="adj2" fmla="val 0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sz="2800" b="1">
              <a:solidFill>
                <a:srgbClr val="000099"/>
              </a:solidFill>
            </a:endParaRP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6300788" y="2665413"/>
            <a:ext cx="2438400" cy="1524000"/>
            <a:chOff x="4224" y="1632"/>
            <a:chExt cx="1536" cy="960"/>
          </a:xfrm>
        </p:grpSpPr>
        <p:sp>
          <p:nvSpPr>
            <p:cNvPr id="15384" name="Rectangle 15"/>
            <p:cNvSpPr>
              <a:spLocks noChangeArrowheads="1"/>
            </p:cNvSpPr>
            <p:nvPr/>
          </p:nvSpPr>
          <p:spPr bwMode="auto">
            <a:xfrm>
              <a:off x="4224" y="1632"/>
              <a:ext cx="1536" cy="960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5" name="Line 16"/>
            <p:cNvSpPr>
              <a:spLocks noChangeShapeType="1"/>
            </p:cNvSpPr>
            <p:nvPr/>
          </p:nvSpPr>
          <p:spPr bwMode="auto">
            <a:xfrm>
              <a:off x="4841" y="2400"/>
              <a:ext cx="6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5364" name="Object 17"/>
            <p:cNvGraphicFramePr>
              <a:graphicFrameLocks noChangeAspect="1"/>
            </p:cNvGraphicFramePr>
            <p:nvPr/>
          </p:nvGraphicFramePr>
          <p:xfrm>
            <a:off x="5613" y="2300"/>
            <a:ext cx="143" cy="2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21" name="Equation" r:id="rId8" imgW="228600" imgH="330120" progId="Equation.DSMT4">
                    <p:embed/>
                  </p:oleObj>
                </mc:Choice>
                <mc:Fallback>
                  <p:oleObj name="Equation" r:id="rId8" imgW="228600" imgH="330120" progId="Equation.DSMT4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13" y="2300"/>
                          <a:ext cx="143" cy="207"/>
                        </a:xfrm>
                        <a:prstGeom prst="rect">
                          <a:avLst/>
                        </a:prstGeom>
                        <a:solidFill>
                          <a:srgbClr val="EAEAEA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86" name="AutoShape 18"/>
            <p:cNvSpPr>
              <a:spLocks noChangeArrowheads="1"/>
            </p:cNvSpPr>
            <p:nvPr/>
          </p:nvSpPr>
          <p:spPr bwMode="auto">
            <a:xfrm>
              <a:off x="4985" y="2016"/>
              <a:ext cx="192" cy="192"/>
            </a:xfrm>
            <a:prstGeom prst="flowChartSummingJunction">
              <a:avLst/>
            </a:prstGeom>
            <a:solidFill>
              <a:srgbClr val="EAEAEA"/>
            </a:solidFill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5365" name="Object 19"/>
            <p:cNvGraphicFramePr>
              <a:graphicFrameLocks noChangeAspect="1"/>
            </p:cNvGraphicFramePr>
            <p:nvPr/>
          </p:nvGraphicFramePr>
          <p:xfrm>
            <a:off x="5225" y="1968"/>
            <a:ext cx="199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22" name="公式" r:id="rId10" imgW="317160" imgH="380880" progId="Equation.3">
                    <p:embed/>
                  </p:oleObj>
                </mc:Choice>
                <mc:Fallback>
                  <p:oleObj name="公式" r:id="rId10" imgW="317160" imgH="38088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25" y="1968"/>
                          <a:ext cx="199" cy="240"/>
                        </a:xfrm>
                        <a:prstGeom prst="rect">
                          <a:avLst/>
                        </a:prstGeom>
                        <a:solidFill>
                          <a:srgbClr val="EAEAEA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87" name="Line 20"/>
            <p:cNvSpPr>
              <a:spLocks noChangeShapeType="1"/>
            </p:cNvSpPr>
            <p:nvPr/>
          </p:nvSpPr>
          <p:spPr bwMode="auto">
            <a:xfrm flipV="1">
              <a:off x="4745" y="1824"/>
              <a:ext cx="0" cy="43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5366" name="Object 21"/>
            <p:cNvGraphicFramePr>
              <a:graphicFrameLocks noChangeAspect="1"/>
            </p:cNvGraphicFramePr>
            <p:nvPr/>
          </p:nvGraphicFramePr>
          <p:xfrm>
            <a:off x="4409" y="1728"/>
            <a:ext cx="296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23" name="公式" r:id="rId12" imgW="469800" imgH="495000" progId="Equation.3">
                    <p:embed/>
                  </p:oleObj>
                </mc:Choice>
                <mc:Fallback>
                  <p:oleObj name="公式" r:id="rId12" imgW="469800" imgH="49500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09" y="1728"/>
                          <a:ext cx="296" cy="311"/>
                        </a:xfrm>
                        <a:prstGeom prst="rect">
                          <a:avLst/>
                        </a:prstGeom>
                        <a:solidFill>
                          <a:srgbClr val="EAEAEA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67" name="Object 22"/>
            <p:cNvGraphicFramePr>
              <a:graphicFrameLocks noChangeAspect="1"/>
            </p:cNvGraphicFramePr>
            <p:nvPr/>
          </p:nvGraphicFramePr>
          <p:xfrm>
            <a:off x="4800" y="1632"/>
            <a:ext cx="167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24" name="公式" r:id="rId14" imgW="266400" imgH="253800" progId="Equation.3">
                    <p:embed/>
                  </p:oleObj>
                </mc:Choice>
                <mc:Fallback>
                  <p:oleObj name="公式" r:id="rId14" imgW="266400" imgH="253800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0" y="1632"/>
                          <a:ext cx="167" cy="159"/>
                        </a:xfrm>
                        <a:prstGeom prst="rect">
                          <a:avLst/>
                        </a:prstGeom>
                        <a:solidFill>
                          <a:srgbClr val="EAEAEA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5388" name="Group 23"/>
            <p:cNvGrpSpPr>
              <a:grpSpLocks/>
            </p:cNvGrpSpPr>
            <p:nvPr/>
          </p:nvGrpSpPr>
          <p:grpSpPr bwMode="auto">
            <a:xfrm>
              <a:off x="4457" y="2256"/>
              <a:ext cx="384" cy="240"/>
              <a:chOff x="4457" y="2256"/>
              <a:chExt cx="384" cy="240"/>
            </a:xfrm>
          </p:grpSpPr>
          <p:sp>
            <p:nvSpPr>
              <p:cNvPr id="15389" name="AutoShape 24"/>
              <p:cNvSpPr>
                <a:spLocks noChangeArrowheads="1"/>
              </p:cNvSpPr>
              <p:nvPr/>
            </p:nvSpPr>
            <p:spPr bwMode="auto">
              <a:xfrm>
                <a:off x="4601" y="2256"/>
                <a:ext cx="240" cy="240"/>
              </a:xfrm>
              <a:prstGeom prst="flowChartOr">
                <a:avLst/>
              </a:prstGeom>
              <a:solidFill>
                <a:srgbClr val="FF99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5369" name="Object 25"/>
              <p:cNvGraphicFramePr>
                <a:graphicFrameLocks noChangeAspect="1"/>
              </p:cNvGraphicFramePr>
              <p:nvPr/>
            </p:nvGraphicFramePr>
            <p:xfrm>
              <a:off x="4457" y="2256"/>
              <a:ext cx="144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325" name="Equation" r:id="rId16" imgW="228600" imgH="330120" progId="Equation.3">
                      <p:embed/>
                    </p:oleObj>
                  </mc:Choice>
                  <mc:Fallback>
                    <p:oleObj name="Equation" r:id="rId16" imgW="228600" imgH="330120" progId="Equation.3">
                      <p:embed/>
                      <p:pic>
                        <p:nvPicPr>
                          <p:cNvPr id="0" name="Object 2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57" y="2256"/>
                            <a:ext cx="144" cy="208"/>
                          </a:xfrm>
                          <a:prstGeom prst="rect">
                            <a:avLst/>
                          </a:prstGeom>
                          <a:solidFill>
                            <a:srgbClr val="EAEAEA"/>
                          </a:solidFill>
                          <a:ln>
                            <a:noFill/>
                          </a:ln>
                          <a:effectLst/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5368" name="Object 26"/>
            <p:cNvGraphicFramePr>
              <a:graphicFrameLocks noChangeAspect="1"/>
            </p:cNvGraphicFramePr>
            <p:nvPr/>
          </p:nvGraphicFramePr>
          <p:xfrm>
            <a:off x="4856" y="2500"/>
            <a:ext cx="151" cy="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26" name="Equation" r:id="rId18" imgW="241200" imgH="88560" progId="Equation.3">
                    <p:embed/>
                  </p:oleObj>
                </mc:Choice>
                <mc:Fallback>
                  <p:oleObj name="Equation" r:id="rId18" imgW="241200" imgH="88560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56" y="2500"/>
                          <a:ext cx="151" cy="55"/>
                        </a:xfrm>
                        <a:prstGeom prst="rect">
                          <a:avLst/>
                        </a:prstGeom>
                        <a:solidFill>
                          <a:srgbClr val="EAEAEA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9947" name="Text Box 27"/>
          <p:cNvSpPr txBox="1">
            <a:spLocks noChangeArrowheads="1"/>
          </p:cNvSpPr>
          <p:nvPr/>
        </p:nvSpPr>
        <p:spPr bwMode="auto">
          <a:xfrm>
            <a:off x="539750" y="5543550"/>
            <a:ext cx="826135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/>
              <a:t>4º </a:t>
            </a:r>
            <a:r>
              <a:rPr lang="zh-CN" altLang="en-US" sz="2800" b="1" dirty="0"/>
              <a:t>横向电场</a:t>
            </a:r>
            <a:r>
              <a:rPr lang="en-US" altLang="zh-CN" sz="2800" b="1" i="1" dirty="0"/>
              <a:t>E</a:t>
            </a:r>
            <a:r>
              <a:rPr lang="en-US" altLang="zh-CN" sz="2800" b="1" i="1" baseline="-25000" dirty="0"/>
              <a:t>H </a:t>
            </a:r>
            <a:r>
              <a:rPr lang="zh-CN" altLang="en-US" sz="2800" b="1" dirty="0"/>
              <a:t>对正离子也有作用力，此力垂直于</a:t>
            </a:r>
          </a:p>
          <a:p>
            <a:pPr eaLnBrk="1" hangingPunct="1"/>
            <a:r>
              <a:rPr lang="zh-CN" altLang="en-US" sz="2800" b="1" dirty="0"/>
              <a:t>    电流，其宏观表现就是导体受的安培力。</a:t>
            </a:r>
          </a:p>
        </p:txBody>
      </p:sp>
      <p:sp>
        <p:nvSpPr>
          <p:cNvPr id="209948" name="Text Box 28"/>
          <p:cNvSpPr txBox="1">
            <a:spLocks noChangeArrowheads="1"/>
          </p:cNvSpPr>
          <p:nvPr/>
        </p:nvSpPr>
        <p:spPr bwMode="auto">
          <a:xfrm>
            <a:off x="698500" y="322263"/>
            <a:ext cx="194468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chemeClr val="bg1"/>
                </a:solidFill>
                <a:ea typeface="黑体" pitchFamily="2" charset="-122"/>
              </a:rPr>
              <a:t>说</a:t>
            </a:r>
          </a:p>
        </p:txBody>
      </p:sp>
      <p:sp>
        <p:nvSpPr>
          <p:cNvPr id="209949" name="Text Box 29"/>
          <p:cNvSpPr txBox="1">
            <a:spLocks noChangeArrowheads="1"/>
          </p:cNvSpPr>
          <p:nvPr/>
        </p:nvSpPr>
        <p:spPr bwMode="auto">
          <a:xfrm>
            <a:off x="1201738" y="466725"/>
            <a:ext cx="12969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chemeClr val="bg1"/>
                </a:solidFill>
                <a:ea typeface="黑体" pitchFamily="2" charset="-122"/>
              </a:rPr>
              <a:t>明</a:t>
            </a:r>
          </a:p>
        </p:txBody>
      </p:sp>
      <p:sp>
        <p:nvSpPr>
          <p:cNvPr id="15383" name="Text Box 75"/>
          <p:cNvSpPr txBox="1">
            <a:spLocks noChangeArrowheads="1"/>
          </p:cNvSpPr>
          <p:nvPr/>
        </p:nvSpPr>
        <p:spPr bwMode="auto">
          <a:xfrm>
            <a:off x="8662988" y="6429375"/>
            <a:ext cx="415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800">
                <a:solidFill>
                  <a:schemeClr val="bg2"/>
                </a:solidFill>
              </a:rPr>
              <a:t>16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9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099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099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99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99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75"/>
                                        <p:tgtEl>
                                          <p:spTgt spid="2099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75"/>
                                        <p:tgtEl>
                                          <p:spTgt spid="2099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75"/>
                                        <p:tgtEl>
                                          <p:spTgt spid="209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09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75"/>
                                        <p:tgtEl>
                                          <p:spTgt spid="209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75"/>
                                        <p:tgtEl>
                                          <p:spTgt spid="209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09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5" dur="500"/>
                                        <p:tgtEl>
                                          <p:spTgt spid="209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75"/>
                                        <p:tgtEl>
                                          <p:spTgt spid="209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09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099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099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80" dur="500"/>
                                        <p:tgtEl>
                                          <p:spTgt spid="209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22" grpId="0" build="p" autoUpdateAnimBg="0"/>
      <p:bldP spid="209923" grpId="0" autoUpdateAnimBg="0"/>
      <p:bldP spid="209924" grpId="0" animBg="1"/>
      <p:bldP spid="209925" grpId="0" autoUpdateAnimBg="0"/>
      <p:bldP spid="209926" grpId="0" autoUpdateAnimBg="0"/>
      <p:bldP spid="209927" grpId="0" animBg="1"/>
      <p:bldP spid="209928" grpId="0" autoUpdateAnimBg="0"/>
      <p:bldP spid="209929" grpId="0" autoUpdateAnimBg="0"/>
      <p:bldP spid="209932" grpId="0" animBg="1" autoUpdateAnimBg="0"/>
      <p:bldP spid="209947" grpId="0" autoUpdateAnimBg="0"/>
      <p:bldP spid="209948" grpId="0"/>
      <p:bldP spid="20994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Text Box 2"/>
          <p:cNvSpPr txBox="1">
            <a:spLocks noChangeArrowheads="1"/>
          </p:cNvSpPr>
          <p:nvPr/>
        </p:nvSpPr>
        <p:spPr bwMode="auto">
          <a:xfrm>
            <a:off x="0" y="2112314"/>
            <a:ext cx="3352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dirty="0" smtClean="0">
                <a:solidFill>
                  <a:schemeClr val="tx2"/>
                </a:solidFill>
              </a:rPr>
              <a:t>（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2</a:t>
            </a:r>
            <a:r>
              <a:rPr lang="zh-CN" altLang="en-US" sz="2800" b="1" dirty="0" smtClean="0">
                <a:solidFill>
                  <a:schemeClr val="tx2"/>
                </a:solidFill>
              </a:rPr>
              <a:t>） 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安培定律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7452794" y="1201459"/>
            <a:ext cx="812800" cy="550862"/>
            <a:chOff x="1056" y="1525"/>
            <a:chExt cx="512" cy="347"/>
          </a:xfrm>
        </p:grpSpPr>
        <p:sp>
          <p:nvSpPr>
            <p:cNvPr id="16424" name="Arc 6"/>
            <p:cNvSpPr>
              <a:spLocks/>
            </p:cNvSpPr>
            <p:nvPr/>
          </p:nvSpPr>
          <p:spPr bwMode="auto">
            <a:xfrm>
              <a:off x="1056" y="1566"/>
              <a:ext cx="391" cy="306"/>
            </a:xfrm>
            <a:custGeom>
              <a:avLst/>
              <a:gdLst>
                <a:gd name="T0" fmla="*/ 0 w 20716"/>
                <a:gd name="T1" fmla="*/ 0 h 16233"/>
                <a:gd name="T2" fmla="*/ 0 w 20716"/>
                <a:gd name="T3" fmla="*/ 0 h 16233"/>
                <a:gd name="T4" fmla="*/ 0 w 20716"/>
                <a:gd name="T5" fmla="*/ 0 h 16233"/>
                <a:gd name="T6" fmla="*/ 0 60000 65536"/>
                <a:gd name="T7" fmla="*/ 0 60000 65536"/>
                <a:gd name="T8" fmla="*/ 0 60000 65536"/>
                <a:gd name="T9" fmla="*/ 0 w 20716"/>
                <a:gd name="T10" fmla="*/ 0 h 16233"/>
                <a:gd name="T11" fmla="*/ 20716 w 20716"/>
                <a:gd name="T12" fmla="*/ 16233 h 1623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716" h="16233" fill="none" extrusionOk="0">
                  <a:moveTo>
                    <a:pt x="14249" y="-1"/>
                  </a:moveTo>
                  <a:cubicBezTo>
                    <a:pt x="17317" y="2692"/>
                    <a:pt x="19559" y="6200"/>
                    <a:pt x="20715" y="10116"/>
                  </a:cubicBezTo>
                </a:path>
                <a:path w="20716" h="16233" stroke="0" extrusionOk="0">
                  <a:moveTo>
                    <a:pt x="14249" y="-1"/>
                  </a:moveTo>
                  <a:cubicBezTo>
                    <a:pt x="17317" y="2692"/>
                    <a:pt x="19559" y="6200"/>
                    <a:pt x="20715" y="10116"/>
                  </a:cubicBezTo>
                  <a:lnTo>
                    <a:pt x="0" y="16233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6395" name="Object 7"/>
            <p:cNvGraphicFramePr>
              <a:graphicFrameLocks noChangeAspect="1"/>
            </p:cNvGraphicFramePr>
            <p:nvPr/>
          </p:nvGraphicFramePr>
          <p:xfrm>
            <a:off x="1392" y="1525"/>
            <a:ext cx="176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470" name="Equation" r:id="rId3" imgW="279360" imgH="241200" progId="Equation.DSMT4">
                    <p:embed/>
                  </p:oleObj>
                </mc:Choice>
                <mc:Fallback>
                  <p:oleObj name="Equation" r:id="rId3" imgW="279360" imgH="24120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1525"/>
                          <a:ext cx="176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7522368" y="1943194"/>
            <a:ext cx="392113" cy="392113"/>
            <a:chOff x="425" y="2585"/>
            <a:chExt cx="247" cy="247"/>
          </a:xfrm>
        </p:grpSpPr>
        <p:sp>
          <p:nvSpPr>
            <p:cNvPr id="16423" name="Line 12"/>
            <p:cNvSpPr>
              <a:spLocks noChangeShapeType="1"/>
            </p:cNvSpPr>
            <p:nvPr/>
          </p:nvSpPr>
          <p:spPr bwMode="auto">
            <a:xfrm flipH="1">
              <a:off x="425" y="2585"/>
              <a:ext cx="0" cy="24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6394" name="Object 13"/>
            <p:cNvGraphicFramePr>
              <a:graphicFrameLocks noChangeAspect="1"/>
            </p:cNvGraphicFramePr>
            <p:nvPr/>
          </p:nvGraphicFramePr>
          <p:xfrm>
            <a:off x="521" y="2633"/>
            <a:ext cx="151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471" name="公式" r:id="rId5" imgW="241200" imgH="317160" progId="Equation.3">
                    <p:embed/>
                  </p:oleObj>
                </mc:Choice>
                <mc:Fallback>
                  <p:oleObj name="公式" r:id="rId5" imgW="241200" imgH="31716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1" y="2633"/>
                          <a:ext cx="151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1198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853073"/>
              </p:ext>
            </p:extLst>
          </p:nvPr>
        </p:nvGraphicFramePr>
        <p:xfrm>
          <a:off x="8201257" y="487313"/>
          <a:ext cx="279400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472" name="公式" r:id="rId7" imgW="279360" imgH="317160" progId="Equation.3">
                  <p:embed/>
                </p:oleObj>
              </mc:Choice>
              <mc:Fallback>
                <p:oleObj name="公式" r:id="rId7" imgW="279360" imgH="31716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01257" y="487313"/>
                        <a:ext cx="279400" cy="315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1983" name="Text Box 15"/>
          <p:cNvSpPr txBox="1">
            <a:spLocks noChangeArrowheads="1"/>
          </p:cNvSpPr>
          <p:nvPr/>
        </p:nvSpPr>
        <p:spPr bwMode="auto">
          <a:xfrm>
            <a:off x="250361" y="99925"/>
            <a:ext cx="6934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载流导线在磁场中的受力</a:t>
            </a:r>
          </a:p>
        </p:txBody>
      </p: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7300870" y="-184055"/>
            <a:ext cx="1535197" cy="2380317"/>
            <a:chOff x="848" y="254"/>
            <a:chExt cx="2044" cy="1370"/>
          </a:xfrm>
        </p:grpSpPr>
        <p:cxnSp>
          <p:nvCxnSpPr>
            <p:cNvPr id="16421" name="AutoShape 17"/>
            <p:cNvCxnSpPr>
              <a:cxnSpLocks noChangeShapeType="1"/>
            </p:cNvCxnSpPr>
            <p:nvPr/>
          </p:nvCxnSpPr>
          <p:spPr bwMode="auto">
            <a:xfrm rot="5400000" flipH="1" flipV="1">
              <a:off x="879" y="414"/>
              <a:ext cx="1179" cy="1241"/>
            </a:xfrm>
            <a:prstGeom prst="curvedConnector3">
              <a:avLst>
                <a:gd name="adj1" fmla="val 54767"/>
              </a:avLst>
            </a:prstGeom>
            <a:noFill/>
            <a:ln w="28575">
              <a:solidFill>
                <a:srgbClr val="0048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22" name="AutoShape 18"/>
            <p:cNvCxnSpPr>
              <a:cxnSpLocks noChangeShapeType="1"/>
              <a:stCxn id="16394" idx="0"/>
            </p:cNvCxnSpPr>
            <p:nvPr/>
          </p:nvCxnSpPr>
          <p:spPr bwMode="auto">
            <a:xfrm rot="5400000" flipH="1" flipV="1">
              <a:off x="1555" y="150"/>
              <a:ext cx="1233" cy="1441"/>
            </a:xfrm>
            <a:prstGeom prst="curvedConnector3">
              <a:avLst>
                <a:gd name="adj1" fmla="val 44613"/>
              </a:avLst>
            </a:prstGeom>
            <a:noFill/>
            <a:ln w="28575">
              <a:solidFill>
                <a:srgbClr val="0048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6618519" y="-46087"/>
            <a:ext cx="2522536" cy="2782888"/>
            <a:chOff x="146" y="432"/>
            <a:chExt cx="1589" cy="1753"/>
          </a:xfrm>
        </p:grpSpPr>
        <p:sp>
          <p:nvSpPr>
            <p:cNvPr id="16417" name="Arc 20"/>
            <p:cNvSpPr>
              <a:spLocks/>
            </p:cNvSpPr>
            <p:nvPr/>
          </p:nvSpPr>
          <p:spPr bwMode="auto">
            <a:xfrm>
              <a:off x="216" y="1801"/>
              <a:ext cx="1296" cy="384"/>
            </a:xfrm>
            <a:custGeom>
              <a:avLst/>
              <a:gdLst>
                <a:gd name="T0" fmla="*/ 0 w 24765"/>
                <a:gd name="T1" fmla="*/ 0 h 21600"/>
                <a:gd name="T2" fmla="*/ 0 w 24765"/>
                <a:gd name="T3" fmla="*/ 0 h 21600"/>
                <a:gd name="T4" fmla="*/ 0 w 24765"/>
                <a:gd name="T5" fmla="*/ 0 h 21600"/>
                <a:gd name="T6" fmla="*/ 0 60000 65536"/>
                <a:gd name="T7" fmla="*/ 0 60000 65536"/>
                <a:gd name="T8" fmla="*/ 0 60000 65536"/>
                <a:gd name="T9" fmla="*/ 0 w 24765"/>
                <a:gd name="T10" fmla="*/ 0 h 21600"/>
                <a:gd name="T11" fmla="*/ 24765 w 2476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765" h="21600" fill="none" extrusionOk="0">
                  <a:moveTo>
                    <a:pt x="-1" y="1726"/>
                  </a:moveTo>
                  <a:cubicBezTo>
                    <a:pt x="2675" y="587"/>
                    <a:pt x="5553" y="-1"/>
                    <a:pt x="8462" y="0"/>
                  </a:cubicBezTo>
                  <a:cubicBezTo>
                    <a:pt x="14715" y="0"/>
                    <a:pt x="20662" y="2710"/>
                    <a:pt x="24764" y="7430"/>
                  </a:cubicBezTo>
                </a:path>
                <a:path w="24765" h="21600" stroke="0" extrusionOk="0">
                  <a:moveTo>
                    <a:pt x="-1" y="1726"/>
                  </a:moveTo>
                  <a:cubicBezTo>
                    <a:pt x="2675" y="587"/>
                    <a:pt x="5553" y="-1"/>
                    <a:pt x="8462" y="0"/>
                  </a:cubicBezTo>
                  <a:cubicBezTo>
                    <a:pt x="14715" y="0"/>
                    <a:pt x="20662" y="2710"/>
                    <a:pt x="24764" y="7430"/>
                  </a:cubicBezTo>
                  <a:lnTo>
                    <a:pt x="8462" y="21600"/>
                  </a:lnTo>
                  <a:close/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18" name="Arc 21"/>
            <p:cNvSpPr>
              <a:spLocks/>
            </p:cNvSpPr>
            <p:nvPr/>
          </p:nvSpPr>
          <p:spPr bwMode="auto">
            <a:xfrm rot="10800000">
              <a:off x="192" y="432"/>
              <a:ext cx="1488" cy="912"/>
            </a:xfrm>
            <a:custGeom>
              <a:avLst/>
              <a:gdLst>
                <a:gd name="T0" fmla="*/ 0 w 22635"/>
                <a:gd name="T1" fmla="*/ 0 h 21600"/>
                <a:gd name="T2" fmla="*/ 0 w 22635"/>
                <a:gd name="T3" fmla="*/ 0 h 21600"/>
                <a:gd name="T4" fmla="*/ 0 w 22635"/>
                <a:gd name="T5" fmla="*/ 0 h 21600"/>
                <a:gd name="T6" fmla="*/ 0 60000 65536"/>
                <a:gd name="T7" fmla="*/ 0 60000 65536"/>
                <a:gd name="T8" fmla="*/ 0 60000 65536"/>
                <a:gd name="T9" fmla="*/ 0 w 22635"/>
                <a:gd name="T10" fmla="*/ 0 h 21600"/>
                <a:gd name="T11" fmla="*/ 22635 w 2263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635" h="21600" fill="none" extrusionOk="0">
                  <a:moveTo>
                    <a:pt x="-1" y="13085"/>
                  </a:moveTo>
                  <a:cubicBezTo>
                    <a:pt x="3404" y="5146"/>
                    <a:pt x="11212" y="-1"/>
                    <a:pt x="19851" y="0"/>
                  </a:cubicBezTo>
                  <a:cubicBezTo>
                    <a:pt x="20781" y="0"/>
                    <a:pt x="21711" y="60"/>
                    <a:pt x="22634" y="180"/>
                  </a:cubicBezTo>
                </a:path>
                <a:path w="22635" h="21600" stroke="0" extrusionOk="0">
                  <a:moveTo>
                    <a:pt x="-1" y="13085"/>
                  </a:moveTo>
                  <a:cubicBezTo>
                    <a:pt x="3404" y="5146"/>
                    <a:pt x="11212" y="-1"/>
                    <a:pt x="19851" y="0"/>
                  </a:cubicBezTo>
                  <a:cubicBezTo>
                    <a:pt x="20781" y="0"/>
                    <a:pt x="21711" y="60"/>
                    <a:pt x="22634" y="180"/>
                  </a:cubicBezTo>
                  <a:lnTo>
                    <a:pt x="19851" y="21600"/>
                  </a:lnTo>
                  <a:close/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 type="triangl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6393" name="Object 22"/>
            <p:cNvGraphicFramePr>
              <a:graphicFrameLocks noChangeAspect="1"/>
            </p:cNvGraphicFramePr>
            <p:nvPr/>
          </p:nvGraphicFramePr>
          <p:xfrm>
            <a:off x="1536" y="912"/>
            <a:ext cx="199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473" name="公式" r:id="rId9" imgW="317160" imgH="380880" progId="Equation.3">
                    <p:embed/>
                  </p:oleObj>
                </mc:Choice>
                <mc:Fallback>
                  <p:oleObj name="公式" r:id="rId9" imgW="317160" imgH="380880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912"/>
                          <a:ext cx="199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8E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19" name="Arc 23"/>
            <p:cNvSpPr>
              <a:spLocks/>
            </p:cNvSpPr>
            <p:nvPr/>
          </p:nvSpPr>
          <p:spPr bwMode="auto">
            <a:xfrm rot="10800000">
              <a:off x="146" y="1170"/>
              <a:ext cx="1392" cy="336"/>
            </a:xfrm>
            <a:custGeom>
              <a:avLst/>
              <a:gdLst>
                <a:gd name="T0" fmla="*/ 0 w 22635"/>
                <a:gd name="T1" fmla="*/ 0 h 21600"/>
                <a:gd name="T2" fmla="*/ 0 w 22635"/>
                <a:gd name="T3" fmla="*/ 0 h 21600"/>
                <a:gd name="T4" fmla="*/ 0 w 22635"/>
                <a:gd name="T5" fmla="*/ 0 h 21600"/>
                <a:gd name="T6" fmla="*/ 0 60000 65536"/>
                <a:gd name="T7" fmla="*/ 0 60000 65536"/>
                <a:gd name="T8" fmla="*/ 0 60000 65536"/>
                <a:gd name="T9" fmla="*/ 0 w 22635"/>
                <a:gd name="T10" fmla="*/ 0 h 21600"/>
                <a:gd name="T11" fmla="*/ 22635 w 2263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635" h="21600" fill="none" extrusionOk="0">
                  <a:moveTo>
                    <a:pt x="-1" y="13085"/>
                  </a:moveTo>
                  <a:cubicBezTo>
                    <a:pt x="3404" y="5146"/>
                    <a:pt x="11212" y="-1"/>
                    <a:pt x="19851" y="0"/>
                  </a:cubicBezTo>
                  <a:cubicBezTo>
                    <a:pt x="20781" y="0"/>
                    <a:pt x="21711" y="60"/>
                    <a:pt x="22634" y="180"/>
                  </a:cubicBezTo>
                </a:path>
                <a:path w="22635" h="21600" stroke="0" extrusionOk="0">
                  <a:moveTo>
                    <a:pt x="-1" y="13085"/>
                  </a:moveTo>
                  <a:cubicBezTo>
                    <a:pt x="3404" y="5146"/>
                    <a:pt x="11212" y="-1"/>
                    <a:pt x="19851" y="0"/>
                  </a:cubicBezTo>
                  <a:cubicBezTo>
                    <a:pt x="20781" y="0"/>
                    <a:pt x="21711" y="60"/>
                    <a:pt x="22634" y="180"/>
                  </a:cubicBezTo>
                  <a:lnTo>
                    <a:pt x="19851" y="21600"/>
                  </a:lnTo>
                  <a:close/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 type="triangl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6947901" y="1054055"/>
            <a:ext cx="936626" cy="581026"/>
            <a:chOff x="828" y="1488"/>
            <a:chExt cx="590" cy="366"/>
          </a:xfrm>
        </p:grpSpPr>
        <p:graphicFrame>
          <p:nvGraphicFramePr>
            <p:cNvPr id="16392" name="Object 26"/>
            <p:cNvGraphicFramePr>
              <a:graphicFrameLocks noChangeAspect="1"/>
            </p:cNvGraphicFramePr>
            <p:nvPr/>
          </p:nvGraphicFramePr>
          <p:xfrm>
            <a:off x="828" y="1488"/>
            <a:ext cx="343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474" name="Equation" r:id="rId11" imgW="545760" imgH="406080" progId="Equation.DSMT4">
                    <p:embed/>
                  </p:oleObj>
                </mc:Choice>
                <mc:Fallback>
                  <p:oleObj name="Equation" r:id="rId11" imgW="545760" imgH="406080" progId="Equation.DSMT4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8" y="1488"/>
                          <a:ext cx="343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15" name="Rectangle 27" descr="深色下对角线"/>
            <p:cNvSpPr>
              <a:spLocks noChangeArrowheads="1"/>
            </p:cNvSpPr>
            <p:nvPr/>
          </p:nvSpPr>
          <p:spPr bwMode="auto">
            <a:xfrm rot="1441362">
              <a:off x="1199" y="1567"/>
              <a:ext cx="200" cy="230"/>
            </a:xfrm>
            <a:prstGeom prst="rect">
              <a:avLst/>
            </a:prstGeom>
            <a:pattFill prst="dkDnDiag">
              <a:fgClr>
                <a:srgbClr val="FF0000"/>
              </a:fgClr>
              <a:bgClr>
                <a:schemeClr val="bg1"/>
              </a:bgClr>
            </a:patt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16" name="Line 28"/>
            <p:cNvSpPr>
              <a:spLocks noChangeShapeType="1"/>
            </p:cNvSpPr>
            <p:nvPr/>
          </p:nvSpPr>
          <p:spPr bwMode="auto">
            <a:xfrm flipH="1">
              <a:off x="1274" y="1614"/>
              <a:ext cx="144" cy="24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212007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668870"/>
              </p:ext>
            </p:extLst>
          </p:nvPr>
        </p:nvGraphicFramePr>
        <p:xfrm>
          <a:off x="8010293" y="1667768"/>
          <a:ext cx="304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475" name="Equation" r:id="rId13" imgW="330120" imgH="330120" progId="Equation.3">
                  <p:embed/>
                </p:oleObj>
              </mc:Choice>
              <mc:Fallback>
                <p:oleObj name="Equation" r:id="rId13" imgW="330120" imgH="33012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10293" y="1667768"/>
                        <a:ext cx="304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12" name="Text Box 75"/>
          <p:cNvSpPr txBox="1">
            <a:spLocks noChangeArrowheads="1"/>
          </p:cNvSpPr>
          <p:nvPr/>
        </p:nvSpPr>
        <p:spPr bwMode="auto">
          <a:xfrm>
            <a:off x="8662988" y="6429375"/>
            <a:ext cx="415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800">
                <a:solidFill>
                  <a:schemeClr val="bg2"/>
                </a:solidFill>
              </a:rPr>
              <a:t>17</a:t>
            </a:r>
          </a:p>
        </p:txBody>
      </p:sp>
      <p:sp>
        <p:nvSpPr>
          <p:cNvPr id="41" name="Text Box 2"/>
          <p:cNvSpPr txBox="1">
            <a:spLocks noChangeArrowheads="1"/>
          </p:cNvSpPr>
          <p:nvPr/>
        </p:nvSpPr>
        <p:spPr bwMode="auto">
          <a:xfrm>
            <a:off x="0" y="617684"/>
            <a:ext cx="74194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chemeClr val="tx2"/>
                </a:solidFill>
              </a:rPr>
              <a:t>（</a:t>
            </a:r>
            <a:r>
              <a:rPr lang="en-US" altLang="zh-CN" sz="2800" b="1" dirty="0">
                <a:solidFill>
                  <a:schemeClr val="tx2"/>
                </a:solidFill>
              </a:rPr>
              <a:t>1</a:t>
            </a:r>
            <a:r>
              <a:rPr lang="zh-CN" altLang="en-US" sz="2800" b="1" dirty="0">
                <a:solidFill>
                  <a:schemeClr val="tx2"/>
                </a:solidFill>
              </a:rPr>
              <a:t>） 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安培力：</a:t>
            </a:r>
            <a:r>
              <a:rPr lang="zh-CN" altLang="en-US" sz="2800" b="1" dirty="0">
                <a:solidFill>
                  <a:schemeClr val="tx2"/>
                </a:solidFill>
              </a:rPr>
              <a:t>载流导体在外磁场受到的磁力</a:t>
            </a:r>
          </a:p>
        </p:txBody>
      </p:sp>
      <p:sp>
        <p:nvSpPr>
          <p:cNvPr id="42" name="Text Box 5"/>
          <p:cNvSpPr txBox="1">
            <a:spLocks noChangeArrowheads="1"/>
          </p:cNvSpPr>
          <p:nvPr/>
        </p:nvSpPr>
        <p:spPr bwMode="auto">
          <a:xfrm>
            <a:off x="216597" y="1130141"/>
            <a:ext cx="5981762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800" b="1" dirty="0">
                <a:solidFill>
                  <a:schemeClr val="tx1"/>
                </a:solidFill>
                <a:ea typeface="楷体_GB2312" pitchFamily="49" charset="-122"/>
              </a:rPr>
              <a:t>载流导体所受安培力＝各电流元所受的磁场力之矢量和</a:t>
            </a:r>
          </a:p>
        </p:txBody>
      </p:sp>
      <p:grpSp>
        <p:nvGrpSpPr>
          <p:cNvPr id="87" name="Group 7"/>
          <p:cNvGrpSpPr>
            <a:grpSpLocks/>
          </p:cNvGrpSpPr>
          <p:nvPr/>
        </p:nvGrpSpPr>
        <p:grpSpPr bwMode="auto">
          <a:xfrm>
            <a:off x="8213725" y="3385613"/>
            <a:ext cx="660400" cy="685800"/>
            <a:chOff x="912" y="1776"/>
            <a:chExt cx="384" cy="432"/>
          </a:xfrm>
        </p:grpSpPr>
        <p:sp>
          <p:nvSpPr>
            <p:cNvPr id="88" name="Line 8"/>
            <p:cNvSpPr>
              <a:spLocks noChangeShapeType="1"/>
            </p:cNvSpPr>
            <p:nvPr/>
          </p:nvSpPr>
          <p:spPr bwMode="auto">
            <a:xfrm flipV="1">
              <a:off x="912" y="1824"/>
              <a:ext cx="384" cy="384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89" name="Object 9"/>
            <p:cNvGraphicFramePr>
              <a:graphicFrameLocks noChangeAspect="1"/>
            </p:cNvGraphicFramePr>
            <p:nvPr/>
          </p:nvGraphicFramePr>
          <p:xfrm>
            <a:off x="952" y="1776"/>
            <a:ext cx="220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476" name="公式" r:id="rId15" imgW="164957" imgH="190335" progId="Equation.3">
                    <p:embed/>
                  </p:oleObj>
                </mc:Choice>
                <mc:Fallback>
                  <p:oleObj name="公式" r:id="rId15" imgW="164957" imgH="19033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52" y="1776"/>
                          <a:ext cx="220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0" name="Group 16"/>
          <p:cNvGrpSpPr>
            <a:grpSpLocks/>
          </p:cNvGrpSpPr>
          <p:nvPr/>
        </p:nvGrpSpPr>
        <p:grpSpPr bwMode="auto">
          <a:xfrm>
            <a:off x="6892925" y="3385613"/>
            <a:ext cx="1320800" cy="2362200"/>
            <a:chOff x="192" y="1824"/>
            <a:chExt cx="768" cy="1488"/>
          </a:xfrm>
        </p:grpSpPr>
        <p:grpSp>
          <p:nvGrpSpPr>
            <p:cNvPr id="91" name="Group 17"/>
            <p:cNvGrpSpPr>
              <a:grpSpLocks/>
            </p:cNvGrpSpPr>
            <p:nvPr/>
          </p:nvGrpSpPr>
          <p:grpSpPr bwMode="auto">
            <a:xfrm>
              <a:off x="192" y="1824"/>
              <a:ext cx="768" cy="1152"/>
              <a:chOff x="144" y="1584"/>
              <a:chExt cx="768" cy="1152"/>
            </a:xfrm>
          </p:grpSpPr>
          <p:sp>
            <p:nvSpPr>
              <p:cNvPr id="94" name="AutoShape 18"/>
              <p:cNvSpPr>
                <a:spLocks noChangeArrowheads="1"/>
              </p:cNvSpPr>
              <p:nvPr/>
            </p:nvSpPr>
            <p:spPr bwMode="auto">
              <a:xfrm>
                <a:off x="432" y="1584"/>
                <a:ext cx="480" cy="1152"/>
              </a:xfrm>
              <a:prstGeom prst="can">
                <a:avLst>
                  <a:gd name="adj" fmla="val 32111"/>
                </a:avLst>
              </a:prstGeom>
              <a:gradFill rotWithShape="1">
                <a:gsLst>
                  <a:gs pos="0">
                    <a:srgbClr val="5E7618"/>
                  </a:gs>
                  <a:gs pos="50000">
                    <a:srgbClr val="CCFF33"/>
                  </a:gs>
                  <a:gs pos="100000">
                    <a:srgbClr val="5E7618"/>
                  </a:gs>
                </a:gsLst>
                <a:lin ang="0" scaled="1"/>
              </a:gra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folHlin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folHlin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folHlin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folHlin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folHlin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folHlin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folHlin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folHlin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folHlin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95" name="Line 19"/>
              <p:cNvSpPr>
                <a:spLocks noChangeShapeType="1"/>
              </p:cNvSpPr>
              <p:nvPr/>
            </p:nvSpPr>
            <p:spPr bwMode="auto">
              <a:xfrm>
                <a:off x="288" y="2688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" name="Line 20"/>
              <p:cNvSpPr>
                <a:spLocks noChangeShapeType="1"/>
              </p:cNvSpPr>
              <p:nvPr/>
            </p:nvSpPr>
            <p:spPr bwMode="auto">
              <a:xfrm>
                <a:off x="290" y="1680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" name="Line 21"/>
              <p:cNvSpPr>
                <a:spLocks noChangeShapeType="1"/>
              </p:cNvSpPr>
              <p:nvPr/>
            </p:nvSpPr>
            <p:spPr bwMode="auto">
              <a:xfrm>
                <a:off x="338" y="2448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" name="Line 22"/>
              <p:cNvSpPr>
                <a:spLocks noChangeShapeType="1"/>
              </p:cNvSpPr>
              <p:nvPr/>
            </p:nvSpPr>
            <p:spPr bwMode="auto">
              <a:xfrm flipV="1">
                <a:off x="338" y="1680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aphicFrame>
            <p:nvGraphicFramePr>
              <p:cNvPr id="99" name="Object 23"/>
              <p:cNvGraphicFramePr>
                <a:graphicFrameLocks noChangeAspect="1"/>
              </p:cNvGraphicFramePr>
              <p:nvPr/>
            </p:nvGraphicFramePr>
            <p:xfrm>
              <a:off x="144" y="2016"/>
              <a:ext cx="286" cy="2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8477" name="公式" r:id="rId17" imgW="177492" imgH="177492" progId="Equation.3">
                      <p:embed/>
                    </p:oleObj>
                  </mc:Choice>
                  <mc:Fallback>
                    <p:oleObj name="公式" r:id="rId17" imgW="177492" imgH="177492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4" y="2016"/>
                            <a:ext cx="286" cy="28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905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92" name="Object 24"/>
            <p:cNvGraphicFramePr>
              <a:graphicFrameLocks noChangeAspect="1"/>
            </p:cNvGraphicFramePr>
            <p:nvPr/>
          </p:nvGraphicFramePr>
          <p:xfrm>
            <a:off x="240" y="2982"/>
            <a:ext cx="432" cy="3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478" name="公式" r:id="rId19" imgW="266469" imgH="203024" progId="Equation.3">
                    <p:embed/>
                  </p:oleObj>
                </mc:Choice>
                <mc:Fallback>
                  <p:oleObj name="公式" r:id="rId19" imgW="266469" imgH="2030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" y="2982"/>
                          <a:ext cx="432" cy="3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3" name="AutoShape 25"/>
            <p:cNvSpPr>
              <a:spLocks noChangeArrowheads="1"/>
            </p:cNvSpPr>
            <p:nvPr/>
          </p:nvSpPr>
          <p:spPr bwMode="auto">
            <a:xfrm>
              <a:off x="624" y="2976"/>
              <a:ext cx="192" cy="240"/>
            </a:xfrm>
            <a:prstGeom prst="downArrow">
              <a:avLst>
                <a:gd name="adj1" fmla="val 50000"/>
                <a:gd name="adj2" fmla="val 3125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100" name="Group 26"/>
          <p:cNvGrpSpPr>
            <a:grpSpLocks/>
          </p:cNvGrpSpPr>
          <p:nvPr/>
        </p:nvGrpSpPr>
        <p:grpSpPr bwMode="auto">
          <a:xfrm>
            <a:off x="7553325" y="4528613"/>
            <a:ext cx="388938" cy="533400"/>
            <a:chOff x="528" y="2352"/>
            <a:chExt cx="226" cy="336"/>
          </a:xfrm>
        </p:grpSpPr>
        <p:sp>
          <p:nvSpPr>
            <p:cNvPr id="101" name="Line 27"/>
            <p:cNvSpPr>
              <a:spLocks noChangeShapeType="1"/>
            </p:cNvSpPr>
            <p:nvPr/>
          </p:nvSpPr>
          <p:spPr bwMode="auto">
            <a:xfrm flipV="1">
              <a:off x="754" y="2352"/>
              <a:ext cx="0" cy="33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102" name="Object 28"/>
            <p:cNvGraphicFramePr>
              <a:graphicFrameLocks noChangeAspect="1"/>
            </p:cNvGraphicFramePr>
            <p:nvPr/>
          </p:nvGraphicFramePr>
          <p:xfrm>
            <a:off x="528" y="2400"/>
            <a:ext cx="204" cy="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479" name="公式" r:id="rId21" imgW="114210" imgH="171450" progId="Equation.3">
                    <p:embed/>
                  </p:oleObj>
                </mc:Choice>
                <mc:Fallback>
                  <p:oleObj name="公式" r:id="rId21" imgW="114210" imgH="17145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2400"/>
                          <a:ext cx="204" cy="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3" name="Line 29"/>
          <p:cNvSpPr>
            <a:spLocks noChangeShapeType="1"/>
          </p:cNvSpPr>
          <p:nvPr/>
        </p:nvSpPr>
        <p:spPr bwMode="auto">
          <a:xfrm flipV="1">
            <a:off x="6892925" y="4292611"/>
            <a:ext cx="825500" cy="762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4" name="Group 30"/>
          <p:cNvGrpSpPr>
            <a:grpSpLocks/>
          </p:cNvGrpSpPr>
          <p:nvPr/>
        </p:nvGrpSpPr>
        <p:grpSpPr bwMode="auto">
          <a:xfrm>
            <a:off x="7966075" y="4376213"/>
            <a:ext cx="1112838" cy="762000"/>
            <a:chOff x="816" y="2448"/>
            <a:chExt cx="647" cy="480"/>
          </a:xfrm>
        </p:grpSpPr>
        <p:sp>
          <p:nvSpPr>
            <p:cNvPr id="105" name="Line 31"/>
            <p:cNvSpPr>
              <a:spLocks noChangeShapeType="1"/>
            </p:cNvSpPr>
            <p:nvPr/>
          </p:nvSpPr>
          <p:spPr bwMode="auto">
            <a:xfrm>
              <a:off x="816" y="2448"/>
              <a:ext cx="480" cy="48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106" name="Object 32"/>
            <p:cNvGraphicFramePr>
              <a:graphicFrameLocks noChangeAspect="1"/>
            </p:cNvGraphicFramePr>
            <p:nvPr/>
          </p:nvGraphicFramePr>
          <p:xfrm>
            <a:off x="1191" y="2471"/>
            <a:ext cx="272" cy="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480" name="公式" r:id="rId23" imgW="152280" imgH="228600" progId="Equation.3">
                    <p:embed/>
                  </p:oleObj>
                </mc:Choice>
                <mc:Fallback>
                  <p:oleObj name="公式" r:id="rId23" imgW="1522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91" y="2471"/>
                          <a:ext cx="272" cy="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7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9874456"/>
              </p:ext>
            </p:extLst>
          </p:nvPr>
        </p:nvGraphicFramePr>
        <p:xfrm>
          <a:off x="7624763" y="3220513"/>
          <a:ext cx="396875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481" name="公式" r:id="rId25" imgW="152202" imgH="177569" progId="Equation.3">
                  <p:embed/>
                </p:oleObj>
              </mc:Choice>
              <mc:Fallback>
                <p:oleObj name="公式" r:id="rId25" imgW="152202" imgH="17756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4763" y="3220513"/>
                        <a:ext cx="396875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" name="Text Box 10"/>
          <p:cNvSpPr txBox="1">
            <a:spLocks noChangeArrowheads="1"/>
          </p:cNvSpPr>
          <p:nvPr/>
        </p:nvSpPr>
        <p:spPr bwMode="auto">
          <a:xfrm>
            <a:off x="240410" y="3088595"/>
            <a:ext cx="2616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800" b="1" dirty="0">
                <a:solidFill>
                  <a:schemeClr val="tx1"/>
                </a:solidFill>
              </a:rPr>
              <a:t>取电流元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graphicFrame>
        <p:nvGraphicFramePr>
          <p:cNvPr id="10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1341054"/>
              </p:ext>
            </p:extLst>
          </p:nvPr>
        </p:nvGraphicFramePr>
        <p:xfrm>
          <a:off x="1743074" y="3100388"/>
          <a:ext cx="963911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482" name="Equation" r:id="rId27" imgW="304560" imgH="228600" progId="Equation.DSMT4">
                  <p:embed/>
                </p:oleObj>
              </mc:Choice>
              <mc:Fallback>
                <p:oleObj name="Equation" r:id="rId27" imgW="3045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3074" y="3100388"/>
                        <a:ext cx="963911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" name="Text Box 13"/>
          <p:cNvSpPr txBox="1">
            <a:spLocks noChangeArrowheads="1"/>
          </p:cNvSpPr>
          <p:nvPr/>
        </p:nvSpPr>
        <p:spPr bwMode="auto">
          <a:xfrm>
            <a:off x="2545963" y="3104319"/>
            <a:ext cx="5407219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800" b="1" dirty="0" smtClean="0">
                <a:solidFill>
                  <a:schemeClr val="tx1"/>
                </a:solidFill>
              </a:rPr>
              <a:t>此处</a:t>
            </a:r>
            <a:r>
              <a:rPr lang="zh-CN" altLang="en-US" sz="2800" b="1" dirty="0">
                <a:solidFill>
                  <a:schemeClr val="tx1"/>
                </a:solidFill>
              </a:rPr>
              <a:t>的磁感应强度记作</a:t>
            </a:r>
          </a:p>
        </p:txBody>
      </p:sp>
      <p:graphicFrame>
        <p:nvGraphicFramePr>
          <p:cNvPr id="111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2947898"/>
              </p:ext>
            </p:extLst>
          </p:nvPr>
        </p:nvGraphicFramePr>
        <p:xfrm>
          <a:off x="4975400" y="3535363"/>
          <a:ext cx="1792113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483" name="Equation" r:id="rId29" imgW="672840" imgH="241200" progId="Equation.DSMT4">
                  <p:embed/>
                </p:oleObj>
              </mc:Choice>
              <mc:Fallback>
                <p:oleObj name="Equation" r:id="rId29" imgW="6728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5400" y="3535363"/>
                        <a:ext cx="1792113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" name="Text Box 15"/>
          <p:cNvSpPr txBox="1">
            <a:spLocks noChangeArrowheads="1"/>
          </p:cNvSpPr>
          <p:nvPr/>
        </p:nvSpPr>
        <p:spPr bwMode="auto">
          <a:xfrm>
            <a:off x="245172" y="4085031"/>
            <a:ext cx="6250404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800" b="1" dirty="0">
                <a:solidFill>
                  <a:schemeClr val="tx1"/>
                </a:solidFill>
              </a:rPr>
              <a:t>设自由电子的数密度为</a:t>
            </a:r>
            <a:r>
              <a:rPr lang="en-US" altLang="zh-CN" sz="2800" b="1" i="1" dirty="0">
                <a:solidFill>
                  <a:schemeClr val="tx1"/>
                </a:solidFill>
              </a:rPr>
              <a:t>n</a:t>
            </a:r>
            <a:r>
              <a:rPr lang="zh-CN" altLang="en-US" sz="2800" b="1" dirty="0">
                <a:solidFill>
                  <a:schemeClr val="tx1"/>
                </a:solidFill>
              </a:rPr>
              <a:t>，则其总数为</a:t>
            </a:r>
          </a:p>
        </p:txBody>
      </p:sp>
      <p:sp>
        <p:nvSpPr>
          <p:cNvPr id="113" name="Text Box 38"/>
          <p:cNvSpPr txBox="1">
            <a:spLocks noChangeArrowheads="1"/>
          </p:cNvSpPr>
          <p:nvPr/>
        </p:nvSpPr>
        <p:spPr bwMode="auto">
          <a:xfrm>
            <a:off x="216598" y="3585615"/>
            <a:ext cx="5074494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800" b="1" dirty="0">
                <a:solidFill>
                  <a:schemeClr val="tx1"/>
                </a:solidFill>
              </a:rPr>
              <a:t>其内每个定向运动的电子受力</a:t>
            </a:r>
          </a:p>
        </p:txBody>
      </p:sp>
      <p:graphicFrame>
        <p:nvGraphicFramePr>
          <p:cNvPr id="114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3368830"/>
              </p:ext>
            </p:extLst>
          </p:nvPr>
        </p:nvGraphicFramePr>
        <p:xfrm>
          <a:off x="6190372" y="3112618"/>
          <a:ext cx="42227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484" name="公式" r:id="rId31" imgW="164957" imgH="190335" progId="Equation.3">
                  <p:embed/>
                </p:oleObj>
              </mc:Choice>
              <mc:Fallback>
                <p:oleObj name="公式" r:id="rId31" imgW="164957" imgH="1903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0372" y="3112618"/>
                        <a:ext cx="422275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2311747"/>
              </p:ext>
            </p:extLst>
          </p:nvPr>
        </p:nvGraphicFramePr>
        <p:xfrm>
          <a:off x="1994597" y="4582213"/>
          <a:ext cx="1820862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485" name="公式" r:id="rId33" imgW="710891" imgH="177723" progId="Equation.3">
                  <p:embed/>
                </p:oleObj>
              </mc:Choice>
              <mc:Fallback>
                <p:oleObj name="公式" r:id="rId33" imgW="710891" imgH="1777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4597" y="4582213"/>
                        <a:ext cx="1820862" cy="423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" name="Text Box 41"/>
          <p:cNvSpPr txBox="1">
            <a:spLocks noChangeArrowheads="1"/>
          </p:cNvSpPr>
          <p:nvPr/>
        </p:nvSpPr>
        <p:spPr bwMode="auto">
          <a:xfrm>
            <a:off x="259459" y="5046288"/>
            <a:ext cx="2199801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800" b="1" dirty="0">
                <a:solidFill>
                  <a:schemeClr val="tx1"/>
                </a:solidFill>
              </a:rPr>
              <a:t>电流元受力：</a:t>
            </a:r>
          </a:p>
        </p:txBody>
      </p:sp>
      <p:graphicFrame>
        <p:nvGraphicFramePr>
          <p:cNvPr id="117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5780194"/>
              </p:ext>
            </p:extLst>
          </p:nvPr>
        </p:nvGraphicFramePr>
        <p:xfrm>
          <a:off x="2367659" y="5058988"/>
          <a:ext cx="1639888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486" name="公式" r:id="rId35" imgW="799753" imgH="241195" progId="Equation.3">
                  <p:embed/>
                </p:oleObj>
              </mc:Choice>
              <mc:Fallback>
                <p:oleObj name="公式" r:id="rId35" imgW="799753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7659" y="5058988"/>
                        <a:ext cx="1639888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2400804"/>
              </p:ext>
            </p:extLst>
          </p:nvPr>
        </p:nvGraphicFramePr>
        <p:xfrm>
          <a:off x="4067872" y="5032001"/>
          <a:ext cx="1900237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487" name="公式" r:id="rId37" imgW="926698" imgH="215806" progId="Equation.3">
                  <p:embed/>
                </p:oleObj>
              </mc:Choice>
              <mc:Fallback>
                <p:oleObj name="公式" r:id="rId37" imgW="926698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872" y="5032001"/>
                        <a:ext cx="1900237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0153296"/>
              </p:ext>
            </p:extLst>
          </p:nvPr>
        </p:nvGraphicFramePr>
        <p:xfrm>
          <a:off x="2856609" y="5492977"/>
          <a:ext cx="2135188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488" name="公式" r:id="rId39" imgW="1040948" imgH="215806" progId="Equation.3">
                  <p:embed/>
                </p:oleObj>
              </mc:Choice>
              <mc:Fallback>
                <p:oleObj name="公式" r:id="rId39" imgW="1040948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6609" y="5492977"/>
                        <a:ext cx="2135188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5491784"/>
              </p:ext>
            </p:extLst>
          </p:nvPr>
        </p:nvGraphicFramePr>
        <p:xfrm>
          <a:off x="4952109" y="5478689"/>
          <a:ext cx="127635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489" name="公式" r:id="rId41" imgW="622030" imgH="215806" progId="Equation.3">
                  <p:embed/>
                </p:oleObj>
              </mc:Choice>
              <mc:Fallback>
                <p:oleObj name="公式" r:id="rId41" imgW="622030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2109" y="5478689"/>
                        <a:ext cx="1276350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0563950"/>
              </p:ext>
            </p:extLst>
          </p:nvPr>
        </p:nvGraphicFramePr>
        <p:xfrm>
          <a:off x="2147894" y="6119784"/>
          <a:ext cx="2176462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490" name="Equation" r:id="rId43" imgW="977476" imgH="215806" progId="Equation.DSMT4">
                  <p:embed/>
                </p:oleObj>
              </mc:Choice>
              <mc:Fallback>
                <p:oleObj name="Equation" r:id="rId43" imgW="977476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7894" y="6119784"/>
                        <a:ext cx="2176462" cy="52705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927066"/>
              </p:ext>
            </p:extLst>
          </p:nvPr>
        </p:nvGraphicFramePr>
        <p:xfrm>
          <a:off x="2628406" y="2126296"/>
          <a:ext cx="1774374" cy="4713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491" name="Equation" r:id="rId45" imgW="812520" imgH="215640" progId="Equation.DSMT4">
                  <p:embed/>
                </p:oleObj>
              </mc:Choice>
              <mc:Fallback>
                <p:oleObj name="Equation" r:id="rId45" imgW="81252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6"/>
                      <a:stretch>
                        <a:fillRect/>
                      </a:stretch>
                    </p:blipFill>
                    <p:spPr>
                      <a:xfrm>
                        <a:off x="2628406" y="2126296"/>
                        <a:ext cx="1774374" cy="4713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" name="Text Box 36"/>
          <p:cNvSpPr txBox="1">
            <a:spLocks noChangeArrowheads="1"/>
          </p:cNvSpPr>
          <p:nvPr/>
        </p:nvSpPr>
        <p:spPr bwMode="auto">
          <a:xfrm>
            <a:off x="210247" y="2579496"/>
            <a:ext cx="10287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800" b="1" dirty="0">
                <a:solidFill>
                  <a:schemeClr val="tx1"/>
                </a:solidFill>
                <a:ea typeface="楷体_GB2312" pitchFamily="49" charset="-122"/>
              </a:rPr>
              <a:t>可从运动电荷所受的洛仑兹力导出电流元所受的安培力。</a:t>
            </a:r>
            <a:endParaRPr lang="zh-CN" altLang="en-US" sz="2800" dirty="0">
              <a:solidFill>
                <a:schemeClr val="tx1"/>
              </a:solidFill>
              <a:ea typeface="楷体_GB2312" pitchFamily="49" charset="-122"/>
            </a:endParaRPr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5721235"/>
              </p:ext>
            </p:extLst>
          </p:nvPr>
        </p:nvGraphicFramePr>
        <p:xfrm>
          <a:off x="5119078" y="6047359"/>
          <a:ext cx="2082507" cy="746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492" name="Equation" r:id="rId47" imgW="2152689" imgH="771660" progId="Equation.DSMT4">
                  <p:embed/>
                </p:oleObj>
              </mc:Choice>
              <mc:Fallback>
                <p:oleObj name="Equation" r:id="rId47" imgW="2152689" imgH="7716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8"/>
                      <a:stretch>
                        <a:fillRect/>
                      </a:stretch>
                    </p:blipFill>
                    <p:spPr>
                      <a:xfrm>
                        <a:off x="5119078" y="6047359"/>
                        <a:ext cx="2082507" cy="746385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右箭头 17"/>
          <p:cNvSpPr/>
          <p:nvPr/>
        </p:nvSpPr>
        <p:spPr bwMode="auto">
          <a:xfrm>
            <a:off x="4513673" y="6274055"/>
            <a:ext cx="461727" cy="249733"/>
          </a:xfrm>
          <a:prstGeom prst="right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75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120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120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75"/>
                                        <p:tgtEl>
                                          <p:spTgt spid="211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25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86" dur="75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750"/>
                            </p:stCondLst>
                            <p:childTnLst>
                              <p:par>
                                <p:cTn id="8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250"/>
                            </p:stCondLst>
                            <p:childTnLst>
                              <p:par>
                                <p:cTn id="9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2" dur="75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2" dur="3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32" dur="75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450"/>
                            </p:stCondLst>
                            <p:childTnLst>
                              <p:par>
                                <p:cTn id="13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4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4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970" grpId="0" autoUpdateAnimBg="0"/>
      <p:bldP spid="41" grpId="0" autoUpdateAnimBg="0"/>
      <p:bldP spid="42" grpId="0" autoUpdateAnimBg="0"/>
      <p:bldP spid="103" grpId="0" animBg="1"/>
      <p:bldP spid="108" grpId="0"/>
      <p:bldP spid="110" grpId="0" autoUpdateAnimBg="0"/>
      <p:bldP spid="112" grpId="0" autoUpdateAnimBg="0"/>
      <p:bldP spid="113" grpId="0" autoUpdateAnimBg="0"/>
      <p:bldP spid="116" grpId="0" autoUpdateAnimBg="0"/>
      <p:bldP spid="124" grpId="0" autoUpdateAnimBg="0"/>
      <p:bldP spid="1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Text Box 41"/>
          <p:cNvSpPr txBox="1">
            <a:spLocks noChangeArrowheads="1"/>
          </p:cNvSpPr>
          <p:nvPr/>
        </p:nvSpPr>
        <p:spPr bwMode="auto">
          <a:xfrm>
            <a:off x="3237662" y="180838"/>
            <a:ext cx="252705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4000" b="1" dirty="0" smtClean="0">
                <a:solidFill>
                  <a:srgbClr val="FF0000"/>
                </a:solidFill>
                <a:latin typeface="Times New Roman" pitchFamily="18" charset="0"/>
                <a:ea typeface="隶书" pitchFamily="49" charset="-122"/>
              </a:rPr>
              <a:t>内容</a:t>
            </a:r>
            <a:r>
              <a:rPr kumimoji="1" lang="zh-CN" altLang="en-US" sz="4000" b="1" dirty="0" smtClean="0">
                <a:solidFill>
                  <a:srgbClr val="FF0000"/>
                </a:solidFill>
                <a:latin typeface="Times New Roman" pitchFamily="18" charset="0"/>
                <a:ea typeface="隶书" pitchFamily="49" charset="-122"/>
              </a:rPr>
              <a:t>回顾</a:t>
            </a:r>
            <a:endParaRPr kumimoji="1" lang="zh-CN" altLang="en-US" sz="4000" b="1" dirty="0">
              <a:solidFill>
                <a:srgbClr val="FF0000"/>
              </a:solidFill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73" name="Text Box 2"/>
          <p:cNvSpPr txBox="1">
            <a:spLocks noChangeArrowheads="1"/>
          </p:cNvSpPr>
          <p:nvPr/>
        </p:nvSpPr>
        <p:spPr bwMode="auto">
          <a:xfrm>
            <a:off x="298708" y="901925"/>
            <a:ext cx="4757737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kumimoji="1" lang="zh-CN" altLang="en-US" sz="2800" b="1" dirty="0">
                <a:solidFill>
                  <a:srgbClr val="0000FF"/>
                </a:solidFill>
                <a:latin typeface="宋体" pitchFamily="2" charset="-122"/>
              </a:rPr>
              <a:t> 带电粒子在磁场中的运动</a:t>
            </a:r>
          </a:p>
        </p:txBody>
      </p:sp>
      <p:graphicFrame>
        <p:nvGraphicFramePr>
          <p:cNvPr id="22939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9703337"/>
              </p:ext>
            </p:extLst>
          </p:nvPr>
        </p:nvGraphicFramePr>
        <p:xfrm>
          <a:off x="726286" y="1506918"/>
          <a:ext cx="2035175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22" name="Equation" r:id="rId3" imgW="1765080" imgH="495000" progId="Equation.DSMT4">
                  <p:embed/>
                </p:oleObj>
              </mc:Choice>
              <mc:Fallback>
                <p:oleObj name="Equation" r:id="rId3" imgW="1765080" imgH="495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6286" y="1506918"/>
                        <a:ext cx="2035175" cy="57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9396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67867"/>
              </p:ext>
            </p:extLst>
          </p:nvPr>
        </p:nvGraphicFramePr>
        <p:xfrm>
          <a:off x="2867824" y="1551368"/>
          <a:ext cx="720725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23" name="Equation" r:id="rId5" imgW="558720" imgH="406080" progId="Equation.DSMT4">
                  <p:embed/>
                </p:oleObj>
              </mc:Choice>
              <mc:Fallback>
                <p:oleObj name="Equation" r:id="rId5" imgW="55872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7824" y="1551368"/>
                        <a:ext cx="720725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2"/>
          <p:cNvGrpSpPr/>
          <p:nvPr/>
        </p:nvGrpSpPr>
        <p:grpSpPr>
          <a:xfrm>
            <a:off x="718464" y="2631672"/>
            <a:ext cx="2132114" cy="1496891"/>
            <a:chOff x="5502275" y="2232025"/>
            <a:chExt cx="2622550" cy="1941513"/>
          </a:xfrm>
        </p:grpSpPr>
        <p:sp>
          <p:nvSpPr>
            <p:cNvPr id="82" name="Text Box 6"/>
            <p:cNvSpPr txBox="1">
              <a:spLocks noChangeArrowheads="1"/>
            </p:cNvSpPr>
            <p:nvPr/>
          </p:nvSpPr>
          <p:spPr bwMode="auto">
            <a:xfrm>
              <a:off x="7192963" y="3311525"/>
              <a:ext cx="931862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 dirty="0">
                  <a:latin typeface="Book Antiqua" pitchFamily="18" charset="0"/>
                </a:rPr>
                <a:t>v</a:t>
              </a:r>
            </a:p>
          </p:txBody>
        </p:sp>
        <p:sp>
          <p:nvSpPr>
            <p:cNvPr id="83" name="Line 7"/>
            <p:cNvSpPr>
              <a:spLocks noChangeShapeType="1"/>
            </p:cNvSpPr>
            <p:nvPr/>
          </p:nvSpPr>
          <p:spPr bwMode="auto">
            <a:xfrm>
              <a:off x="6537325" y="3349625"/>
              <a:ext cx="381000" cy="381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Line 8"/>
            <p:cNvSpPr>
              <a:spLocks noChangeShapeType="1"/>
            </p:cNvSpPr>
            <p:nvPr/>
          </p:nvSpPr>
          <p:spPr bwMode="auto">
            <a:xfrm rot="5400000">
              <a:off x="6918325" y="3349625"/>
              <a:ext cx="457200" cy="4572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Text Box 9"/>
            <p:cNvSpPr txBox="1">
              <a:spLocks noChangeArrowheads="1"/>
            </p:cNvSpPr>
            <p:nvPr/>
          </p:nvSpPr>
          <p:spPr bwMode="auto">
            <a:xfrm>
              <a:off x="6765925" y="3654425"/>
              <a:ext cx="533400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/>
                <a:t>q</a:t>
              </a:r>
            </a:p>
          </p:txBody>
        </p:sp>
        <p:graphicFrame>
          <p:nvGraphicFramePr>
            <p:cNvPr id="86" name="Object 10"/>
            <p:cNvGraphicFramePr>
              <a:graphicFrameLocks noChangeAspect="1"/>
            </p:cNvGraphicFramePr>
            <p:nvPr>
              <p:extLst/>
            </p:nvPr>
          </p:nvGraphicFramePr>
          <p:xfrm>
            <a:off x="6308725" y="3240088"/>
            <a:ext cx="339725" cy="392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324" name="公式" r:id="rId7" imgW="164880" imgH="190440" progId="Equation.3">
                    <p:embed/>
                  </p:oleObj>
                </mc:Choice>
                <mc:Fallback>
                  <p:oleObj name="公式" r:id="rId7" imgW="164880" imgH="1904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08725" y="3240088"/>
                          <a:ext cx="339725" cy="3921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7" name="Oval 11"/>
            <p:cNvSpPr>
              <a:spLocks noChangeArrowheads="1"/>
            </p:cNvSpPr>
            <p:nvPr/>
          </p:nvSpPr>
          <p:spPr bwMode="auto">
            <a:xfrm>
              <a:off x="5927725" y="2740025"/>
              <a:ext cx="1219200" cy="1219200"/>
            </a:xfrm>
            <a:prstGeom prst="ellipse">
              <a:avLst/>
            </a:prstGeom>
            <a:noFill/>
            <a:ln w="38100">
              <a:solidFill>
                <a:srgbClr val="FF0066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" name="Oval 12"/>
            <p:cNvSpPr>
              <a:spLocks noChangeArrowheads="1"/>
            </p:cNvSpPr>
            <p:nvPr/>
          </p:nvSpPr>
          <p:spPr bwMode="auto">
            <a:xfrm>
              <a:off x="6859588" y="3670300"/>
              <a:ext cx="134937" cy="136525"/>
            </a:xfrm>
            <a:prstGeom prst="ellipse">
              <a:avLst/>
            </a:prstGeom>
            <a:gradFill rotWithShape="1">
              <a:gsLst>
                <a:gs pos="0">
                  <a:srgbClr val="FF99FF"/>
                </a:gs>
                <a:gs pos="100000">
                  <a:srgbClr val="A50021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89" name="Group 28"/>
            <p:cNvGrpSpPr>
              <a:grpSpLocks/>
            </p:cNvGrpSpPr>
            <p:nvPr/>
          </p:nvGrpSpPr>
          <p:grpSpPr bwMode="auto">
            <a:xfrm>
              <a:off x="5502275" y="2590800"/>
              <a:ext cx="2173288" cy="1457325"/>
              <a:chOff x="3696" y="572"/>
              <a:chExt cx="1369" cy="918"/>
            </a:xfrm>
          </p:grpSpPr>
          <p:sp>
            <p:nvSpPr>
              <p:cNvPr id="90" name="Line 29"/>
              <p:cNvSpPr>
                <a:spLocks noChangeShapeType="1"/>
              </p:cNvSpPr>
              <p:nvPr/>
            </p:nvSpPr>
            <p:spPr bwMode="auto">
              <a:xfrm>
                <a:off x="4961" y="1394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0000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1" name="Line 30"/>
              <p:cNvSpPr>
                <a:spLocks noChangeShapeType="1"/>
              </p:cNvSpPr>
              <p:nvPr/>
            </p:nvSpPr>
            <p:spPr bwMode="auto">
              <a:xfrm flipH="1">
                <a:off x="4961" y="1394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0000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" name="Line 31"/>
              <p:cNvSpPr>
                <a:spLocks noChangeShapeType="1"/>
              </p:cNvSpPr>
              <p:nvPr/>
            </p:nvSpPr>
            <p:spPr bwMode="auto">
              <a:xfrm>
                <a:off x="4969" y="1122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0000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" name="Line 32"/>
              <p:cNvSpPr>
                <a:spLocks noChangeShapeType="1"/>
              </p:cNvSpPr>
              <p:nvPr/>
            </p:nvSpPr>
            <p:spPr bwMode="auto">
              <a:xfrm flipH="1">
                <a:off x="4969" y="1122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0000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4" name="Line 33"/>
              <p:cNvSpPr>
                <a:spLocks noChangeShapeType="1"/>
              </p:cNvSpPr>
              <p:nvPr/>
            </p:nvSpPr>
            <p:spPr bwMode="auto">
              <a:xfrm>
                <a:off x="4969" y="845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0000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5" name="Line 34"/>
              <p:cNvSpPr>
                <a:spLocks noChangeShapeType="1"/>
              </p:cNvSpPr>
              <p:nvPr/>
            </p:nvSpPr>
            <p:spPr bwMode="auto">
              <a:xfrm flipH="1">
                <a:off x="4969" y="845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0000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6" name="Line 35"/>
              <p:cNvSpPr>
                <a:spLocks noChangeShapeType="1"/>
              </p:cNvSpPr>
              <p:nvPr/>
            </p:nvSpPr>
            <p:spPr bwMode="auto">
              <a:xfrm>
                <a:off x="4644" y="845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0000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7" name="Line 36"/>
              <p:cNvSpPr>
                <a:spLocks noChangeShapeType="1"/>
              </p:cNvSpPr>
              <p:nvPr/>
            </p:nvSpPr>
            <p:spPr bwMode="auto">
              <a:xfrm flipH="1">
                <a:off x="4644" y="845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0000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8" name="Line 37"/>
              <p:cNvSpPr>
                <a:spLocks noChangeShapeType="1"/>
              </p:cNvSpPr>
              <p:nvPr/>
            </p:nvSpPr>
            <p:spPr bwMode="auto">
              <a:xfrm>
                <a:off x="4644" y="1117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0000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9" name="Line 38"/>
              <p:cNvSpPr>
                <a:spLocks noChangeShapeType="1"/>
              </p:cNvSpPr>
              <p:nvPr/>
            </p:nvSpPr>
            <p:spPr bwMode="auto">
              <a:xfrm flipH="1">
                <a:off x="4644" y="1117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0000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0" name="Line 39"/>
              <p:cNvSpPr>
                <a:spLocks noChangeShapeType="1"/>
              </p:cNvSpPr>
              <p:nvPr/>
            </p:nvSpPr>
            <p:spPr bwMode="auto">
              <a:xfrm>
                <a:off x="4649" y="572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0000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1" name="Line 40"/>
              <p:cNvSpPr>
                <a:spLocks noChangeShapeType="1"/>
              </p:cNvSpPr>
              <p:nvPr/>
            </p:nvSpPr>
            <p:spPr bwMode="auto">
              <a:xfrm flipH="1">
                <a:off x="4649" y="572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0000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" name="Line 41"/>
              <p:cNvSpPr>
                <a:spLocks noChangeShapeType="1"/>
              </p:cNvSpPr>
              <p:nvPr/>
            </p:nvSpPr>
            <p:spPr bwMode="auto">
              <a:xfrm>
                <a:off x="4969" y="572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0000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" name="Line 42"/>
              <p:cNvSpPr>
                <a:spLocks noChangeShapeType="1"/>
              </p:cNvSpPr>
              <p:nvPr/>
            </p:nvSpPr>
            <p:spPr bwMode="auto">
              <a:xfrm flipH="1">
                <a:off x="4969" y="572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0000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" name="Line 43"/>
              <p:cNvSpPr>
                <a:spLocks noChangeShapeType="1"/>
              </p:cNvSpPr>
              <p:nvPr/>
            </p:nvSpPr>
            <p:spPr bwMode="auto">
              <a:xfrm>
                <a:off x="4649" y="1384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0000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" name="Line 44"/>
              <p:cNvSpPr>
                <a:spLocks noChangeShapeType="1"/>
              </p:cNvSpPr>
              <p:nvPr/>
            </p:nvSpPr>
            <p:spPr bwMode="auto">
              <a:xfrm flipH="1">
                <a:off x="4649" y="1384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0000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" name="Line 45"/>
              <p:cNvSpPr>
                <a:spLocks noChangeShapeType="1"/>
              </p:cNvSpPr>
              <p:nvPr/>
            </p:nvSpPr>
            <p:spPr bwMode="auto">
              <a:xfrm>
                <a:off x="4331" y="1394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0000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" name="Line 46"/>
              <p:cNvSpPr>
                <a:spLocks noChangeShapeType="1"/>
              </p:cNvSpPr>
              <p:nvPr/>
            </p:nvSpPr>
            <p:spPr bwMode="auto">
              <a:xfrm flipH="1">
                <a:off x="4331" y="1394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0000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8" name="Line 47"/>
              <p:cNvSpPr>
                <a:spLocks noChangeShapeType="1"/>
              </p:cNvSpPr>
              <p:nvPr/>
            </p:nvSpPr>
            <p:spPr bwMode="auto">
              <a:xfrm>
                <a:off x="4339" y="1122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0000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" name="Line 48"/>
              <p:cNvSpPr>
                <a:spLocks noChangeShapeType="1"/>
              </p:cNvSpPr>
              <p:nvPr/>
            </p:nvSpPr>
            <p:spPr bwMode="auto">
              <a:xfrm flipH="1">
                <a:off x="4339" y="1122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0000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" name="Line 49"/>
              <p:cNvSpPr>
                <a:spLocks noChangeShapeType="1"/>
              </p:cNvSpPr>
              <p:nvPr/>
            </p:nvSpPr>
            <p:spPr bwMode="auto">
              <a:xfrm>
                <a:off x="4339" y="845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0000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1" name="Line 50"/>
              <p:cNvSpPr>
                <a:spLocks noChangeShapeType="1"/>
              </p:cNvSpPr>
              <p:nvPr/>
            </p:nvSpPr>
            <p:spPr bwMode="auto">
              <a:xfrm flipH="1">
                <a:off x="4339" y="845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0000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" name="Line 51"/>
              <p:cNvSpPr>
                <a:spLocks noChangeShapeType="1"/>
              </p:cNvSpPr>
              <p:nvPr/>
            </p:nvSpPr>
            <p:spPr bwMode="auto">
              <a:xfrm>
                <a:off x="4014" y="845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0000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" name="Line 52"/>
              <p:cNvSpPr>
                <a:spLocks noChangeShapeType="1"/>
              </p:cNvSpPr>
              <p:nvPr/>
            </p:nvSpPr>
            <p:spPr bwMode="auto">
              <a:xfrm flipH="1">
                <a:off x="4014" y="845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0000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4" name="Line 53"/>
              <p:cNvSpPr>
                <a:spLocks noChangeShapeType="1"/>
              </p:cNvSpPr>
              <p:nvPr/>
            </p:nvSpPr>
            <p:spPr bwMode="auto">
              <a:xfrm>
                <a:off x="4014" y="1117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0000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5" name="Line 54"/>
              <p:cNvSpPr>
                <a:spLocks noChangeShapeType="1"/>
              </p:cNvSpPr>
              <p:nvPr/>
            </p:nvSpPr>
            <p:spPr bwMode="auto">
              <a:xfrm flipH="1">
                <a:off x="4014" y="1117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0000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6" name="Line 55"/>
              <p:cNvSpPr>
                <a:spLocks noChangeShapeType="1"/>
              </p:cNvSpPr>
              <p:nvPr/>
            </p:nvSpPr>
            <p:spPr bwMode="auto">
              <a:xfrm>
                <a:off x="4019" y="572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0000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7" name="Line 56"/>
              <p:cNvSpPr>
                <a:spLocks noChangeShapeType="1"/>
              </p:cNvSpPr>
              <p:nvPr/>
            </p:nvSpPr>
            <p:spPr bwMode="auto">
              <a:xfrm flipH="1">
                <a:off x="4019" y="572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0000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8" name="Line 57"/>
              <p:cNvSpPr>
                <a:spLocks noChangeShapeType="1"/>
              </p:cNvSpPr>
              <p:nvPr/>
            </p:nvSpPr>
            <p:spPr bwMode="auto">
              <a:xfrm>
                <a:off x="4339" y="572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0000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9" name="Line 58"/>
              <p:cNvSpPr>
                <a:spLocks noChangeShapeType="1"/>
              </p:cNvSpPr>
              <p:nvPr/>
            </p:nvSpPr>
            <p:spPr bwMode="auto">
              <a:xfrm flipH="1">
                <a:off x="4339" y="572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0000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0" name="Line 59"/>
              <p:cNvSpPr>
                <a:spLocks noChangeShapeType="1"/>
              </p:cNvSpPr>
              <p:nvPr/>
            </p:nvSpPr>
            <p:spPr bwMode="auto">
              <a:xfrm>
                <a:off x="4019" y="1384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0000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1" name="Line 60"/>
              <p:cNvSpPr>
                <a:spLocks noChangeShapeType="1"/>
              </p:cNvSpPr>
              <p:nvPr/>
            </p:nvSpPr>
            <p:spPr bwMode="auto">
              <a:xfrm flipH="1">
                <a:off x="4019" y="1384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0000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" name="Line 61"/>
              <p:cNvSpPr>
                <a:spLocks noChangeShapeType="1"/>
              </p:cNvSpPr>
              <p:nvPr/>
            </p:nvSpPr>
            <p:spPr bwMode="auto">
              <a:xfrm>
                <a:off x="3696" y="845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0000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" name="Line 62"/>
              <p:cNvSpPr>
                <a:spLocks noChangeShapeType="1"/>
              </p:cNvSpPr>
              <p:nvPr/>
            </p:nvSpPr>
            <p:spPr bwMode="auto">
              <a:xfrm flipH="1">
                <a:off x="3696" y="845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0000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4" name="Line 63"/>
              <p:cNvSpPr>
                <a:spLocks noChangeShapeType="1"/>
              </p:cNvSpPr>
              <p:nvPr/>
            </p:nvSpPr>
            <p:spPr bwMode="auto">
              <a:xfrm>
                <a:off x="3696" y="1117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0000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5" name="Line 64"/>
              <p:cNvSpPr>
                <a:spLocks noChangeShapeType="1"/>
              </p:cNvSpPr>
              <p:nvPr/>
            </p:nvSpPr>
            <p:spPr bwMode="auto">
              <a:xfrm flipH="1">
                <a:off x="3696" y="1117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0000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6" name="Line 65"/>
              <p:cNvSpPr>
                <a:spLocks noChangeShapeType="1"/>
              </p:cNvSpPr>
              <p:nvPr/>
            </p:nvSpPr>
            <p:spPr bwMode="auto">
              <a:xfrm>
                <a:off x="3701" y="572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0000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7" name="Line 66"/>
              <p:cNvSpPr>
                <a:spLocks noChangeShapeType="1"/>
              </p:cNvSpPr>
              <p:nvPr/>
            </p:nvSpPr>
            <p:spPr bwMode="auto">
              <a:xfrm flipH="1">
                <a:off x="3701" y="572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0000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8" name="Line 67"/>
              <p:cNvSpPr>
                <a:spLocks noChangeShapeType="1"/>
              </p:cNvSpPr>
              <p:nvPr/>
            </p:nvSpPr>
            <p:spPr bwMode="auto">
              <a:xfrm>
                <a:off x="3701" y="1384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0000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" name="Line 68"/>
              <p:cNvSpPr>
                <a:spLocks noChangeShapeType="1"/>
              </p:cNvSpPr>
              <p:nvPr/>
            </p:nvSpPr>
            <p:spPr bwMode="auto">
              <a:xfrm flipH="1">
                <a:off x="3701" y="1384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0000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aphicFrame>
          <p:nvGraphicFramePr>
            <p:cNvPr id="130" name="Object 69"/>
            <p:cNvGraphicFramePr>
              <a:graphicFrameLocks noChangeAspect="1"/>
            </p:cNvGraphicFramePr>
            <p:nvPr>
              <p:extLst/>
            </p:nvPr>
          </p:nvGraphicFramePr>
          <p:xfrm>
            <a:off x="6256338" y="2232025"/>
            <a:ext cx="292100" cy="368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325" name="公式" r:id="rId9" imgW="291960" imgH="368280" progId="Equation.3">
                    <p:embed/>
                  </p:oleObj>
                </mc:Choice>
                <mc:Fallback>
                  <p:oleObj name="公式" r:id="rId9" imgW="291960" imgH="3682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56338" y="2232025"/>
                          <a:ext cx="292100" cy="368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1" name="Text Box 3"/>
          <p:cNvSpPr txBox="1">
            <a:spLocks noChangeArrowheads="1"/>
          </p:cNvSpPr>
          <p:nvPr/>
        </p:nvSpPr>
        <p:spPr bwMode="auto">
          <a:xfrm>
            <a:off x="119320" y="2111852"/>
            <a:ext cx="273843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（</a:t>
            </a:r>
            <a:r>
              <a:rPr lang="en-US" altLang="zh-CN" sz="2800" b="1" dirty="0"/>
              <a:t>1</a:t>
            </a:r>
            <a:r>
              <a:rPr lang="zh-CN" altLang="en-US" sz="2800" b="1" dirty="0">
                <a:cs typeface="Times New Roman" pitchFamily="18" charset="0"/>
              </a:rPr>
              <a:t>）</a:t>
            </a:r>
            <a:r>
              <a:rPr lang="en-US" altLang="zh-CN" sz="3200" b="1" i="1" dirty="0"/>
              <a:t>q</a:t>
            </a:r>
            <a:r>
              <a:rPr lang="zh-CN" altLang="en-US" sz="2800" b="1" dirty="0"/>
              <a:t>以</a:t>
            </a:r>
          </a:p>
        </p:txBody>
      </p:sp>
      <p:sp>
        <p:nvSpPr>
          <p:cNvPr id="182" name="Text Box 5"/>
          <p:cNvSpPr txBox="1">
            <a:spLocks noChangeArrowheads="1"/>
          </p:cNvSpPr>
          <p:nvPr/>
        </p:nvSpPr>
        <p:spPr bwMode="auto">
          <a:xfrm>
            <a:off x="2433895" y="2111852"/>
            <a:ext cx="31972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进入磁场</a:t>
            </a:r>
            <a:endParaRPr lang="zh-CN" altLang="en-US" sz="2800" dirty="0"/>
          </a:p>
        </p:txBody>
      </p:sp>
      <p:graphicFrame>
        <p:nvGraphicFramePr>
          <p:cNvPr id="18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8114075"/>
              </p:ext>
            </p:extLst>
          </p:nvPr>
        </p:nvGraphicFramePr>
        <p:xfrm>
          <a:off x="1717134" y="2162467"/>
          <a:ext cx="800100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26" name="Equation" r:id="rId11" imgW="723600" imgH="482400" progId="Equation.DSMT4">
                  <p:embed/>
                </p:oleObj>
              </mc:Choice>
              <mc:Fallback>
                <p:oleObj name="Equation" r:id="rId11" imgW="72360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7134" y="2162467"/>
                        <a:ext cx="800100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7910922"/>
              </p:ext>
            </p:extLst>
          </p:nvPr>
        </p:nvGraphicFramePr>
        <p:xfrm>
          <a:off x="3084468" y="2509950"/>
          <a:ext cx="1360488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27" name="Equation" r:id="rId13" imgW="545760" imgH="380880" progId="Equation.DSMT4">
                  <p:embed/>
                </p:oleObj>
              </mc:Choice>
              <mc:Fallback>
                <p:oleObj name="Equation" r:id="rId13" imgW="54576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4468" y="2509950"/>
                        <a:ext cx="1360488" cy="947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5332684"/>
              </p:ext>
            </p:extLst>
          </p:nvPr>
        </p:nvGraphicFramePr>
        <p:xfrm>
          <a:off x="3133406" y="3396138"/>
          <a:ext cx="1363663" cy="782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28" name="Equation" r:id="rId15" imgW="1371600" imgH="723600" progId="Equation.DSMT4">
                  <p:embed/>
                </p:oleObj>
              </mc:Choice>
              <mc:Fallback>
                <p:oleObj name="Equation" r:id="rId15" imgW="1371600" imgH="723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3406" y="3396138"/>
                        <a:ext cx="1363663" cy="782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9" name="Text Box 60"/>
          <p:cNvSpPr txBox="1">
            <a:spLocks noChangeArrowheads="1"/>
          </p:cNvSpPr>
          <p:nvPr/>
        </p:nvSpPr>
        <p:spPr bwMode="auto">
          <a:xfrm>
            <a:off x="140155" y="4396975"/>
            <a:ext cx="42068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（</a:t>
            </a:r>
            <a:r>
              <a:rPr lang="en-US" altLang="zh-CN" sz="2800" b="1" dirty="0"/>
              <a:t>2</a:t>
            </a:r>
            <a:r>
              <a:rPr lang="zh-CN" altLang="en-US" sz="2800" b="1" dirty="0"/>
              <a:t>）普遍情形下</a:t>
            </a:r>
          </a:p>
        </p:txBody>
      </p:sp>
      <p:grpSp>
        <p:nvGrpSpPr>
          <p:cNvPr id="190" name="Group 70"/>
          <p:cNvGrpSpPr>
            <a:grpSpLocks/>
          </p:cNvGrpSpPr>
          <p:nvPr/>
        </p:nvGrpSpPr>
        <p:grpSpPr bwMode="auto">
          <a:xfrm>
            <a:off x="2946855" y="4295375"/>
            <a:ext cx="1608138" cy="623887"/>
            <a:chOff x="1791" y="91"/>
            <a:chExt cx="1013" cy="393"/>
          </a:xfrm>
        </p:grpSpPr>
        <p:graphicFrame>
          <p:nvGraphicFramePr>
            <p:cNvPr id="191" name="Object 71"/>
            <p:cNvGraphicFramePr>
              <a:graphicFrameLocks noChangeAspect="1"/>
            </p:cNvGraphicFramePr>
            <p:nvPr/>
          </p:nvGraphicFramePr>
          <p:xfrm>
            <a:off x="1791" y="156"/>
            <a:ext cx="1013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329" name="Equation" r:id="rId17" imgW="1422360" imgH="495000" progId="Equation.DSMT4">
                    <p:embed/>
                  </p:oleObj>
                </mc:Choice>
                <mc:Fallback>
                  <p:oleObj name="Equation" r:id="rId17" imgW="1422360" imgH="4950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91" y="156"/>
                          <a:ext cx="1013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92" name="Group 72"/>
            <p:cNvGrpSpPr>
              <a:grpSpLocks/>
            </p:cNvGrpSpPr>
            <p:nvPr/>
          </p:nvGrpSpPr>
          <p:grpSpPr bwMode="auto">
            <a:xfrm>
              <a:off x="1973" y="91"/>
              <a:ext cx="181" cy="119"/>
              <a:chOff x="1973" y="91"/>
              <a:chExt cx="181" cy="119"/>
            </a:xfrm>
          </p:grpSpPr>
          <p:sp>
            <p:nvSpPr>
              <p:cNvPr id="193" name="Line 73"/>
              <p:cNvSpPr>
                <a:spLocks noChangeShapeType="1"/>
              </p:cNvSpPr>
              <p:nvPr/>
            </p:nvSpPr>
            <p:spPr bwMode="auto">
              <a:xfrm flipH="1">
                <a:off x="1973" y="91"/>
                <a:ext cx="91" cy="11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" name="Line 74"/>
              <p:cNvSpPr>
                <a:spLocks noChangeShapeType="1"/>
              </p:cNvSpPr>
              <p:nvPr/>
            </p:nvSpPr>
            <p:spPr bwMode="auto">
              <a:xfrm>
                <a:off x="2064" y="91"/>
                <a:ext cx="90" cy="11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95" name="Group 13"/>
          <p:cNvGrpSpPr>
            <a:grpSpLocks/>
          </p:cNvGrpSpPr>
          <p:nvPr/>
        </p:nvGrpSpPr>
        <p:grpSpPr bwMode="auto">
          <a:xfrm>
            <a:off x="702130" y="4901275"/>
            <a:ext cx="2773363" cy="1460500"/>
            <a:chOff x="390" y="3160"/>
            <a:chExt cx="1747" cy="920"/>
          </a:xfrm>
        </p:grpSpPr>
        <p:sp>
          <p:nvSpPr>
            <p:cNvPr id="196" name="Arc 14"/>
            <p:cNvSpPr>
              <a:spLocks/>
            </p:cNvSpPr>
            <p:nvPr/>
          </p:nvSpPr>
          <p:spPr bwMode="auto">
            <a:xfrm>
              <a:off x="969" y="3312"/>
              <a:ext cx="240" cy="576"/>
            </a:xfrm>
            <a:custGeom>
              <a:avLst/>
              <a:gdLst>
                <a:gd name="T0" fmla="*/ 0 w 21600"/>
                <a:gd name="T1" fmla="*/ 0 h 34151"/>
                <a:gd name="T2" fmla="*/ 0 w 21600"/>
                <a:gd name="T3" fmla="*/ 0 h 34151"/>
                <a:gd name="T4" fmla="*/ 0 w 21600"/>
                <a:gd name="T5" fmla="*/ 0 h 34151"/>
                <a:gd name="T6" fmla="*/ 0 60000 65536"/>
                <a:gd name="T7" fmla="*/ 0 60000 65536"/>
                <a:gd name="T8" fmla="*/ 0 60000 65536"/>
                <a:gd name="T9" fmla="*/ 0 w 21600"/>
                <a:gd name="T10" fmla="*/ 0 h 34151"/>
                <a:gd name="T11" fmla="*/ 21600 w 21600"/>
                <a:gd name="T12" fmla="*/ 34151 h 3415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4151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6100"/>
                    <a:pt x="20194" y="30488"/>
                    <a:pt x="17579" y="34151"/>
                  </a:cubicBezTo>
                </a:path>
                <a:path w="21600" h="34151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6100"/>
                    <a:pt x="20194" y="30488"/>
                    <a:pt x="17579" y="34151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7" name="Arc 15"/>
            <p:cNvSpPr>
              <a:spLocks/>
            </p:cNvSpPr>
            <p:nvPr/>
          </p:nvSpPr>
          <p:spPr bwMode="auto">
            <a:xfrm flipH="1">
              <a:off x="1065" y="3312"/>
              <a:ext cx="240" cy="576"/>
            </a:xfrm>
            <a:custGeom>
              <a:avLst/>
              <a:gdLst>
                <a:gd name="T0" fmla="*/ 0 w 21600"/>
                <a:gd name="T1" fmla="*/ 0 h 34151"/>
                <a:gd name="T2" fmla="*/ 0 w 21600"/>
                <a:gd name="T3" fmla="*/ 0 h 34151"/>
                <a:gd name="T4" fmla="*/ 0 w 21600"/>
                <a:gd name="T5" fmla="*/ 0 h 34151"/>
                <a:gd name="T6" fmla="*/ 0 60000 65536"/>
                <a:gd name="T7" fmla="*/ 0 60000 65536"/>
                <a:gd name="T8" fmla="*/ 0 60000 65536"/>
                <a:gd name="T9" fmla="*/ 0 w 21600"/>
                <a:gd name="T10" fmla="*/ 0 h 34151"/>
                <a:gd name="T11" fmla="*/ 21600 w 21600"/>
                <a:gd name="T12" fmla="*/ 34151 h 3415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4151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6100"/>
                    <a:pt x="20194" y="30488"/>
                    <a:pt x="17579" y="34151"/>
                  </a:cubicBezTo>
                </a:path>
                <a:path w="21600" h="34151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6100"/>
                    <a:pt x="20194" y="30488"/>
                    <a:pt x="17579" y="34151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8" name="Arc 16"/>
            <p:cNvSpPr>
              <a:spLocks/>
            </p:cNvSpPr>
            <p:nvPr/>
          </p:nvSpPr>
          <p:spPr bwMode="auto">
            <a:xfrm flipH="1">
              <a:off x="1449" y="3312"/>
              <a:ext cx="240" cy="576"/>
            </a:xfrm>
            <a:custGeom>
              <a:avLst/>
              <a:gdLst>
                <a:gd name="T0" fmla="*/ 0 w 21600"/>
                <a:gd name="T1" fmla="*/ 0 h 34151"/>
                <a:gd name="T2" fmla="*/ 0 w 21600"/>
                <a:gd name="T3" fmla="*/ 0 h 34151"/>
                <a:gd name="T4" fmla="*/ 0 w 21600"/>
                <a:gd name="T5" fmla="*/ 0 h 34151"/>
                <a:gd name="T6" fmla="*/ 0 60000 65536"/>
                <a:gd name="T7" fmla="*/ 0 60000 65536"/>
                <a:gd name="T8" fmla="*/ 0 60000 65536"/>
                <a:gd name="T9" fmla="*/ 0 w 21600"/>
                <a:gd name="T10" fmla="*/ 0 h 34151"/>
                <a:gd name="T11" fmla="*/ 21600 w 21600"/>
                <a:gd name="T12" fmla="*/ 34151 h 3415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4151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6100"/>
                    <a:pt x="20194" y="30488"/>
                    <a:pt x="17579" y="34151"/>
                  </a:cubicBezTo>
                </a:path>
                <a:path w="21600" h="34151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6100"/>
                    <a:pt x="20194" y="30488"/>
                    <a:pt x="17579" y="34151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9" name="Arc 17"/>
            <p:cNvSpPr>
              <a:spLocks/>
            </p:cNvSpPr>
            <p:nvPr/>
          </p:nvSpPr>
          <p:spPr bwMode="auto">
            <a:xfrm>
              <a:off x="1737" y="3312"/>
              <a:ext cx="240" cy="576"/>
            </a:xfrm>
            <a:custGeom>
              <a:avLst/>
              <a:gdLst>
                <a:gd name="T0" fmla="*/ 0 w 21600"/>
                <a:gd name="T1" fmla="*/ 0 h 34151"/>
                <a:gd name="T2" fmla="*/ 0 w 21600"/>
                <a:gd name="T3" fmla="*/ 0 h 34151"/>
                <a:gd name="T4" fmla="*/ 0 w 21600"/>
                <a:gd name="T5" fmla="*/ 0 h 34151"/>
                <a:gd name="T6" fmla="*/ 0 60000 65536"/>
                <a:gd name="T7" fmla="*/ 0 60000 65536"/>
                <a:gd name="T8" fmla="*/ 0 60000 65536"/>
                <a:gd name="T9" fmla="*/ 0 w 21600"/>
                <a:gd name="T10" fmla="*/ 0 h 34151"/>
                <a:gd name="T11" fmla="*/ 21600 w 21600"/>
                <a:gd name="T12" fmla="*/ 34151 h 3415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4151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6100"/>
                    <a:pt x="20194" y="30488"/>
                    <a:pt x="17579" y="34151"/>
                  </a:cubicBezTo>
                </a:path>
                <a:path w="21600" h="34151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6100"/>
                    <a:pt x="20194" y="30488"/>
                    <a:pt x="17579" y="34151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0" name="Arc 18"/>
            <p:cNvSpPr>
              <a:spLocks/>
            </p:cNvSpPr>
            <p:nvPr/>
          </p:nvSpPr>
          <p:spPr bwMode="auto">
            <a:xfrm flipH="1">
              <a:off x="601" y="3312"/>
              <a:ext cx="320" cy="3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1" name="Arc 19"/>
            <p:cNvSpPr>
              <a:spLocks/>
            </p:cNvSpPr>
            <p:nvPr/>
          </p:nvSpPr>
          <p:spPr bwMode="auto">
            <a:xfrm>
              <a:off x="1353" y="3312"/>
              <a:ext cx="240" cy="576"/>
            </a:xfrm>
            <a:custGeom>
              <a:avLst/>
              <a:gdLst>
                <a:gd name="T0" fmla="*/ 0 w 21600"/>
                <a:gd name="T1" fmla="*/ 0 h 34151"/>
                <a:gd name="T2" fmla="*/ 0 w 21600"/>
                <a:gd name="T3" fmla="*/ 0 h 34151"/>
                <a:gd name="T4" fmla="*/ 0 w 21600"/>
                <a:gd name="T5" fmla="*/ 0 h 34151"/>
                <a:gd name="T6" fmla="*/ 0 60000 65536"/>
                <a:gd name="T7" fmla="*/ 0 60000 65536"/>
                <a:gd name="T8" fmla="*/ 0 60000 65536"/>
                <a:gd name="T9" fmla="*/ 0 w 21600"/>
                <a:gd name="T10" fmla="*/ 0 h 34151"/>
                <a:gd name="T11" fmla="*/ 21600 w 21600"/>
                <a:gd name="T12" fmla="*/ 34151 h 3415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4151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6100"/>
                    <a:pt x="20194" y="30488"/>
                    <a:pt x="17579" y="34151"/>
                  </a:cubicBezTo>
                </a:path>
                <a:path w="21600" h="34151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6100"/>
                    <a:pt x="20194" y="30488"/>
                    <a:pt x="17579" y="34151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02" name="Group 20"/>
            <p:cNvGrpSpPr>
              <a:grpSpLocks/>
            </p:cNvGrpSpPr>
            <p:nvPr/>
          </p:nvGrpSpPr>
          <p:grpSpPr bwMode="auto">
            <a:xfrm>
              <a:off x="390" y="3160"/>
              <a:ext cx="1747" cy="728"/>
              <a:chOff x="1206" y="2248"/>
              <a:chExt cx="1747" cy="728"/>
            </a:xfrm>
          </p:grpSpPr>
          <p:sp>
            <p:nvSpPr>
              <p:cNvPr id="209" name="Oval 21"/>
              <p:cNvSpPr>
                <a:spLocks noChangeArrowheads="1"/>
              </p:cNvSpPr>
              <p:nvPr/>
            </p:nvSpPr>
            <p:spPr bwMode="auto">
              <a:xfrm>
                <a:off x="2460" y="2400"/>
                <a:ext cx="240" cy="576"/>
              </a:xfrm>
              <a:prstGeom prst="ellips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0" name="Oval 22"/>
              <p:cNvSpPr>
                <a:spLocks noChangeArrowheads="1"/>
              </p:cNvSpPr>
              <p:nvPr/>
            </p:nvSpPr>
            <p:spPr bwMode="auto">
              <a:xfrm>
                <a:off x="1420" y="2400"/>
                <a:ext cx="240" cy="576"/>
              </a:xfrm>
              <a:prstGeom prst="ellips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1" name="Line 23"/>
              <p:cNvSpPr>
                <a:spLocks noChangeShapeType="1"/>
              </p:cNvSpPr>
              <p:nvPr/>
            </p:nvSpPr>
            <p:spPr bwMode="auto">
              <a:xfrm>
                <a:off x="1540" y="2400"/>
                <a:ext cx="10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2" name="Line 24"/>
              <p:cNvSpPr>
                <a:spLocks noChangeShapeType="1"/>
              </p:cNvSpPr>
              <p:nvPr/>
            </p:nvSpPr>
            <p:spPr bwMode="auto">
              <a:xfrm>
                <a:off x="1580" y="2976"/>
                <a:ext cx="10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3" name="Line 25"/>
              <p:cNvSpPr>
                <a:spLocks noChangeShapeType="1"/>
              </p:cNvSpPr>
              <p:nvPr/>
            </p:nvSpPr>
            <p:spPr bwMode="auto">
              <a:xfrm>
                <a:off x="1340" y="2672"/>
                <a:ext cx="16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lgDashDot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214" name="Object 26"/>
              <p:cNvGraphicFramePr>
                <a:graphicFrameLocks noChangeAspect="1"/>
              </p:cNvGraphicFramePr>
              <p:nvPr/>
            </p:nvGraphicFramePr>
            <p:xfrm>
              <a:off x="2731" y="2304"/>
              <a:ext cx="222" cy="3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6330" name="公式" r:id="rId19" imgW="164880" imgH="190440" progId="Equation.3">
                      <p:embed/>
                    </p:oleObj>
                  </mc:Choice>
                  <mc:Fallback>
                    <p:oleObj name="公式" r:id="rId19" imgW="164880" imgH="19044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31" y="2304"/>
                            <a:ext cx="222" cy="3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15" name="Line 27"/>
              <p:cNvSpPr>
                <a:spLocks noChangeShapeType="1"/>
              </p:cNvSpPr>
              <p:nvPr/>
            </p:nvSpPr>
            <p:spPr bwMode="auto">
              <a:xfrm flipV="1">
                <a:off x="1420" y="2480"/>
                <a:ext cx="160" cy="192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6" name="Line 28"/>
              <p:cNvSpPr>
                <a:spLocks noChangeShapeType="1"/>
              </p:cNvSpPr>
              <p:nvPr/>
            </p:nvSpPr>
            <p:spPr bwMode="auto">
              <a:xfrm flipV="1">
                <a:off x="1420" y="2448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" name="Line 29"/>
              <p:cNvSpPr>
                <a:spLocks noChangeShapeType="1"/>
              </p:cNvSpPr>
              <p:nvPr/>
            </p:nvSpPr>
            <p:spPr bwMode="auto">
              <a:xfrm>
                <a:off x="1420" y="2672"/>
                <a:ext cx="2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218" name="Object 30"/>
              <p:cNvGraphicFramePr>
                <a:graphicFrameLocks noChangeAspect="1"/>
              </p:cNvGraphicFramePr>
              <p:nvPr/>
            </p:nvGraphicFramePr>
            <p:xfrm>
              <a:off x="1460" y="2616"/>
              <a:ext cx="212" cy="28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6331" name="Equation" r:id="rId21" imgW="203040" imgH="228600" progId="Equation.DSMT4">
                      <p:embed/>
                    </p:oleObj>
                  </mc:Choice>
                  <mc:Fallback>
                    <p:oleObj name="Equation" r:id="rId21" imgW="203040" imgH="2286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60" y="2616"/>
                            <a:ext cx="212" cy="28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9" name="Object 31"/>
              <p:cNvGraphicFramePr>
                <a:graphicFrameLocks noChangeAspect="1"/>
              </p:cNvGraphicFramePr>
              <p:nvPr/>
            </p:nvGraphicFramePr>
            <p:xfrm>
              <a:off x="1206" y="2248"/>
              <a:ext cx="213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6332" name="Equation" r:id="rId23" imgW="203040" imgH="228600" progId="Equation.DSMT4">
                      <p:embed/>
                    </p:oleObj>
                  </mc:Choice>
                  <mc:Fallback>
                    <p:oleObj name="Equation" r:id="rId23" imgW="203040" imgH="2286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06" y="2248"/>
                            <a:ext cx="213" cy="2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20" name="Object 32"/>
              <p:cNvGraphicFramePr>
                <a:graphicFrameLocks noChangeAspect="1"/>
              </p:cNvGraphicFramePr>
              <p:nvPr/>
            </p:nvGraphicFramePr>
            <p:xfrm>
              <a:off x="1533" y="2480"/>
              <a:ext cx="133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6333" name="Equation" r:id="rId25" imgW="126720" imgH="139680" progId="Equation.DSMT4">
                      <p:embed/>
                    </p:oleObj>
                  </mc:Choice>
                  <mc:Fallback>
                    <p:oleObj name="Equation" r:id="rId25" imgW="126720" imgH="1396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33" y="2480"/>
                            <a:ext cx="133" cy="1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03" name="Group 33"/>
            <p:cNvGrpSpPr>
              <a:grpSpLocks/>
            </p:cNvGrpSpPr>
            <p:nvPr/>
          </p:nvGrpSpPr>
          <p:grpSpPr bwMode="auto">
            <a:xfrm>
              <a:off x="1097" y="3888"/>
              <a:ext cx="368" cy="192"/>
              <a:chOff x="4272" y="3808"/>
              <a:chExt cx="384" cy="224"/>
            </a:xfrm>
          </p:grpSpPr>
          <p:sp>
            <p:nvSpPr>
              <p:cNvPr id="204" name="Line 34"/>
              <p:cNvSpPr>
                <a:spLocks noChangeShapeType="1"/>
              </p:cNvSpPr>
              <p:nvPr/>
            </p:nvSpPr>
            <p:spPr bwMode="auto">
              <a:xfrm>
                <a:off x="4272" y="3856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" name="Line 35"/>
              <p:cNvSpPr>
                <a:spLocks noChangeShapeType="1"/>
              </p:cNvSpPr>
              <p:nvPr/>
            </p:nvSpPr>
            <p:spPr bwMode="auto">
              <a:xfrm>
                <a:off x="4656" y="3856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6" name="Line 36"/>
              <p:cNvSpPr>
                <a:spLocks noChangeShapeType="1"/>
              </p:cNvSpPr>
              <p:nvPr/>
            </p:nvSpPr>
            <p:spPr bwMode="auto">
              <a:xfrm>
                <a:off x="4272" y="3904"/>
                <a:ext cx="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arrow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" name="Line 37"/>
              <p:cNvSpPr>
                <a:spLocks noChangeShapeType="1"/>
              </p:cNvSpPr>
              <p:nvPr/>
            </p:nvSpPr>
            <p:spPr bwMode="auto">
              <a:xfrm flipV="1">
                <a:off x="4560" y="3888"/>
                <a:ext cx="96" cy="1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208" name="Object 38"/>
              <p:cNvGraphicFramePr>
                <a:graphicFrameLocks noChangeAspect="1"/>
              </p:cNvGraphicFramePr>
              <p:nvPr/>
            </p:nvGraphicFramePr>
            <p:xfrm>
              <a:off x="4416" y="3808"/>
              <a:ext cx="159" cy="2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6334" name="公式" r:id="rId27" imgW="126720" imgH="177480" progId="Equation.3">
                      <p:embed/>
                    </p:oleObj>
                  </mc:Choice>
                  <mc:Fallback>
                    <p:oleObj name="公式" r:id="rId27" imgW="126720" imgH="1774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16" y="3808"/>
                            <a:ext cx="159" cy="22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221" name="Text Box 53"/>
          <p:cNvSpPr txBox="1">
            <a:spLocks noChangeArrowheads="1"/>
          </p:cNvSpPr>
          <p:nvPr/>
        </p:nvSpPr>
        <p:spPr bwMode="auto">
          <a:xfrm>
            <a:off x="3863438" y="4932206"/>
            <a:ext cx="1965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螺距</a:t>
            </a:r>
            <a:endParaRPr lang="zh-CN" altLang="en-US" sz="2800" dirty="0"/>
          </a:p>
        </p:txBody>
      </p:sp>
      <p:graphicFrame>
        <p:nvGraphicFramePr>
          <p:cNvPr id="222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668262"/>
              </p:ext>
            </p:extLst>
          </p:nvPr>
        </p:nvGraphicFramePr>
        <p:xfrm>
          <a:off x="4933413" y="4976656"/>
          <a:ext cx="1395413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35" name="Equation" r:id="rId29" imgW="545760" imgH="228600" progId="Equation.DSMT4">
                  <p:embed/>
                </p:oleObj>
              </mc:Choice>
              <mc:Fallback>
                <p:oleObj name="Equation" r:id="rId29" imgW="5457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3413" y="4976656"/>
                        <a:ext cx="1395413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3" name="Object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7513255"/>
              </p:ext>
            </p:extLst>
          </p:nvPr>
        </p:nvGraphicFramePr>
        <p:xfrm>
          <a:off x="4917538" y="5633881"/>
          <a:ext cx="1427163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36" name="Equation" r:id="rId31" imgW="1409400" imgH="876240" progId="Equation.DSMT4">
                  <p:embed/>
                </p:oleObj>
              </mc:Choice>
              <mc:Fallback>
                <p:oleObj name="Equation" r:id="rId31" imgW="1409400" imgH="876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7538" y="5633881"/>
                        <a:ext cx="1427163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4" name="Object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8588492"/>
              </p:ext>
            </p:extLst>
          </p:nvPr>
        </p:nvGraphicFramePr>
        <p:xfrm>
          <a:off x="6317713" y="4800444"/>
          <a:ext cx="1598613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37" name="Equation" r:id="rId33" imgW="660240" imgH="419040" progId="Equation.DSMT4">
                  <p:embed/>
                </p:oleObj>
              </mc:Choice>
              <mc:Fallback>
                <p:oleObj name="Equation" r:id="rId33" imgW="66024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7713" y="4800444"/>
                        <a:ext cx="1598613" cy="100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" name="Text Box 59"/>
          <p:cNvSpPr txBox="1">
            <a:spLocks noChangeArrowheads="1"/>
          </p:cNvSpPr>
          <p:nvPr/>
        </p:nvSpPr>
        <p:spPr bwMode="auto">
          <a:xfrm>
            <a:off x="3863438" y="5771994"/>
            <a:ext cx="21812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dirty="0"/>
              <a:t>半径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844019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93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9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9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293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9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29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" grpId="0"/>
      <p:bldP spid="182" grpId="0"/>
      <p:bldP spid="189" grpId="0"/>
      <p:bldP spid="221" grpId="0"/>
      <p:bldP spid="22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083909" y="4124325"/>
            <a:ext cx="17510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800" b="1" dirty="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安培定律：</a:t>
            </a:r>
          </a:p>
        </p:txBody>
      </p:sp>
      <p:sp>
        <p:nvSpPr>
          <p:cNvPr id="3" name="Text Box 15"/>
          <p:cNvSpPr txBox="1">
            <a:spLocks noChangeArrowheads="1"/>
          </p:cNvSpPr>
          <p:nvPr/>
        </p:nvSpPr>
        <p:spPr bwMode="auto">
          <a:xfrm>
            <a:off x="296863" y="3460750"/>
            <a:ext cx="47656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kumimoji="1" lang="zh-CN" altLang="en-US" sz="2800" b="1" dirty="0">
                <a:solidFill>
                  <a:srgbClr val="0000FF"/>
                </a:solidFill>
                <a:latin typeface="宋体" pitchFamily="2" charset="-122"/>
              </a:rPr>
              <a:t> 载流导线在磁场中的受力</a:t>
            </a:r>
          </a:p>
        </p:txBody>
      </p:sp>
      <p:grpSp>
        <p:nvGrpSpPr>
          <p:cNvPr id="4" name="Group 81"/>
          <p:cNvGrpSpPr>
            <a:grpSpLocks/>
          </p:cNvGrpSpPr>
          <p:nvPr/>
        </p:nvGrpSpPr>
        <p:grpSpPr bwMode="auto">
          <a:xfrm>
            <a:off x="3221733" y="4819620"/>
            <a:ext cx="2811462" cy="1373188"/>
            <a:chOff x="2462" y="1195"/>
            <a:chExt cx="1771" cy="865"/>
          </a:xfrm>
        </p:grpSpPr>
        <p:sp>
          <p:nvSpPr>
            <p:cNvPr id="5" name="Rectangle 43"/>
            <p:cNvSpPr>
              <a:spLocks noChangeArrowheads="1"/>
            </p:cNvSpPr>
            <p:nvPr/>
          </p:nvSpPr>
          <p:spPr bwMode="auto">
            <a:xfrm>
              <a:off x="2462" y="1195"/>
              <a:ext cx="1771" cy="86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" name="Object 36"/>
            <p:cNvGraphicFramePr>
              <a:graphicFrameLocks noChangeAspect="1"/>
            </p:cNvGraphicFramePr>
            <p:nvPr/>
          </p:nvGraphicFramePr>
          <p:xfrm>
            <a:off x="2604" y="1260"/>
            <a:ext cx="1380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374" name="Equation" r:id="rId3" imgW="1917360" imgH="406080" progId="Equation.DSMT4">
                    <p:embed/>
                  </p:oleObj>
                </mc:Choice>
                <mc:Fallback>
                  <p:oleObj name="Equation" r:id="rId3" imgW="1917360" imgH="4060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04" y="1260"/>
                          <a:ext cx="1380" cy="2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37"/>
            <p:cNvGraphicFramePr>
              <a:graphicFrameLocks noChangeAspect="1"/>
            </p:cNvGraphicFramePr>
            <p:nvPr/>
          </p:nvGraphicFramePr>
          <p:xfrm>
            <a:off x="2653" y="1617"/>
            <a:ext cx="1340" cy="4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375" name="Equation" r:id="rId5" imgW="1879560" imgH="609480" progId="Equation.DSMT4">
                    <p:embed/>
                  </p:oleObj>
                </mc:Choice>
                <mc:Fallback>
                  <p:oleObj name="Equation" r:id="rId5" imgW="1879560" imgH="609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53" y="1617"/>
                          <a:ext cx="1340" cy="4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8" name="Picture 82" descr="C:\Documents and Settings\开开\桌面\图片1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288569" y="3360738"/>
            <a:ext cx="2517775" cy="3425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10" name="Group 11"/>
          <p:cNvGrpSpPr>
            <a:grpSpLocks/>
          </p:cNvGrpSpPr>
          <p:nvPr/>
        </p:nvGrpSpPr>
        <p:grpSpPr bwMode="auto">
          <a:xfrm>
            <a:off x="5578318" y="882877"/>
            <a:ext cx="2902107" cy="2393058"/>
            <a:chOff x="0" y="1584"/>
            <a:chExt cx="2212" cy="1824"/>
          </a:xfrm>
        </p:grpSpPr>
        <p:sp>
          <p:nvSpPr>
            <p:cNvPr id="11" name="Rectangle 12"/>
            <p:cNvSpPr>
              <a:spLocks noChangeArrowheads="1"/>
            </p:cNvSpPr>
            <p:nvPr/>
          </p:nvSpPr>
          <p:spPr bwMode="auto">
            <a:xfrm>
              <a:off x="192" y="1728"/>
              <a:ext cx="672" cy="1680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Rectangle 13"/>
            <p:cNvSpPr>
              <a:spLocks noChangeArrowheads="1"/>
            </p:cNvSpPr>
            <p:nvPr/>
          </p:nvSpPr>
          <p:spPr bwMode="auto">
            <a:xfrm>
              <a:off x="528" y="2112"/>
              <a:ext cx="1536" cy="864"/>
            </a:xfrm>
            <a:prstGeom prst="rect">
              <a:avLst/>
            </a:prstGeom>
            <a:solidFill>
              <a:srgbClr val="EAEAEA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Oval 14"/>
            <p:cNvSpPr>
              <a:spLocks noChangeArrowheads="1"/>
            </p:cNvSpPr>
            <p:nvPr/>
          </p:nvSpPr>
          <p:spPr bwMode="auto">
            <a:xfrm>
              <a:off x="0" y="2400"/>
              <a:ext cx="336" cy="336"/>
            </a:xfrm>
            <a:prstGeom prst="ellipse">
              <a:avLst/>
            </a:prstGeom>
            <a:solidFill>
              <a:srgbClr val="FFCCFF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4" name="Object 15"/>
            <p:cNvGraphicFramePr>
              <a:graphicFrameLocks noChangeAspect="1"/>
            </p:cNvGraphicFramePr>
            <p:nvPr/>
          </p:nvGraphicFramePr>
          <p:xfrm>
            <a:off x="92" y="2504"/>
            <a:ext cx="192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376" name="公式" r:id="rId8" imgW="317160" imgH="304560" progId="Equation.3">
                    <p:embed/>
                  </p:oleObj>
                </mc:Choice>
                <mc:Fallback>
                  <p:oleObj name="公式" r:id="rId8" imgW="317160" imgH="3045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" y="2504"/>
                          <a:ext cx="192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Oval 16"/>
            <p:cNvSpPr>
              <a:spLocks noChangeArrowheads="1"/>
            </p:cNvSpPr>
            <p:nvPr/>
          </p:nvSpPr>
          <p:spPr bwMode="auto">
            <a:xfrm>
              <a:off x="864" y="2448"/>
              <a:ext cx="240" cy="240"/>
            </a:xfrm>
            <a:prstGeom prst="ellipse">
              <a:avLst/>
            </a:prstGeom>
            <a:solidFill>
              <a:srgbClr val="66FFFF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6" name="Object 17"/>
            <p:cNvGraphicFramePr>
              <a:graphicFrameLocks noChangeAspect="1"/>
            </p:cNvGraphicFramePr>
            <p:nvPr/>
          </p:nvGraphicFramePr>
          <p:xfrm>
            <a:off x="912" y="2544"/>
            <a:ext cx="159" cy="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377" name="公式" r:id="rId10" imgW="253800" imgH="75960" progId="Equation.3">
                    <p:embed/>
                  </p:oleObj>
                </mc:Choice>
                <mc:Fallback>
                  <p:oleObj name="公式" r:id="rId10" imgW="253800" imgH="759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2544"/>
                          <a:ext cx="159" cy="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" name="Line 18"/>
            <p:cNvSpPr>
              <a:spLocks noChangeShapeType="1"/>
            </p:cNvSpPr>
            <p:nvPr/>
          </p:nvSpPr>
          <p:spPr bwMode="auto">
            <a:xfrm flipH="1">
              <a:off x="528" y="2592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8" name="Object 19"/>
            <p:cNvGraphicFramePr>
              <a:graphicFrameLocks noChangeAspect="1"/>
            </p:cNvGraphicFramePr>
            <p:nvPr/>
          </p:nvGraphicFramePr>
          <p:xfrm>
            <a:off x="628" y="2348"/>
            <a:ext cx="143" cy="2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378" name="Equation" r:id="rId12" imgW="228600" imgH="330120" progId="Equation.DSMT4">
                    <p:embed/>
                  </p:oleObj>
                </mc:Choice>
                <mc:Fallback>
                  <p:oleObj name="Equation" r:id="rId12" imgW="228600" imgH="3301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8" y="2348"/>
                          <a:ext cx="143" cy="2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" name="Line 20"/>
            <p:cNvSpPr>
              <a:spLocks noChangeShapeType="1"/>
            </p:cNvSpPr>
            <p:nvPr/>
          </p:nvSpPr>
          <p:spPr bwMode="auto">
            <a:xfrm flipV="1">
              <a:off x="960" y="2208"/>
              <a:ext cx="0" cy="24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0" name="Group 21"/>
            <p:cNvGrpSpPr>
              <a:grpSpLocks/>
            </p:cNvGrpSpPr>
            <p:nvPr/>
          </p:nvGrpSpPr>
          <p:grpSpPr bwMode="auto">
            <a:xfrm>
              <a:off x="925" y="1584"/>
              <a:ext cx="217" cy="533"/>
              <a:chOff x="1165" y="2256"/>
              <a:chExt cx="217" cy="533"/>
            </a:xfrm>
          </p:grpSpPr>
          <p:sp>
            <p:nvSpPr>
              <p:cNvPr id="40" name="Rectangle 22"/>
              <p:cNvSpPr>
                <a:spLocks noChangeArrowheads="1"/>
              </p:cNvSpPr>
              <p:nvPr/>
            </p:nvSpPr>
            <p:spPr bwMode="auto">
              <a:xfrm>
                <a:off x="1258" y="2597"/>
                <a:ext cx="12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000" b="1" i="1"/>
                  <a:t>m</a:t>
                </a:r>
                <a:endParaRPr lang="en-US" altLang="zh-CN"/>
              </a:p>
            </p:txBody>
          </p:sp>
          <p:sp>
            <p:nvSpPr>
              <p:cNvPr id="41" name="Rectangle 23"/>
              <p:cNvSpPr>
                <a:spLocks noChangeArrowheads="1"/>
              </p:cNvSpPr>
              <p:nvPr/>
            </p:nvSpPr>
            <p:spPr bwMode="auto">
              <a:xfrm>
                <a:off x="1165" y="2466"/>
                <a:ext cx="8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3000" b="1" i="1"/>
                  <a:t>f</a:t>
                </a:r>
                <a:endParaRPr lang="en-US" altLang="zh-CN"/>
              </a:p>
            </p:txBody>
          </p:sp>
          <p:sp>
            <p:nvSpPr>
              <p:cNvPr id="42" name="Rectangle 24"/>
              <p:cNvSpPr>
                <a:spLocks noChangeArrowheads="1"/>
              </p:cNvSpPr>
              <p:nvPr/>
            </p:nvSpPr>
            <p:spPr bwMode="auto">
              <a:xfrm>
                <a:off x="1200" y="2256"/>
                <a:ext cx="9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3000">
                    <a:latin typeface="MT Extra" pitchFamily="18" charset="2"/>
                  </a:rPr>
                  <a:t>r</a:t>
                </a:r>
                <a:endParaRPr lang="en-US" altLang="zh-CN"/>
              </a:p>
            </p:txBody>
          </p:sp>
        </p:grpSp>
        <p:grpSp>
          <p:nvGrpSpPr>
            <p:cNvPr id="21" name="Group 25"/>
            <p:cNvGrpSpPr>
              <a:grpSpLocks/>
            </p:cNvGrpSpPr>
            <p:nvPr/>
          </p:nvGrpSpPr>
          <p:grpSpPr bwMode="auto">
            <a:xfrm>
              <a:off x="672" y="2160"/>
              <a:ext cx="1263" cy="47"/>
              <a:chOff x="912" y="2832"/>
              <a:chExt cx="1263" cy="47"/>
            </a:xfrm>
          </p:grpSpPr>
          <p:graphicFrame>
            <p:nvGraphicFramePr>
              <p:cNvPr id="36" name="Object 26"/>
              <p:cNvGraphicFramePr>
                <a:graphicFrameLocks noChangeAspect="1"/>
              </p:cNvGraphicFramePr>
              <p:nvPr/>
            </p:nvGraphicFramePr>
            <p:xfrm>
              <a:off x="912" y="2832"/>
              <a:ext cx="159" cy="4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7379" name="公式" r:id="rId14" imgW="253800" imgH="75960" progId="Equation.3">
                      <p:embed/>
                    </p:oleObj>
                  </mc:Choice>
                  <mc:Fallback>
                    <p:oleObj name="公式" r:id="rId14" imgW="253800" imgH="7596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12" y="2832"/>
                            <a:ext cx="159" cy="4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7" name="Object 27"/>
              <p:cNvGraphicFramePr>
                <a:graphicFrameLocks noChangeAspect="1"/>
              </p:cNvGraphicFramePr>
              <p:nvPr/>
            </p:nvGraphicFramePr>
            <p:xfrm>
              <a:off x="1296" y="2832"/>
              <a:ext cx="159" cy="4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7380" name="公式" r:id="rId15" imgW="253800" imgH="75960" progId="Equation.3">
                      <p:embed/>
                    </p:oleObj>
                  </mc:Choice>
                  <mc:Fallback>
                    <p:oleObj name="公式" r:id="rId15" imgW="253800" imgH="7596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96" y="2832"/>
                            <a:ext cx="159" cy="4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8" name="Object 28"/>
              <p:cNvGraphicFramePr>
                <a:graphicFrameLocks noChangeAspect="1"/>
              </p:cNvGraphicFramePr>
              <p:nvPr/>
            </p:nvGraphicFramePr>
            <p:xfrm>
              <a:off x="1680" y="2832"/>
              <a:ext cx="159" cy="4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7381" name="公式" r:id="rId16" imgW="253800" imgH="75960" progId="Equation.3">
                      <p:embed/>
                    </p:oleObj>
                  </mc:Choice>
                  <mc:Fallback>
                    <p:oleObj name="公式" r:id="rId16" imgW="253800" imgH="7596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80" y="2832"/>
                            <a:ext cx="159" cy="4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9" name="Object 29"/>
              <p:cNvGraphicFramePr>
                <a:graphicFrameLocks noChangeAspect="1"/>
              </p:cNvGraphicFramePr>
              <p:nvPr/>
            </p:nvGraphicFramePr>
            <p:xfrm>
              <a:off x="2016" y="2832"/>
              <a:ext cx="159" cy="4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7382" name="公式" r:id="rId17" imgW="253800" imgH="75960" progId="Equation.3">
                      <p:embed/>
                    </p:oleObj>
                  </mc:Choice>
                  <mc:Fallback>
                    <p:oleObj name="公式" r:id="rId17" imgW="253800" imgH="7596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16" y="2832"/>
                            <a:ext cx="159" cy="4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2" name="Group 30"/>
            <p:cNvGrpSpPr>
              <a:grpSpLocks/>
            </p:cNvGrpSpPr>
            <p:nvPr/>
          </p:nvGrpSpPr>
          <p:grpSpPr bwMode="auto">
            <a:xfrm>
              <a:off x="720" y="2784"/>
              <a:ext cx="1271" cy="159"/>
              <a:chOff x="960" y="3456"/>
              <a:chExt cx="1271" cy="159"/>
            </a:xfrm>
          </p:grpSpPr>
          <p:graphicFrame>
            <p:nvGraphicFramePr>
              <p:cNvPr id="32" name="Object 31"/>
              <p:cNvGraphicFramePr>
                <a:graphicFrameLocks noChangeAspect="1"/>
              </p:cNvGraphicFramePr>
              <p:nvPr/>
            </p:nvGraphicFramePr>
            <p:xfrm>
              <a:off x="960" y="3456"/>
              <a:ext cx="167" cy="15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7383" name="公式" r:id="rId18" imgW="266400" imgH="253800" progId="Equation.3">
                      <p:embed/>
                    </p:oleObj>
                  </mc:Choice>
                  <mc:Fallback>
                    <p:oleObj name="公式" r:id="rId18" imgW="266400" imgH="2538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60" y="3456"/>
                            <a:ext cx="167" cy="15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3" name="Object 32"/>
              <p:cNvGraphicFramePr>
                <a:graphicFrameLocks noChangeAspect="1"/>
              </p:cNvGraphicFramePr>
              <p:nvPr/>
            </p:nvGraphicFramePr>
            <p:xfrm>
              <a:off x="1344" y="3456"/>
              <a:ext cx="167" cy="15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7384" name="公式" r:id="rId20" imgW="266400" imgH="253800" progId="Equation.3">
                      <p:embed/>
                    </p:oleObj>
                  </mc:Choice>
                  <mc:Fallback>
                    <p:oleObj name="公式" r:id="rId20" imgW="266400" imgH="2538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44" y="3456"/>
                            <a:ext cx="167" cy="15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4" name="Object 33"/>
              <p:cNvGraphicFramePr>
                <a:graphicFrameLocks noChangeAspect="1"/>
              </p:cNvGraphicFramePr>
              <p:nvPr/>
            </p:nvGraphicFramePr>
            <p:xfrm>
              <a:off x="1728" y="3456"/>
              <a:ext cx="167" cy="15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7385" name="公式" r:id="rId21" imgW="266400" imgH="253800" progId="Equation.3">
                      <p:embed/>
                    </p:oleObj>
                  </mc:Choice>
                  <mc:Fallback>
                    <p:oleObj name="公式" r:id="rId21" imgW="266400" imgH="2538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28" y="3456"/>
                            <a:ext cx="167" cy="15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5" name="Object 34"/>
              <p:cNvGraphicFramePr>
                <a:graphicFrameLocks noChangeAspect="1"/>
              </p:cNvGraphicFramePr>
              <p:nvPr/>
            </p:nvGraphicFramePr>
            <p:xfrm>
              <a:off x="2064" y="3456"/>
              <a:ext cx="167" cy="15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7386" name="公式" r:id="rId22" imgW="266400" imgH="253800" progId="Equation.3">
                      <p:embed/>
                    </p:oleObj>
                  </mc:Choice>
                  <mc:Fallback>
                    <p:oleObj name="公式" r:id="rId22" imgW="266400" imgH="2538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64" y="3456"/>
                            <a:ext cx="167" cy="15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3" name="Line 35"/>
            <p:cNvSpPr>
              <a:spLocks noChangeShapeType="1"/>
            </p:cNvSpPr>
            <p:nvPr/>
          </p:nvSpPr>
          <p:spPr bwMode="auto">
            <a:xfrm rot="10800000" flipV="1">
              <a:off x="960" y="2688"/>
              <a:ext cx="0" cy="24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4" name="Object 36"/>
            <p:cNvGraphicFramePr>
              <a:graphicFrameLocks noChangeAspect="1"/>
            </p:cNvGraphicFramePr>
            <p:nvPr/>
          </p:nvGraphicFramePr>
          <p:xfrm>
            <a:off x="864" y="3024"/>
            <a:ext cx="240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387" name="公式" r:id="rId23" imgW="380880" imgH="495000" progId="Equation.3">
                    <p:embed/>
                  </p:oleObj>
                </mc:Choice>
                <mc:Fallback>
                  <p:oleObj name="公式" r:id="rId23" imgW="380880" imgH="495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" y="3024"/>
                          <a:ext cx="240" cy="3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Object 37"/>
            <p:cNvGraphicFramePr>
              <a:graphicFrameLocks noChangeAspect="1"/>
            </p:cNvGraphicFramePr>
            <p:nvPr/>
          </p:nvGraphicFramePr>
          <p:xfrm>
            <a:off x="1680" y="2400"/>
            <a:ext cx="360" cy="3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388" name="公式" r:id="rId25" imgW="571320" imgH="482400" progId="Equation.3">
                    <p:embed/>
                  </p:oleObj>
                </mc:Choice>
                <mc:Fallback>
                  <p:oleObj name="公式" r:id="rId25" imgW="571320" imgH="482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2400"/>
                          <a:ext cx="360" cy="3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" name="Line 38"/>
            <p:cNvSpPr>
              <a:spLocks noChangeShapeType="1"/>
            </p:cNvSpPr>
            <p:nvPr/>
          </p:nvSpPr>
          <p:spPr bwMode="auto">
            <a:xfrm flipV="1">
              <a:off x="1632" y="2304"/>
              <a:ext cx="0" cy="43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Rectangle 39"/>
            <p:cNvSpPr>
              <a:spLocks noChangeArrowheads="1"/>
            </p:cNvSpPr>
            <p:nvPr/>
          </p:nvSpPr>
          <p:spPr bwMode="auto">
            <a:xfrm>
              <a:off x="1965" y="1843"/>
              <a:ext cx="232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900" b="1"/>
                <a:t>上</a:t>
              </a:r>
              <a:endParaRPr lang="zh-CN" altLang="en-US"/>
            </a:p>
          </p:txBody>
        </p:sp>
        <p:sp>
          <p:nvSpPr>
            <p:cNvPr id="28" name="Rectangle 40"/>
            <p:cNvSpPr>
              <a:spLocks noChangeArrowheads="1"/>
            </p:cNvSpPr>
            <p:nvPr/>
          </p:nvSpPr>
          <p:spPr bwMode="auto">
            <a:xfrm>
              <a:off x="1980" y="2947"/>
              <a:ext cx="232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900" b="1"/>
                <a:t>下</a:t>
              </a:r>
              <a:endParaRPr lang="zh-CN" altLang="en-US"/>
            </a:p>
          </p:txBody>
        </p:sp>
        <p:grpSp>
          <p:nvGrpSpPr>
            <p:cNvPr id="29" name="Group 41"/>
            <p:cNvGrpSpPr>
              <a:grpSpLocks/>
            </p:cNvGrpSpPr>
            <p:nvPr/>
          </p:nvGrpSpPr>
          <p:grpSpPr bwMode="auto">
            <a:xfrm>
              <a:off x="1152" y="2448"/>
              <a:ext cx="392" cy="256"/>
              <a:chOff x="1536" y="2448"/>
              <a:chExt cx="392" cy="256"/>
            </a:xfrm>
          </p:grpSpPr>
          <p:graphicFrame>
            <p:nvGraphicFramePr>
              <p:cNvPr id="30" name="Object 42"/>
              <p:cNvGraphicFramePr>
                <a:graphicFrameLocks noChangeAspect="1"/>
              </p:cNvGraphicFramePr>
              <p:nvPr/>
            </p:nvGraphicFramePr>
            <p:xfrm>
              <a:off x="1536" y="2496"/>
              <a:ext cx="208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7389" name="Equation" r:id="rId27" imgW="330120" imgH="330120" progId="Equation.3">
                      <p:embed/>
                    </p:oleObj>
                  </mc:Choice>
                  <mc:Fallback>
                    <p:oleObj name="Equation" r:id="rId27" imgW="330120" imgH="33012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36" y="2496"/>
                            <a:ext cx="208" cy="2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1" name="Object 43"/>
              <p:cNvGraphicFramePr>
                <a:graphicFrameLocks noChangeAspect="1"/>
              </p:cNvGraphicFramePr>
              <p:nvPr/>
            </p:nvGraphicFramePr>
            <p:xfrm>
              <a:off x="1728" y="2448"/>
              <a:ext cx="200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7390" name="Equation" r:id="rId29" imgW="317160" imgH="380880" progId="Equation.3">
                      <p:embed/>
                    </p:oleObj>
                  </mc:Choice>
                  <mc:Fallback>
                    <p:oleObj name="Equation" r:id="rId29" imgW="317160" imgH="3808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28" y="2448"/>
                            <a:ext cx="200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43" name="Text Box 15"/>
          <p:cNvSpPr txBox="1">
            <a:spLocks noChangeArrowheads="1"/>
          </p:cNvSpPr>
          <p:nvPr/>
        </p:nvSpPr>
        <p:spPr bwMode="auto">
          <a:xfrm>
            <a:off x="296863" y="1068299"/>
            <a:ext cx="47656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kumimoji="1" lang="zh-CN" altLang="en-US" sz="2800" b="1" dirty="0">
                <a:solidFill>
                  <a:srgbClr val="0000FF"/>
                </a:solidFill>
                <a:latin typeface="宋体" pitchFamily="2" charset="-122"/>
              </a:rPr>
              <a:t> </a:t>
            </a:r>
            <a:r>
              <a:rPr lang="zh-CN" altLang="en-US" sz="2800" b="1" dirty="0">
                <a:solidFill>
                  <a:srgbClr val="0000FF"/>
                </a:solidFill>
                <a:latin typeface="宋体" pitchFamily="2" charset="-122"/>
              </a:rPr>
              <a:t>霍尔效应</a:t>
            </a:r>
            <a:endParaRPr kumimoji="1" lang="zh-CN" altLang="en-US" sz="2800" b="1" dirty="0">
              <a:solidFill>
                <a:srgbClr val="0000FF"/>
              </a:solidFill>
              <a:latin typeface="宋体" pitchFamily="2" charset="-122"/>
            </a:endParaRPr>
          </a:p>
        </p:txBody>
      </p:sp>
      <p:graphicFrame>
        <p:nvGraphicFramePr>
          <p:cNvPr id="44" name="Object 46"/>
          <p:cNvGraphicFramePr>
            <a:graphicFrameLocks noChangeAspect="1"/>
          </p:cNvGraphicFramePr>
          <p:nvPr>
            <p:extLst/>
          </p:nvPr>
        </p:nvGraphicFramePr>
        <p:xfrm>
          <a:off x="655638" y="1858993"/>
          <a:ext cx="187325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91" name="Equation" r:id="rId31" imgW="1562040" imgH="634680" progId="Equation.DSMT4">
                  <p:embed/>
                </p:oleObj>
              </mc:Choice>
              <mc:Fallback>
                <p:oleObj name="Equation" r:id="rId31" imgW="1562040" imgH="634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638" y="1858993"/>
                        <a:ext cx="187325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50"/>
          <p:cNvGraphicFramePr>
            <a:graphicFrameLocks noChangeAspect="1"/>
          </p:cNvGraphicFramePr>
          <p:nvPr>
            <p:extLst/>
          </p:nvPr>
        </p:nvGraphicFramePr>
        <p:xfrm>
          <a:off x="643890" y="2727480"/>
          <a:ext cx="1574800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92" name="Equation" r:id="rId33" imgW="1574640" imgH="431640" progId="Equation.DSMT4">
                  <p:embed/>
                </p:oleObj>
              </mc:Choice>
              <mc:Fallback>
                <p:oleObj name="Equation" r:id="rId33" imgW="157464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890" y="2727480"/>
                        <a:ext cx="1574800" cy="458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对象 45"/>
          <p:cNvGraphicFramePr>
            <a:graphicFrameLocks noChangeAspect="1"/>
          </p:cNvGraphicFramePr>
          <p:nvPr>
            <p:extLst/>
          </p:nvPr>
        </p:nvGraphicFramePr>
        <p:xfrm>
          <a:off x="3275806" y="2123226"/>
          <a:ext cx="1304925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93" name="Equation" r:id="rId35" imgW="1247667" imgH="714244" progId="Equation.DSMT4">
                  <p:embed/>
                </p:oleObj>
              </mc:Choice>
              <mc:Fallback>
                <p:oleObj name="Equation" r:id="rId35" imgW="1247667" imgH="71424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06" y="2123226"/>
                        <a:ext cx="1304925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Text Box 41"/>
          <p:cNvSpPr txBox="1">
            <a:spLocks noChangeArrowheads="1"/>
          </p:cNvSpPr>
          <p:nvPr/>
        </p:nvSpPr>
        <p:spPr bwMode="auto">
          <a:xfrm>
            <a:off x="3237662" y="180838"/>
            <a:ext cx="252705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4000" b="1" dirty="0" smtClean="0">
                <a:solidFill>
                  <a:srgbClr val="FF0000"/>
                </a:solidFill>
                <a:latin typeface="Times New Roman" pitchFamily="18" charset="0"/>
                <a:ea typeface="隶书" pitchFamily="49" charset="-122"/>
              </a:rPr>
              <a:t>内容</a:t>
            </a:r>
            <a:r>
              <a:rPr kumimoji="1" lang="zh-CN" altLang="en-US" sz="4000" b="1" dirty="0" smtClean="0">
                <a:solidFill>
                  <a:srgbClr val="FF0000"/>
                </a:solidFill>
                <a:latin typeface="Times New Roman" pitchFamily="18" charset="0"/>
                <a:ea typeface="隶书" pitchFamily="49" charset="-122"/>
              </a:rPr>
              <a:t>回顾</a:t>
            </a:r>
            <a:endParaRPr kumimoji="1" lang="zh-CN" altLang="en-US" sz="4000" b="1" dirty="0">
              <a:solidFill>
                <a:srgbClr val="FF0000"/>
              </a:solidFill>
              <a:latin typeface="Times New Roman" pitchFamily="18" charset="0"/>
              <a:ea typeface="隶书" pitchFamily="49" charset="-122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411164" y="4494331"/>
            <a:ext cx="2078877" cy="2010652"/>
            <a:chOff x="411164" y="4494331"/>
            <a:chExt cx="2078877" cy="2010652"/>
          </a:xfrm>
        </p:grpSpPr>
        <p:sp>
          <p:nvSpPr>
            <p:cNvPr id="53" name="矩形 52"/>
            <p:cNvSpPr/>
            <p:nvPr/>
          </p:nvSpPr>
          <p:spPr bwMode="auto">
            <a:xfrm>
              <a:off x="411164" y="4494331"/>
              <a:ext cx="2059507" cy="2010652"/>
            </a:xfrm>
            <a:prstGeom prst="rect">
              <a:avLst/>
            </a:prstGeom>
            <a:solidFill>
              <a:schemeClr val="bg1"/>
            </a:solidFill>
            <a:ln w="158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graphicFrame>
          <p:nvGraphicFramePr>
            <p:cNvPr id="49" name="Object 4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93938766"/>
                </p:ext>
              </p:extLst>
            </p:nvPr>
          </p:nvGraphicFramePr>
          <p:xfrm>
            <a:off x="507108" y="5293682"/>
            <a:ext cx="1820862" cy="4238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394" name="公式" r:id="rId37" imgW="710891" imgH="177723" progId="Equation.3">
                    <p:embed/>
                  </p:oleObj>
                </mc:Choice>
                <mc:Fallback>
                  <p:oleObj name="公式" r:id="rId37" imgW="710891" imgH="17772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7108" y="5293682"/>
                          <a:ext cx="1820862" cy="4238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" name="Object 4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53182583"/>
                </p:ext>
              </p:extLst>
            </p:nvPr>
          </p:nvGraphicFramePr>
          <p:xfrm>
            <a:off x="440894" y="5875580"/>
            <a:ext cx="1639888" cy="542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395" name="公式" r:id="rId39" imgW="799753" imgH="241195" progId="Equation.3">
                    <p:embed/>
                  </p:oleObj>
                </mc:Choice>
                <mc:Fallback>
                  <p:oleObj name="公式" r:id="rId39" imgW="799753" imgH="24119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0894" y="5875580"/>
                          <a:ext cx="1639888" cy="5429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" name="对象 5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44417061"/>
                </p:ext>
              </p:extLst>
            </p:nvPr>
          </p:nvGraphicFramePr>
          <p:xfrm>
            <a:off x="548845" y="4494331"/>
            <a:ext cx="1941196" cy="6958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396" name="Equation" r:id="rId41" imgW="672840" imgH="241200" progId="Equation.DSMT4">
                    <p:embed/>
                  </p:oleObj>
                </mc:Choice>
                <mc:Fallback>
                  <p:oleObj name="Equation" r:id="rId41" imgW="672840" imgH="241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2"/>
                        <a:stretch>
                          <a:fillRect/>
                        </a:stretch>
                      </p:blipFill>
                      <p:spPr>
                        <a:xfrm>
                          <a:off x="548845" y="4494331"/>
                          <a:ext cx="1941196" cy="69589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5" name="右箭头 54"/>
          <p:cNvSpPr/>
          <p:nvPr/>
        </p:nvSpPr>
        <p:spPr bwMode="auto">
          <a:xfrm>
            <a:off x="2616451" y="5293682"/>
            <a:ext cx="398353" cy="355680"/>
          </a:xfrm>
          <a:prstGeom prst="rightArrow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9069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Text Box 2"/>
          <p:cNvSpPr txBox="1">
            <a:spLocks noChangeArrowheads="1"/>
          </p:cNvSpPr>
          <p:nvPr/>
        </p:nvSpPr>
        <p:spPr bwMode="auto">
          <a:xfrm>
            <a:off x="827088" y="1973263"/>
            <a:ext cx="17462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</a:rPr>
              <a:t>解</a:t>
            </a:r>
            <a:r>
              <a:rPr lang="zh-CN" altLang="en-US" sz="2800">
                <a:solidFill>
                  <a:srgbClr val="FF0000"/>
                </a:solidFill>
              </a:rPr>
              <a:t>：</a:t>
            </a:r>
          </a:p>
        </p:txBody>
      </p:sp>
      <p:sp>
        <p:nvSpPr>
          <p:cNvPr id="212995" name="Text Box 3"/>
          <p:cNvSpPr txBox="1">
            <a:spLocks noChangeArrowheads="1"/>
          </p:cNvSpPr>
          <p:nvPr/>
        </p:nvSpPr>
        <p:spPr bwMode="auto">
          <a:xfrm>
            <a:off x="1436688" y="1973263"/>
            <a:ext cx="35131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由安培定律</a:t>
            </a:r>
            <a:endParaRPr lang="zh-CN" altLang="en-US" sz="2800"/>
          </a:p>
        </p:txBody>
      </p:sp>
      <p:graphicFrame>
        <p:nvGraphicFramePr>
          <p:cNvPr id="212996" name="Object 4"/>
          <p:cNvGraphicFramePr>
            <a:graphicFrameLocks noChangeAspect="1"/>
          </p:cNvGraphicFramePr>
          <p:nvPr/>
        </p:nvGraphicFramePr>
        <p:xfrm>
          <a:off x="1677988" y="2470150"/>
          <a:ext cx="2405062" cy="83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67" name="Equation" r:id="rId3" imgW="2095200" imgH="723600" progId="Equation.DSMT4">
                  <p:embed/>
                </p:oleObj>
              </mc:Choice>
              <mc:Fallback>
                <p:oleObj name="Equation" r:id="rId3" imgW="2095200" imgH="723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7988" y="2470150"/>
                        <a:ext cx="2405062" cy="833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2997" name="Object 5"/>
          <p:cNvGraphicFramePr>
            <a:graphicFrameLocks noChangeAspect="1"/>
          </p:cNvGraphicFramePr>
          <p:nvPr/>
        </p:nvGraphicFramePr>
        <p:xfrm>
          <a:off x="2135188" y="4187825"/>
          <a:ext cx="1392237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68" name="Equation" r:id="rId5" imgW="1269720" imgH="482400" progId="Equation.DSMT4">
                  <p:embed/>
                </p:oleObj>
              </mc:Choice>
              <mc:Fallback>
                <p:oleObj name="Equation" r:id="rId5" imgW="1269720" imgH="482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188" y="4187825"/>
                        <a:ext cx="1392237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2998" name="Object 6"/>
          <p:cNvGraphicFramePr>
            <a:graphicFrameLocks noChangeAspect="1"/>
          </p:cNvGraphicFramePr>
          <p:nvPr/>
        </p:nvGraphicFramePr>
        <p:xfrm>
          <a:off x="2124075" y="3305175"/>
          <a:ext cx="2160588" cy="79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69" name="Equation" r:id="rId7" imgW="2006280" imgH="723600" progId="Equation.DSMT4">
                  <p:embed/>
                </p:oleObj>
              </mc:Choice>
              <mc:Fallback>
                <p:oleObj name="Equation" r:id="rId7" imgW="2006280" imgH="723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3305175"/>
                        <a:ext cx="2160588" cy="795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2999" name="Text Box 7"/>
          <p:cNvSpPr txBox="1">
            <a:spLocks noChangeArrowheads="1"/>
          </p:cNvSpPr>
          <p:nvPr/>
        </p:nvSpPr>
        <p:spPr bwMode="auto">
          <a:xfrm>
            <a:off x="2263775" y="6005513"/>
            <a:ext cx="41084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ym typeface="Symbol" pitchFamily="18" charset="2"/>
              </a:rPr>
              <a:t>方向垂直平面向外</a:t>
            </a:r>
            <a:endParaRPr lang="zh-CN" altLang="en-US" sz="2800" i="1"/>
          </a:p>
        </p:txBody>
      </p:sp>
      <p:sp>
        <p:nvSpPr>
          <p:cNvPr id="213000" name="Text Box 8"/>
          <p:cNvSpPr txBox="1">
            <a:spLocks noChangeArrowheads="1"/>
          </p:cNvSpPr>
          <p:nvPr/>
        </p:nvSpPr>
        <p:spPr bwMode="auto">
          <a:xfrm>
            <a:off x="1547813" y="4781550"/>
            <a:ext cx="50403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若</a:t>
            </a:r>
            <a:r>
              <a:rPr lang="en-US" altLang="zh-CN" sz="2800" b="1" i="1"/>
              <a:t>L</a:t>
            </a:r>
            <a:r>
              <a:rPr lang="zh-CN" altLang="en-US" sz="2800" b="1"/>
              <a:t>与</a:t>
            </a:r>
            <a:r>
              <a:rPr lang="en-US" altLang="zh-CN" sz="2800" b="1" i="1"/>
              <a:t>B</a:t>
            </a:r>
            <a:r>
              <a:rPr lang="zh-CN" altLang="en-US" sz="2800" b="1"/>
              <a:t>均在同一平面内</a:t>
            </a:r>
          </a:p>
        </p:txBody>
      </p:sp>
      <p:sp>
        <p:nvSpPr>
          <p:cNvPr id="213001" name="Text Box 9"/>
          <p:cNvSpPr txBox="1">
            <a:spLocks noChangeArrowheads="1"/>
          </p:cNvSpPr>
          <p:nvPr/>
        </p:nvSpPr>
        <p:spPr bwMode="auto">
          <a:xfrm>
            <a:off x="2268538" y="5372100"/>
            <a:ext cx="36718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则  </a:t>
            </a:r>
            <a:r>
              <a:rPr lang="en-US" altLang="zh-CN" sz="2800" b="1" i="1"/>
              <a:t>F=I LB</a:t>
            </a:r>
            <a:r>
              <a:rPr lang="en-US" altLang="zh-CN" sz="2800" b="1"/>
              <a:t>sin</a:t>
            </a:r>
            <a:r>
              <a:rPr lang="en-US" altLang="zh-CN" sz="2800" b="1" i="1">
                <a:sym typeface="Symbol" pitchFamily="18" charset="2"/>
              </a:rPr>
              <a:t></a:t>
            </a:r>
          </a:p>
        </p:txBody>
      </p:sp>
      <p:sp>
        <p:nvSpPr>
          <p:cNvPr id="213002" name="AutoShape 10"/>
          <p:cNvSpPr>
            <a:spLocks/>
          </p:cNvSpPr>
          <p:nvPr/>
        </p:nvSpPr>
        <p:spPr bwMode="auto">
          <a:xfrm>
            <a:off x="2039938" y="5573713"/>
            <a:ext cx="228600" cy="838200"/>
          </a:xfrm>
          <a:prstGeom prst="leftBrace">
            <a:avLst>
              <a:gd name="adj1" fmla="val 30556"/>
              <a:gd name="adj2" fmla="val 50000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6811963" y="2609850"/>
            <a:ext cx="381000" cy="304800"/>
            <a:chOff x="4608" y="2784"/>
            <a:chExt cx="240" cy="192"/>
          </a:xfrm>
        </p:grpSpPr>
        <p:sp>
          <p:nvSpPr>
            <p:cNvPr id="17450" name="Freeform 12"/>
            <p:cNvSpPr>
              <a:spLocks/>
            </p:cNvSpPr>
            <p:nvPr/>
          </p:nvSpPr>
          <p:spPr bwMode="auto">
            <a:xfrm>
              <a:off x="4608" y="2832"/>
              <a:ext cx="96" cy="144"/>
            </a:xfrm>
            <a:custGeom>
              <a:avLst/>
              <a:gdLst>
                <a:gd name="T0" fmla="*/ 0 w 96"/>
                <a:gd name="T1" fmla="*/ 0 h 144"/>
                <a:gd name="T2" fmla="*/ 48 w 96"/>
                <a:gd name="T3" fmla="*/ 48 h 144"/>
                <a:gd name="T4" fmla="*/ 96 w 96"/>
                <a:gd name="T5" fmla="*/ 144 h 144"/>
                <a:gd name="T6" fmla="*/ 0 60000 65536"/>
                <a:gd name="T7" fmla="*/ 0 60000 65536"/>
                <a:gd name="T8" fmla="*/ 0 60000 65536"/>
                <a:gd name="T9" fmla="*/ 0 w 96"/>
                <a:gd name="T10" fmla="*/ 0 h 144"/>
                <a:gd name="T11" fmla="*/ 96 w 96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144">
                  <a:moveTo>
                    <a:pt x="0" y="0"/>
                  </a:moveTo>
                  <a:cubicBezTo>
                    <a:pt x="16" y="12"/>
                    <a:pt x="32" y="24"/>
                    <a:pt x="48" y="48"/>
                  </a:cubicBezTo>
                  <a:cubicBezTo>
                    <a:pt x="64" y="72"/>
                    <a:pt x="88" y="128"/>
                    <a:pt x="96" y="144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7419" name="Object 13"/>
            <p:cNvGraphicFramePr>
              <a:graphicFrameLocks noChangeAspect="1"/>
            </p:cNvGraphicFramePr>
            <p:nvPr/>
          </p:nvGraphicFramePr>
          <p:xfrm>
            <a:off x="4697" y="2784"/>
            <a:ext cx="151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270" name="Equation" r:id="rId9" imgW="139680" imgH="177480" progId="Equation.DSMT4">
                    <p:embed/>
                  </p:oleObj>
                </mc:Choice>
                <mc:Fallback>
                  <p:oleObj name="Equation" r:id="rId9" imgW="139680" imgH="177480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97" y="2784"/>
                          <a:ext cx="151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3006" name="Line 14"/>
          <p:cNvSpPr>
            <a:spLocks noChangeShapeType="1"/>
          </p:cNvSpPr>
          <p:nvPr/>
        </p:nvSpPr>
        <p:spPr bwMode="auto">
          <a:xfrm>
            <a:off x="5364163" y="2909888"/>
            <a:ext cx="21336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3008" name="Text Box 16"/>
          <p:cNvSpPr txBox="1">
            <a:spLocks noChangeArrowheads="1"/>
          </p:cNvSpPr>
          <p:nvPr/>
        </p:nvSpPr>
        <p:spPr bwMode="auto">
          <a:xfrm>
            <a:off x="720725" y="893763"/>
            <a:ext cx="84232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5050"/>
                </a:solidFill>
              </a:rPr>
              <a:t>例</a:t>
            </a:r>
            <a:r>
              <a:rPr lang="en-US" altLang="zh-CN" sz="2800" b="1">
                <a:solidFill>
                  <a:srgbClr val="FF5050"/>
                </a:solidFill>
              </a:rPr>
              <a:t>10.</a:t>
            </a:r>
            <a:r>
              <a:rPr lang="zh-CN" altLang="en-US" sz="2800" b="1"/>
              <a:t>在均匀磁场    中有一弯曲导线</a:t>
            </a:r>
            <a:r>
              <a:rPr lang="en-US" altLang="zh-CN" sz="2800" b="1" i="1"/>
              <a:t>ab</a:t>
            </a:r>
            <a:r>
              <a:rPr lang="en-US" altLang="zh-CN" sz="2800" b="1">
                <a:latin typeface="宋体" pitchFamily="2" charset="-122"/>
              </a:rPr>
              <a:t>,</a:t>
            </a:r>
            <a:r>
              <a:rPr lang="zh-CN" altLang="en-US" sz="2800" b="1"/>
              <a:t>通有电流</a:t>
            </a:r>
            <a:r>
              <a:rPr lang="en-US" altLang="zh-CN" sz="2800" b="1" i="1"/>
              <a:t>I</a:t>
            </a:r>
            <a:r>
              <a:rPr lang="zh-CN" altLang="en-US" sz="2800" b="1"/>
              <a:t>。</a:t>
            </a:r>
          </a:p>
        </p:txBody>
      </p:sp>
      <p:sp>
        <p:nvSpPr>
          <p:cNvPr id="213009" name="Text Box 17"/>
          <p:cNvSpPr txBox="1">
            <a:spLocks noChangeArrowheads="1"/>
          </p:cNvSpPr>
          <p:nvPr/>
        </p:nvSpPr>
        <p:spPr bwMode="auto">
          <a:xfrm>
            <a:off x="900113" y="1397000"/>
            <a:ext cx="58181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</a:rPr>
              <a:t>求 </a:t>
            </a:r>
            <a:r>
              <a:rPr lang="zh-CN" altLang="en-US" sz="2800" b="1"/>
              <a:t>其受磁场力。</a:t>
            </a:r>
          </a:p>
        </p:txBody>
      </p:sp>
      <p:graphicFrame>
        <p:nvGraphicFramePr>
          <p:cNvPr id="213010" name="Object 18"/>
          <p:cNvGraphicFramePr>
            <a:graphicFrameLocks noChangeAspect="1"/>
          </p:cNvGraphicFramePr>
          <p:nvPr/>
        </p:nvGraphicFramePr>
        <p:xfrm>
          <a:off x="3425825" y="942975"/>
          <a:ext cx="307975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71" name="Equation" r:id="rId11" imgW="291960" imgH="393480" progId="Equation.DSMT4">
                  <p:embed/>
                </p:oleObj>
              </mc:Choice>
              <mc:Fallback>
                <p:oleObj name="Equation" r:id="rId11" imgW="291960" imgH="39348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5825" y="942975"/>
                        <a:ext cx="307975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4983163" y="1776413"/>
            <a:ext cx="3124200" cy="1595437"/>
            <a:chOff x="3600" y="3120"/>
            <a:chExt cx="1968" cy="1005"/>
          </a:xfrm>
        </p:grpSpPr>
        <p:sp>
          <p:nvSpPr>
            <p:cNvPr id="17438" name="Line 20"/>
            <p:cNvSpPr>
              <a:spLocks noChangeShapeType="1"/>
            </p:cNvSpPr>
            <p:nvPr/>
          </p:nvSpPr>
          <p:spPr bwMode="auto">
            <a:xfrm>
              <a:off x="3840" y="3798"/>
              <a:ext cx="13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"/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9" name="Line 21"/>
            <p:cNvSpPr>
              <a:spLocks noChangeShapeType="1"/>
            </p:cNvSpPr>
            <p:nvPr/>
          </p:nvSpPr>
          <p:spPr bwMode="auto">
            <a:xfrm flipV="1">
              <a:off x="3888" y="3270"/>
              <a:ext cx="576" cy="57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0" name="Line 22"/>
            <p:cNvSpPr>
              <a:spLocks noChangeShapeType="1"/>
            </p:cNvSpPr>
            <p:nvPr/>
          </p:nvSpPr>
          <p:spPr bwMode="auto">
            <a:xfrm flipV="1">
              <a:off x="4272" y="3270"/>
              <a:ext cx="576" cy="57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1" name="Line 23"/>
            <p:cNvSpPr>
              <a:spLocks noChangeShapeType="1"/>
            </p:cNvSpPr>
            <p:nvPr/>
          </p:nvSpPr>
          <p:spPr bwMode="auto">
            <a:xfrm flipV="1">
              <a:off x="4560" y="3318"/>
              <a:ext cx="576" cy="57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2" name="Line 24"/>
            <p:cNvSpPr>
              <a:spLocks noChangeShapeType="1"/>
            </p:cNvSpPr>
            <p:nvPr/>
          </p:nvSpPr>
          <p:spPr bwMode="auto">
            <a:xfrm>
              <a:off x="3840" y="3894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3" name="Line 25"/>
            <p:cNvSpPr>
              <a:spLocks noChangeShapeType="1"/>
            </p:cNvSpPr>
            <p:nvPr/>
          </p:nvSpPr>
          <p:spPr bwMode="auto">
            <a:xfrm>
              <a:off x="5184" y="3894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4" name="Line 26"/>
            <p:cNvSpPr>
              <a:spLocks noChangeShapeType="1"/>
            </p:cNvSpPr>
            <p:nvPr/>
          </p:nvSpPr>
          <p:spPr bwMode="auto">
            <a:xfrm>
              <a:off x="3840" y="3942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5" name="Line 27"/>
            <p:cNvSpPr>
              <a:spLocks noChangeShapeType="1"/>
            </p:cNvSpPr>
            <p:nvPr/>
          </p:nvSpPr>
          <p:spPr bwMode="auto">
            <a:xfrm flipH="1">
              <a:off x="4752" y="3942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6" name="Text Box 28"/>
            <p:cNvSpPr txBox="1">
              <a:spLocks noChangeArrowheads="1"/>
            </p:cNvSpPr>
            <p:nvPr/>
          </p:nvSpPr>
          <p:spPr bwMode="auto">
            <a:xfrm>
              <a:off x="4368" y="3798"/>
              <a:ext cx="3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/>
                <a:t>L</a:t>
              </a:r>
            </a:p>
          </p:txBody>
        </p:sp>
        <p:sp>
          <p:nvSpPr>
            <p:cNvPr id="17447" name="Text Box 29"/>
            <p:cNvSpPr txBox="1">
              <a:spLocks noChangeArrowheads="1"/>
            </p:cNvSpPr>
            <p:nvPr/>
          </p:nvSpPr>
          <p:spPr bwMode="auto">
            <a:xfrm>
              <a:off x="3600" y="3558"/>
              <a:ext cx="33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 b="1" i="1">
                  <a:solidFill>
                    <a:schemeClr val="tx2"/>
                  </a:solidFill>
                </a:rPr>
                <a:t>a</a:t>
              </a:r>
              <a:endParaRPr lang="en-US" altLang="zh-CN" sz="3200" i="1">
                <a:solidFill>
                  <a:schemeClr val="tx2"/>
                </a:solidFill>
              </a:endParaRPr>
            </a:p>
          </p:txBody>
        </p:sp>
        <p:sp>
          <p:nvSpPr>
            <p:cNvPr id="17448" name="Text Box 30"/>
            <p:cNvSpPr txBox="1">
              <a:spLocks noChangeArrowheads="1"/>
            </p:cNvSpPr>
            <p:nvPr/>
          </p:nvSpPr>
          <p:spPr bwMode="auto">
            <a:xfrm>
              <a:off x="5280" y="3606"/>
              <a:ext cx="2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>
                  <a:solidFill>
                    <a:schemeClr val="tx2"/>
                  </a:solidFill>
                </a:rPr>
                <a:t>b</a:t>
              </a:r>
              <a:endParaRPr lang="en-US" altLang="zh-CN" sz="2800" i="1">
                <a:solidFill>
                  <a:schemeClr val="tx2"/>
                </a:solidFill>
              </a:endParaRPr>
            </a:p>
          </p:txBody>
        </p:sp>
        <p:sp>
          <p:nvSpPr>
            <p:cNvPr id="17449" name="Freeform 31"/>
            <p:cNvSpPr>
              <a:spLocks/>
            </p:cNvSpPr>
            <p:nvPr/>
          </p:nvSpPr>
          <p:spPr bwMode="auto">
            <a:xfrm rot="-1058395">
              <a:off x="3840" y="3411"/>
              <a:ext cx="1544" cy="570"/>
            </a:xfrm>
            <a:custGeom>
              <a:avLst/>
              <a:gdLst>
                <a:gd name="T0" fmla="*/ 0 w 1688"/>
                <a:gd name="T1" fmla="*/ 197 h 504"/>
                <a:gd name="T2" fmla="*/ 102 w 1688"/>
                <a:gd name="T3" fmla="*/ 118 h 504"/>
                <a:gd name="T4" fmla="*/ 269 w 1688"/>
                <a:gd name="T5" fmla="*/ 40 h 504"/>
                <a:gd name="T6" fmla="*/ 436 w 1688"/>
                <a:gd name="T7" fmla="*/ 40 h 504"/>
                <a:gd name="T8" fmla="*/ 471 w 1688"/>
                <a:gd name="T9" fmla="*/ 275 h 504"/>
                <a:gd name="T10" fmla="*/ 471 w 1688"/>
                <a:gd name="T11" fmla="*/ 432 h 504"/>
                <a:gd name="T12" fmla="*/ 638 w 1688"/>
                <a:gd name="T13" fmla="*/ 275 h 504"/>
                <a:gd name="T14" fmla="*/ 807 w 1688"/>
                <a:gd name="T15" fmla="*/ 118 h 504"/>
                <a:gd name="T16" fmla="*/ 940 w 1688"/>
                <a:gd name="T17" fmla="*/ 40 h 504"/>
                <a:gd name="T18" fmla="*/ 1075 w 1688"/>
                <a:gd name="T19" fmla="*/ 40 h 504"/>
                <a:gd name="T20" fmla="*/ 1142 w 1688"/>
                <a:gd name="T21" fmla="*/ 118 h 504"/>
                <a:gd name="T22" fmla="*/ 1176 w 1688"/>
                <a:gd name="T23" fmla="*/ 275 h 504"/>
                <a:gd name="T24" fmla="*/ 1109 w 1688"/>
                <a:gd name="T25" fmla="*/ 510 h 504"/>
                <a:gd name="T26" fmla="*/ 940 w 1688"/>
                <a:gd name="T27" fmla="*/ 824 h 50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688"/>
                <a:gd name="T43" fmla="*/ 0 h 504"/>
                <a:gd name="T44" fmla="*/ 1688 w 1688"/>
                <a:gd name="T45" fmla="*/ 504 h 50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688" h="504">
                  <a:moveTo>
                    <a:pt x="0" y="120"/>
                  </a:moveTo>
                  <a:cubicBezTo>
                    <a:pt x="40" y="104"/>
                    <a:pt x="80" y="88"/>
                    <a:pt x="144" y="72"/>
                  </a:cubicBezTo>
                  <a:cubicBezTo>
                    <a:pt x="208" y="56"/>
                    <a:pt x="304" y="32"/>
                    <a:pt x="384" y="24"/>
                  </a:cubicBezTo>
                  <a:cubicBezTo>
                    <a:pt x="464" y="16"/>
                    <a:pt x="576" y="0"/>
                    <a:pt x="624" y="24"/>
                  </a:cubicBezTo>
                  <a:cubicBezTo>
                    <a:pt x="672" y="48"/>
                    <a:pt x="664" y="128"/>
                    <a:pt x="672" y="168"/>
                  </a:cubicBezTo>
                  <a:cubicBezTo>
                    <a:pt x="680" y="208"/>
                    <a:pt x="632" y="264"/>
                    <a:pt x="672" y="264"/>
                  </a:cubicBezTo>
                  <a:cubicBezTo>
                    <a:pt x="712" y="264"/>
                    <a:pt x="832" y="200"/>
                    <a:pt x="912" y="168"/>
                  </a:cubicBezTo>
                  <a:cubicBezTo>
                    <a:pt x="992" y="136"/>
                    <a:pt x="1080" y="96"/>
                    <a:pt x="1152" y="72"/>
                  </a:cubicBezTo>
                  <a:cubicBezTo>
                    <a:pt x="1224" y="48"/>
                    <a:pt x="1280" y="32"/>
                    <a:pt x="1344" y="24"/>
                  </a:cubicBezTo>
                  <a:cubicBezTo>
                    <a:pt x="1408" y="16"/>
                    <a:pt x="1488" y="16"/>
                    <a:pt x="1536" y="24"/>
                  </a:cubicBezTo>
                  <a:cubicBezTo>
                    <a:pt x="1584" y="32"/>
                    <a:pt x="1608" y="48"/>
                    <a:pt x="1632" y="72"/>
                  </a:cubicBezTo>
                  <a:cubicBezTo>
                    <a:pt x="1656" y="96"/>
                    <a:pt x="1688" y="128"/>
                    <a:pt x="1680" y="168"/>
                  </a:cubicBezTo>
                  <a:cubicBezTo>
                    <a:pt x="1672" y="208"/>
                    <a:pt x="1640" y="256"/>
                    <a:pt x="1584" y="312"/>
                  </a:cubicBezTo>
                  <a:cubicBezTo>
                    <a:pt x="1528" y="368"/>
                    <a:pt x="1384" y="472"/>
                    <a:pt x="1344" y="504"/>
                  </a:cubicBezTo>
                </a:path>
              </a:pathLst>
            </a:custGeom>
            <a:noFill/>
            <a:ln w="57150">
              <a:solidFill>
                <a:srgbClr val="990033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7418" name="Object 32"/>
            <p:cNvGraphicFramePr>
              <a:graphicFrameLocks noChangeAspect="1"/>
            </p:cNvGraphicFramePr>
            <p:nvPr/>
          </p:nvGraphicFramePr>
          <p:xfrm>
            <a:off x="4464" y="3120"/>
            <a:ext cx="184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272" name="Equation" r:id="rId13" imgW="291960" imgH="368280" progId="Equation.3">
                    <p:embed/>
                  </p:oleObj>
                </mc:Choice>
                <mc:Fallback>
                  <p:oleObj name="Equation" r:id="rId13" imgW="291960" imgH="368280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3120"/>
                          <a:ext cx="184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33"/>
          <p:cNvGrpSpPr>
            <a:grpSpLocks/>
          </p:cNvGrpSpPr>
          <p:nvPr/>
        </p:nvGrpSpPr>
        <p:grpSpPr bwMode="auto">
          <a:xfrm>
            <a:off x="5287963" y="2139950"/>
            <a:ext cx="609600" cy="469900"/>
            <a:chOff x="3984" y="2440"/>
            <a:chExt cx="384" cy="296"/>
          </a:xfrm>
        </p:grpSpPr>
        <p:sp>
          <p:nvSpPr>
            <p:cNvPr id="17437" name="Line 34"/>
            <p:cNvSpPr>
              <a:spLocks noChangeShapeType="1"/>
            </p:cNvSpPr>
            <p:nvPr/>
          </p:nvSpPr>
          <p:spPr bwMode="auto">
            <a:xfrm flipV="1">
              <a:off x="4176" y="2640"/>
              <a:ext cx="192" cy="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7417" name="Object 35"/>
            <p:cNvGraphicFramePr>
              <a:graphicFrameLocks noChangeAspect="1"/>
            </p:cNvGraphicFramePr>
            <p:nvPr/>
          </p:nvGraphicFramePr>
          <p:xfrm>
            <a:off x="3984" y="2440"/>
            <a:ext cx="344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273" name="Equation" r:id="rId15" imgW="545760" imgH="406080" progId="Equation.DSMT4">
                    <p:embed/>
                  </p:oleObj>
                </mc:Choice>
                <mc:Fallback>
                  <p:oleObj name="Equation" r:id="rId15" imgW="545760" imgH="406080" progId="Equation.DSMT4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2440"/>
                          <a:ext cx="344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3028" name="Text Box 36"/>
          <p:cNvSpPr txBox="1">
            <a:spLocks noChangeArrowheads="1"/>
          </p:cNvSpPr>
          <p:nvPr/>
        </p:nvSpPr>
        <p:spPr bwMode="auto">
          <a:xfrm>
            <a:off x="7116763" y="1557338"/>
            <a:ext cx="3222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i="1"/>
              <a:t>I</a:t>
            </a:r>
          </a:p>
        </p:txBody>
      </p:sp>
      <p:grpSp>
        <p:nvGrpSpPr>
          <p:cNvPr id="5" name="Group 37"/>
          <p:cNvGrpSpPr>
            <a:grpSpLocks/>
          </p:cNvGrpSpPr>
          <p:nvPr/>
        </p:nvGrpSpPr>
        <p:grpSpPr bwMode="auto">
          <a:xfrm>
            <a:off x="5292725" y="3522663"/>
            <a:ext cx="3297238" cy="1250950"/>
            <a:chOff x="567" y="83"/>
            <a:chExt cx="2119" cy="788"/>
          </a:xfrm>
        </p:grpSpPr>
        <p:graphicFrame>
          <p:nvGraphicFramePr>
            <p:cNvPr id="17414" name="Object 38"/>
            <p:cNvGraphicFramePr>
              <a:graphicFrameLocks noChangeAspect="1"/>
            </p:cNvGraphicFramePr>
            <p:nvPr/>
          </p:nvGraphicFramePr>
          <p:xfrm>
            <a:off x="1279" y="83"/>
            <a:ext cx="1316" cy="3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274" name="Equation" r:id="rId17" imgW="1828800" imgH="482400" progId="Equation.DSMT4">
                    <p:embed/>
                  </p:oleObj>
                </mc:Choice>
                <mc:Fallback>
                  <p:oleObj name="Equation" r:id="rId17" imgW="1828800" imgH="482400" progId="Equation.DSMT4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79" y="83"/>
                          <a:ext cx="1316" cy="3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15" name="Object 39"/>
            <p:cNvGraphicFramePr>
              <a:graphicFrameLocks noChangeAspect="1"/>
            </p:cNvGraphicFramePr>
            <p:nvPr/>
          </p:nvGraphicFramePr>
          <p:xfrm>
            <a:off x="1345" y="436"/>
            <a:ext cx="1341" cy="4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275" name="Equation" r:id="rId19" imgW="1879560" imgH="609480" progId="Equation.DSMT4">
                    <p:embed/>
                  </p:oleObj>
                </mc:Choice>
                <mc:Fallback>
                  <p:oleObj name="Equation" r:id="rId19" imgW="1879560" imgH="609480" progId="Equation.DSMT4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5" y="436"/>
                          <a:ext cx="1341" cy="4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36" name="AutoShape 40"/>
            <p:cNvSpPr>
              <a:spLocks/>
            </p:cNvSpPr>
            <p:nvPr/>
          </p:nvSpPr>
          <p:spPr bwMode="auto">
            <a:xfrm>
              <a:off x="1066" y="164"/>
              <a:ext cx="181" cy="545"/>
            </a:xfrm>
            <a:prstGeom prst="leftBrace">
              <a:avLst>
                <a:gd name="adj1" fmla="val 25092"/>
                <a:gd name="adj2" fmla="val 50000"/>
              </a:avLst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7416" name="Object 41"/>
            <p:cNvGraphicFramePr>
              <a:graphicFrameLocks noChangeAspect="1"/>
            </p:cNvGraphicFramePr>
            <p:nvPr/>
          </p:nvGraphicFramePr>
          <p:xfrm>
            <a:off x="567" y="269"/>
            <a:ext cx="528" cy="5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276" name="剪辑" r:id="rId21" imgW="3285720" imgH="3038040" progId="MS_ClipArt_Gallery.2">
                    <p:embed/>
                  </p:oleObj>
                </mc:Choice>
                <mc:Fallback>
                  <p:oleObj name="剪辑" r:id="rId21" imgW="3285720" imgH="3038040" progId="MS_ClipArt_Gallery.2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7" y="269"/>
                          <a:ext cx="528" cy="5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3034" name="Text Box 42"/>
          <p:cNvSpPr txBox="1">
            <a:spLocks noChangeArrowheads="1"/>
          </p:cNvSpPr>
          <p:nvPr/>
        </p:nvSpPr>
        <p:spPr bwMode="auto">
          <a:xfrm>
            <a:off x="749300" y="333375"/>
            <a:ext cx="383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tx2"/>
                </a:solidFill>
                <a:ea typeface="黑体" pitchFamily="2" charset="-122"/>
              </a:rPr>
              <a:t>安培定律的应用</a:t>
            </a:r>
          </a:p>
        </p:txBody>
      </p:sp>
      <p:sp>
        <p:nvSpPr>
          <p:cNvPr id="17435" name="Text Box 75"/>
          <p:cNvSpPr txBox="1">
            <a:spLocks noChangeArrowheads="1"/>
          </p:cNvSpPr>
          <p:nvPr/>
        </p:nvSpPr>
        <p:spPr bwMode="auto">
          <a:xfrm>
            <a:off x="8662988" y="6429375"/>
            <a:ext cx="415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800">
                <a:solidFill>
                  <a:schemeClr val="bg2"/>
                </a:solidFill>
              </a:rPr>
              <a:t>18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5"/>
                                        <p:tgtEl>
                                          <p:spTgt spid="213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3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3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1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3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29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29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75"/>
                                        <p:tgtEl>
                                          <p:spTgt spid="212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375"/>
                            </p:stCondLst>
                            <p:childTnLst>
                              <p:par>
                                <p:cTn id="4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5" dur="500"/>
                                        <p:tgtEl>
                                          <p:spTgt spid="212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129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129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129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129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13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129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129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129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129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6" dur="300"/>
                                        <p:tgtEl>
                                          <p:spTgt spid="213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81" dur="500"/>
                                        <p:tgtEl>
                                          <p:spTgt spid="213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3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75" fill="hold"/>
                                        <p:tgtEl>
                                          <p:spTgt spid="2130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75" fill="hold"/>
                                        <p:tgtEl>
                                          <p:spTgt spid="2130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1250"/>
                            </p:stCondLst>
                            <p:childTnLst>
                              <p:par>
                                <p:cTn id="8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94" dur="75"/>
                                        <p:tgtEl>
                                          <p:spTgt spid="212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994" grpId="0" autoUpdateAnimBg="0"/>
      <p:bldP spid="212995" grpId="0" autoUpdateAnimBg="0"/>
      <p:bldP spid="212999" grpId="0" autoUpdateAnimBg="0"/>
      <p:bldP spid="213000" grpId="0" autoUpdateAnimBg="0"/>
      <p:bldP spid="213001" grpId="0" autoUpdateAnimBg="0"/>
      <p:bldP spid="213002" grpId="0" animBg="1"/>
      <p:bldP spid="213006" grpId="0" animBg="1"/>
      <p:bldP spid="213008" grpId="0"/>
      <p:bldP spid="213009" grpId="0"/>
      <p:bldP spid="213028" grpId="0" autoUpdateAnimBg="0"/>
      <p:bldP spid="213034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Text Box 2"/>
          <p:cNvSpPr txBox="1">
            <a:spLocks noChangeArrowheads="1"/>
          </p:cNvSpPr>
          <p:nvPr/>
        </p:nvSpPr>
        <p:spPr bwMode="auto">
          <a:xfrm>
            <a:off x="601663" y="352425"/>
            <a:ext cx="8315325" cy="98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FF3300"/>
                </a:solidFill>
              </a:rPr>
              <a:t>例</a:t>
            </a:r>
            <a:r>
              <a:rPr lang="en-US" altLang="zh-CN" sz="2800" b="1">
                <a:solidFill>
                  <a:srgbClr val="FF3300"/>
                </a:solidFill>
              </a:rPr>
              <a:t>11. </a:t>
            </a:r>
            <a:r>
              <a:rPr lang="zh-CN" altLang="en-US" sz="2800" b="1"/>
              <a:t>长直电流 </a:t>
            </a:r>
            <a:r>
              <a:rPr lang="en-US" altLang="zh-CN" sz="2800" b="1" i="1"/>
              <a:t>I</a:t>
            </a:r>
            <a:r>
              <a:rPr lang="en-US" altLang="zh-CN" sz="2800" b="1" baseline="-25000"/>
              <a:t>1</a:t>
            </a:r>
            <a:r>
              <a:rPr lang="zh-CN" altLang="en-US" sz="2800" b="1"/>
              <a:t>旁</a:t>
            </a:r>
            <a:r>
              <a:rPr lang="en-US" altLang="zh-CN" sz="2800" b="1"/>
              <a:t>, </a:t>
            </a:r>
            <a:r>
              <a:rPr lang="zh-CN" altLang="en-US" sz="2800" b="1"/>
              <a:t>有长为</a:t>
            </a:r>
            <a:r>
              <a:rPr lang="en-US" altLang="zh-CN" sz="2800" b="1" i="1"/>
              <a:t>L</a:t>
            </a:r>
            <a:r>
              <a:rPr lang="zh-CN" altLang="en-US" sz="2800" b="1"/>
              <a:t>的直电流</a:t>
            </a:r>
            <a:r>
              <a:rPr lang="en-US" altLang="zh-CN" sz="2800" b="1" i="1"/>
              <a:t>I</a:t>
            </a:r>
            <a:r>
              <a:rPr lang="en-US" altLang="zh-CN" sz="2800" b="1" baseline="-25000"/>
              <a:t>2</a:t>
            </a:r>
            <a:r>
              <a:rPr lang="en-US" altLang="zh-CN" sz="2800" b="1"/>
              <a:t> , </a:t>
            </a:r>
            <a:r>
              <a:rPr lang="zh-CN" altLang="en-US" sz="2800" b="1"/>
              <a:t>近端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800" b="1"/>
              <a:t>          距离为</a:t>
            </a:r>
            <a:r>
              <a:rPr lang="en-US" altLang="zh-CN" sz="2800" b="1" i="1"/>
              <a:t>a,</a:t>
            </a:r>
            <a:r>
              <a:rPr lang="zh-CN" altLang="en-US" sz="2800" b="1"/>
              <a:t>夹角</a:t>
            </a:r>
            <a:r>
              <a:rPr lang="zh-CN" altLang="en-US" sz="2800" b="1" i="1">
                <a:sym typeface="Symbol" pitchFamily="18" charset="2"/>
              </a:rPr>
              <a:t></a:t>
            </a:r>
            <a:r>
              <a:rPr lang="zh-CN" altLang="en-US" sz="2800" b="1" i="1"/>
              <a:t> </a:t>
            </a:r>
            <a:r>
              <a:rPr lang="zh-CN" altLang="en-US" sz="2800" b="1"/>
              <a:t>，求两电流的相互作用力？</a:t>
            </a:r>
          </a:p>
        </p:txBody>
      </p:sp>
      <p:sp>
        <p:nvSpPr>
          <p:cNvPr id="248835" name="Text Box 3"/>
          <p:cNvSpPr txBox="1">
            <a:spLocks noChangeArrowheads="1"/>
          </p:cNvSpPr>
          <p:nvPr/>
        </p:nvSpPr>
        <p:spPr bwMode="auto">
          <a:xfrm>
            <a:off x="919163" y="1311275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FF3300"/>
                </a:solidFill>
              </a:rPr>
              <a:t>解：</a:t>
            </a:r>
          </a:p>
        </p:txBody>
      </p:sp>
      <p:sp>
        <p:nvSpPr>
          <p:cNvPr id="248836" name="Text Box 4"/>
          <p:cNvSpPr txBox="1">
            <a:spLocks noChangeArrowheads="1"/>
          </p:cNvSpPr>
          <p:nvPr/>
        </p:nvSpPr>
        <p:spPr bwMode="auto">
          <a:xfrm>
            <a:off x="1757363" y="1322388"/>
            <a:ext cx="4470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/>
              <a:t>       </a:t>
            </a:r>
            <a:r>
              <a:rPr lang="zh-CN" altLang="en-US" sz="2800" b="1"/>
              <a:t>受力方向如图，</a:t>
            </a:r>
          </a:p>
        </p:txBody>
      </p:sp>
      <p:graphicFrame>
        <p:nvGraphicFramePr>
          <p:cNvPr id="248837" name="Object 5"/>
          <p:cNvGraphicFramePr>
            <a:graphicFrameLocks noChangeAspect="1"/>
          </p:cNvGraphicFramePr>
          <p:nvPr/>
        </p:nvGraphicFramePr>
        <p:xfrm>
          <a:off x="1631950" y="1322388"/>
          <a:ext cx="742950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43" name="Equation" r:id="rId3" imgW="698400" imgH="495000" progId="Equation.DSMT4">
                  <p:embed/>
                </p:oleObj>
              </mc:Choice>
              <mc:Fallback>
                <p:oleObj name="Equation" r:id="rId3" imgW="698400" imgH="4950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1950" y="1322388"/>
                        <a:ext cx="742950" cy="522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8838" name="Object 6"/>
          <p:cNvGraphicFramePr>
            <a:graphicFrameLocks noChangeAspect="1"/>
          </p:cNvGraphicFramePr>
          <p:nvPr/>
        </p:nvGraphicFramePr>
        <p:xfrm>
          <a:off x="2770188" y="1822450"/>
          <a:ext cx="2162175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44" name="Equation" r:id="rId5" imgW="2120760" imgH="431640" progId="Equation.DSMT4">
                  <p:embed/>
                </p:oleObj>
              </mc:Choice>
              <mc:Fallback>
                <p:oleObj name="Equation" r:id="rId5" imgW="2120760" imgH="4316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0188" y="1822450"/>
                        <a:ext cx="2162175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8839" name="Object 7"/>
          <p:cNvGraphicFramePr>
            <a:graphicFrameLocks noChangeAspect="1"/>
          </p:cNvGraphicFramePr>
          <p:nvPr/>
        </p:nvGraphicFramePr>
        <p:xfrm>
          <a:off x="1454150" y="2873375"/>
          <a:ext cx="3089275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45" name="Equation" r:id="rId7" imgW="3555720" imgH="583920" progId="Equation.DSMT4">
                  <p:embed/>
                </p:oleObj>
              </mc:Choice>
              <mc:Fallback>
                <p:oleObj name="Equation" r:id="rId7" imgW="3555720" imgH="58392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4150" y="2873375"/>
                        <a:ext cx="3089275" cy="592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431925" y="2287588"/>
            <a:ext cx="5084763" cy="531812"/>
            <a:chOff x="720" y="1441"/>
            <a:chExt cx="3203" cy="335"/>
          </a:xfrm>
        </p:grpSpPr>
        <p:sp>
          <p:nvSpPr>
            <p:cNvPr id="18490" name="Text Box 9"/>
            <p:cNvSpPr txBox="1">
              <a:spLocks noChangeArrowheads="1"/>
            </p:cNvSpPr>
            <p:nvPr/>
          </p:nvSpPr>
          <p:spPr bwMode="auto">
            <a:xfrm>
              <a:off x="720" y="1449"/>
              <a:ext cx="320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800" b="1"/>
                <a:t>每个      方向一致，故</a:t>
              </a:r>
            </a:p>
          </p:txBody>
        </p:sp>
        <p:graphicFrame>
          <p:nvGraphicFramePr>
            <p:cNvPr id="18455" name="Object 10"/>
            <p:cNvGraphicFramePr>
              <a:graphicFrameLocks noChangeAspect="1"/>
            </p:cNvGraphicFramePr>
            <p:nvPr/>
          </p:nvGraphicFramePr>
          <p:xfrm>
            <a:off x="1248" y="1441"/>
            <a:ext cx="310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246" name="Equation" r:id="rId9" imgW="495000" imgH="406080" progId="Equation.DSMT4">
                    <p:embed/>
                  </p:oleObj>
                </mc:Choice>
                <mc:Fallback>
                  <p:oleObj name="Equation" r:id="rId9" imgW="495000" imgH="40608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1441"/>
                          <a:ext cx="310" cy="2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48843" name="Object 11"/>
          <p:cNvGraphicFramePr>
            <a:graphicFrameLocks noChangeAspect="1"/>
          </p:cNvGraphicFramePr>
          <p:nvPr/>
        </p:nvGraphicFramePr>
        <p:xfrm>
          <a:off x="1930400" y="3500438"/>
          <a:ext cx="2052638" cy="877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47" name="Equation" r:id="rId11" imgW="2070000" imgH="850680" progId="Equation.DSMT4">
                  <p:embed/>
                </p:oleObj>
              </mc:Choice>
              <mc:Fallback>
                <p:oleObj name="Equation" r:id="rId11" imgW="2070000" imgH="85068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0400" y="3500438"/>
                        <a:ext cx="2052638" cy="877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8844" name="Line 12"/>
          <p:cNvSpPr>
            <a:spLocks noChangeShapeType="1"/>
          </p:cNvSpPr>
          <p:nvPr/>
        </p:nvSpPr>
        <p:spPr bwMode="auto">
          <a:xfrm>
            <a:off x="3635375" y="40767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48845" name="Object 13"/>
          <p:cNvGraphicFramePr>
            <a:graphicFrameLocks noChangeAspect="1"/>
          </p:cNvGraphicFramePr>
          <p:nvPr/>
        </p:nvGraphicFramePr>
        <p:xfrm>
          <a:off x="1965325" y="4479925"/>
          <a:ext cx="1909763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48" name="Equation" r:id="rId13" imgW="1993680" imgH="774360" progId="Equation.DSMT4">
                  <p:embed/>
                </p:oleObj>
              </mc:Choice>
              <mc:Fallback>
                <p:oleObj name="Equation" r:id="rId13" imgW="1993680" imgH="77436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5325" y="4479925"/>
                        <a:ext cx="1909763" cy="779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8846" name="Line 14"/>
          <p:cNvSpPr>
            <a:spLocks noChangeShapeType="1"/>
          </p:cNvSpPr>
          <p:nvPr/>
        </p:nvSpPr>
        <p:spPr bwMode="auto">
          <a:xfrm flipH="1" flipV="1">
            <a:off x="7091363" y="3024188"/>
            <a:ext cx="457200" cy="3048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48847" name="Object 15"/>
          <p:cNvGraphicFramePr>
            <a:graphicFrameLocks noChangeAspect="1"/>
          </p:cNvGraphicFramePr>
          <p:nvPr/>
        </p:nvGraphicFramePr>
        <p:xfrm>
          <a:off x="6934200" y="2589213"/>
          <a:ext cx="608013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49" name="Equation" r:id="rId15" imgW="622080" imgH="495000" progId="Equation.DSMT4">
                  <p:embed/>
                </p:oleObj>
              </mc:Choice>
              <mc:Fallback>
                <p:oleObj name="Equation" r:id="rId15" imgW="622080" imgH="4950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2589213"/>
                        <a:ext cx="608013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8848" name="Line 16"/>
          <p:cNvSpPr>
            <a:spLocks noChangeShapeType="1"/>
          </p:cNvSpPr>
          <p:nvPr/>
        </p:nvSpPr>
        <p:spPr bwMode="auto">
          <a:xfrm>
            <a:off x="8005763" y="2719388"/>
            <a:ext cx="914400" cy="6858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8849" name="Line 17"/>
          <p:cNvSpPr>
            <a:spLocks noChangeShapeType="1"/>
          </p:cNvSpPr>
          <p:nvPr/>
        </p:nvSpPr>
        <p:spPr bwMode="auto">
          <a:xfrm>
            <a:off x="7091363" y="4090988"/>
            <a:ext cx="990600" cy="6858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 rot="195800">
            <a:off x="7812088" y="3205163"/>
            <a:ext cx="863600" cy="1376362"/>
            <a:chOff x="4830" y="2659"/>
            <a:chExt cx="576" cy="912"/>
          </a:xfrm>
        </p:grpSpPr>
        <p:sp>
          <p:nvSpPr>
            <p:cNvPr id="18488" name="Line 19"/>
            <p:cNvSpPr>
              <a:spLocks noChangeShapeType="1"/>
            </p:cNvSpPr>
            <p:nvPr/>
          </p:nvSpPr>
          <p:spPr bwMode="auto">
            <a:xfrm flipH="1">
              <a:off x="4830" y="2659"/>
              <a:ext cx="576" cy="912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89" name="Text Box 20"/>
            <p:cNvSpPr txBox="1">
              <a:spLocks noChangeArrowheads="1"/>
            </p:cNvSpPr>
            <p:nvPr/>
          </p:nvSpPr>
          <p:spPr bwMode="auto">
            <a:xfrm rot="-3328483">
              <a:off x="5094" y="3043"/>
              <a:ext cx="246" cy="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chemeClr val="tx2"/>
                  </a:solidFill>
                </a:rPr>
                <a:t>L</a:t>
              </a:r>
            </a:p>
          </p:txBody>
        </p:sp>
      </p:grpSp>
      <p:graphicFrame>
        <p:nvGraphicFramePr>
          <p:cNvPr id="248853" name="Object 21"/>
          <p:cNvGraphicFramePr>
            <a:graphicFrameLocks noChangeAspect="1"/>
          </p:cNvGraphicFramePr>
          <p:nvPr/>
        </p:nvGraphicFramePr>
        <p:xfrm>
          <a:off x="3959225" y="4508500"/>
          <a:ext cx="828675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50" name="Equation" r:id="rId17" imgW="761760" imgH="723600" progId="Equation.DSMT4">
                  <p:embed/>
                </p:oleObj>
              </mc:Choice>
              <mc:Fallback>
                <p:oleObj name="Equation" r:id="rId17" imgW="761760" imgH="72360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9225" y="4508500"/>
                        <a:ext cx="828675" cy="785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8854" name="Object 22"/>
          <p:cNvGraphicFramePr>
            <a:graphicFrameLocks noChangeAspect="1"/>
          </p:cNvGraphicFramePr>
          <p:nvPr/>
        </p:nvGraphicFramePr>
        <p:xfrm>
          <a:off x="3240088" y="5130800"/>
          <a:ext cx="2413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51" name="Equation" r:id="rId19" imgW="241200" imgH="253800" progId="Equation.3">
                  <p:embed/>
                </p:oleObj>
              </mc:Choice>
              <mc:Fallback>
                <p:oleObj name="Equation" r:id="rId19" imgW="241200" imgH="2538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0088" y="5130800"/>
                        <a:ext cx="2413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8855" name="Object 23"/>
          <p:cNvGraphicFramePr>
            <a:graphicFrameLocks noChangeAspect="1"/>
          </p:cNvGraphicFramePr>
          <p:nvPr/>
        </p:nvGraphicFramePr>
        <p:xfrm>
          <a:off x="3095625" y="4275138"/>
          <a:ext cx="1223963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52" name="Equation" r:id="rId21" imgW="1346040" imgH="393480" progId="Equation.DSMT4">
                  <p:embed/>
                </p:oleObj>
              </mc:Choice>
              <mc:Fallback>
                <p:oleObj name="Equation" r:id="rId21" imgW="1346040" imgH="39348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5625" y="4275138"/>
                        <a:ext cx="1223963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8856" name="Rectangle 24"/>
          <p:cNvSpPr>
            <a:spLocks noChangeArrowheads="1"/>
          </p:cNvSpPr>
          <p:nvPr/>
        </p:nvSpPr>
        <p:spPr bwMode="auto">
          <a:xfrm>
            <a:off x="1514475" y="1766888"/>
            <a:ext cx="1600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 b="1"/>
              <a:t>大小为</a:t>
            </a:r>
          </a:p>
        </p:txBody>
      </p:sp>
      <p:graphicFrame>
        <p:nvGraphicFramePr>
          <p:cNvPr id="248857" name="Object 25"/>
          <p:cNvGraphicFramePr>
            <a:graphicFrameLocks noChangeAspect="1"/>
          </p:cNvGraphicFramePr>
          <p:nvPr/>
        </p:nvGraphicFramePr>
        <p:xfrm>
          <a:off x="7729538" y="3100388"/>
          <a:ext cx="627062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53" name="Equation" r:id="rId23" imgW="672840" imgH="495000" progId="Equation.DSMT4">
                  <p:embed/>
                </p:oleObj>
              </mc:Choice>
              <mc:Fallback>
                <p:oleObj name="Equation" r:id="rId23" imgW="672840" imgH="49500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29538" y="3100388"/>
                        <a:ext cx="627062" cy="534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5795963" y="2185988"/>
            <a:ext cx="2881312" cy="2971800"/>
            <a:chOff x="3321" y="480"/>
            <a:chExt cx="2103" cy="2256"/>
          </a:xfrm>
        </p:grpSpPr>
        <p:sp>
          <p:nvSpPr>
            <p:cNvPr id="18479" name="Rectangle 27"/>
            <p:cNvSpPr>
              <a:spLocks noChangeArrowheads="1"/>
            </p:cNvSpPr>
            <p:nvPr/>
          </p:nvSpPr>
          <p:spPr bwMode="auto">
            <a:xfrm>
              <a:off x="3321" y="528"/>
              <a:ext cx="323" cy="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 i="1">
                  <a:solidFill>
                    <a:srgbClr val="FF3300"/>
                  </a:solidFill>
                </a:rPr>
                <a:t>I</a:t>
              </a:r>
              <a:r>
                <a:rPr lang="en-US" altLang="zh-CN" sz="2800" b="1" baseline="-25000">
                  <a:solidFill>
                    <a:srgbClr val="FF3300"/>
                  </a:solidFill>
                </a:rPr>
                <a:t>1</a:t>
              </a:r>
            </a:p>
          </p:txBody>
        </p:sp>
        <p:sp>
          <p:nvSpPr>
            <p:cNvPr id="18480" name="Rectangle 28"/>
            <p:cNvSpPr>
              <a:spLocks noChangeArrowheads="1"/>
            </p:cNvSpPr>
            <p:nvPr/>
          </p:nvSpPr>
          <p:spPr bwMode="auto">
            <a:xfrm>
              <a:off x="5088" y="672"/>
              <a:ext cx="336" cy="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 i="1">
                  <a:solidFill>
                    <a:srgbClr val="3333FF"/>
                  </a:solidFill>
                </a:rPr>
                <a:t>I</a:t>
              </a:r>
              <a:r>
                <a:rPr lang="en-US" altLang="zh-CN" sz="2800" b="1" baseline="-25000">
                  <a:solidFill>
                    <a:srgbClr val="3333FF"/>
                  </a:solidFill>
                </a:rPr>
                <a:t>2</a:t>
              </a:r>
            </a:p>
          </p:txBody>
        </p:sp>
        <p:sp>
          <p:nvSpPr>
            <p:cNvPr id="18481" name="Line 29"/>
            <p:cNvSpPr>
              <a:spLocks noChangeShapeType="1"/>
            </p:cNvSpPr>
            <p:nvPr/>
          </p:nvSpPr>
          <p:spPr bwMode="auto">
            <a:xfrm flipH="1">
              <a:off x="3744" y="2016"/>
              <a:ext cx="480" cy="7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8453" name="Object 30"/>
            <p:cNvGraphicFramePr>
              <a:graphicFrameLocks noChangeAspect="1"/>
            </p:cNvGraphicFramePr>
            <p:nvPr/>
          </p:nvGraphicFramePr>
          <p:xfrm>
            <a:off x="3735" y="2356"/>
            <a:ext cx="186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254" name="Equation" r:id="rId25" imgW="139680" imgH="177480" progId="Equation.DSMT4">
                    <p:embed/>
                  </p:oleObj>
                </mc:Choice>
                <mc:Fallback>
                  <p:oleObj name="Equation" r:id="rId25" imgW="139680" imgH="177480" progId="Equation.DSMT4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35" y="2356"/>
                          <a:ext cx="186" cy="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54" name="Object 31"/>
            <p:cNvGraphicFramePr>
              <a:graphicFrameLocks noChangeAspect="1"/>
            </p:cNvGraphicFramePr>
            <p:nvPr/>
          </p:nvGraphicFramePr>
          <p:xfrm>
            <a:off x="3888" y="1680"/>
            <a:ext cx="251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255" name="公式" r:id="rId27" imgW="126720" imgH="139680" progId="Equation.3">
                    <p:embed/>
                  </p:oleObj>
                </mc:Choice>
                <mc:Fallback>
                  <p:oleObj name="公式" r:id="rId27" imgW="126720" imgH="139680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8" y="1680"/>
                          <a:ext cx="251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82" name="Arc 32"/>
            <p:cNvSpPr>
              <a:spLocks/>
            </p:cNvSpPr>
            <p:nvPr/>
          </p:nvSpPr>
          <p:spPr bwMode="auto">
            <a:xfrm>
              <a:off x="3744" y="2308"/>
              <a:ext cx="228" cy="275"/>
            </a:xfrm>
            <a:custGeom>
              <a:avLst/>
              <a:gdLst>
                <a:gd name="T0" fmla="*/ 0 w 21666"/>
                <a:gd name="T1" fmla="*/ 0 h 21600"/>
                <a:gd name="T2" fmla="*/ 0 w 21666"/>
                <a:gd name="T3" fmla="*/ 0 h 21600"/>
                <a:gd name="T4" fmla="*/ 0 w 21666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66"/>
                <a:gd name="T10" fmla="*/ 0 h 21600"/>
                <a:gd name="T11" fmla="*/ 21666 w 2166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66" h="21600" fill="none" extrusionOk="0">
                  <a:moveTo>
                    <a:pt x="-1" y="581"/>
                  </a:moveTo>
                  <a:cubicBezTo>
                    <a:pt x="1631" y="195"/>
                    <a:pt x="3303" y="-1"/>
                    <a:pt x="4980" y="0"/>
                  </a:cubicBezTo>
                  <a:cubicBezTo>
                    <a:pt x="11440" y="0"/>
                    <a:pt x="17562" y="2892"/>
                    <a:pt x="21665" y="7883"/>
                  </a:cubicBezTo>
                </a:path>
                <a:path w="21666" h="21600" stroke="0" extrusionOk="0">
                  <a:moveTo>
                    <a:pt x="-1" y="581"/>
                  </a:moveTo>
                  <a:cubicBezTo>
                    <a:pt x="1631" y="195"/>
                    <a:pt x="3303" y="-1"/>
                    <a:pt x="4980" y="0"/>
                  </a:cubicBezTo>
                  <a:cubicBezTo>
                    <a:pt x="11440" y="0"/>
                    <a:pt x="17562" y="2892"/>
                    <a:pt x="21665" y="7883"/>
                  </a:cubicBezTo>
                  <a:lnTo>
                    <a:pt x="4980" y="21600"/>
                  </a:lnTo>
                  <a:close/>
                </a:path>
              </a:pathLst>
            </a:cu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83" name="Line 33"/>
            <p:cNvSpPr>
              <a:spLocks noChangeShapeType="1"/>
            </p:cNvSpPr>
            <p:nvPr/>
          </p:nvSpPr>
          <p:spPr bwMode="auto">
            <a:xfrm flipH="1">
              <a:off x="3744" y="1968"/>
              <a:ext cx="4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84" name="AutoShape 34"/>
            <p:cNvSpPr>
              <a:spLocks noChangeArrowheads="1"/>
            </p:cNvSpPr>
            <p:nvPr/>
          </p:nvSpPr>
          <p:spPr bwMode="auto">
            <a:xfrm>
              <a:off x="3648" y="672"/>
              <a:ext cx="96" cy="2064"/>
            </a:xfrm>
            <a:prstGeom prst="can">
              <a:avLst>
                <a:gd name="adj" fmla="val 73956"/>
              </a:avLst>
            </a:prstGeom>
            <a:gradFill rotWithShape="0">
              <a:gsLst>
                <a:gs pos="0">
                  <a:srgbClr val="76762F"/>
                </a:gs>
                <a:gs pos="50000">
                  <a:srgbClr val="FFFF66"/>
                </a:gs>
                <a:gs pos="100000">
                  <a:srgbClr val="76762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85" name="Line 35"/>
            <p:cNvSpPr>
              <a:spLocks noChangeShapeType="1"/>
            </p:cNvSpPr>
            <p:nvPr/>
          </p:nvSpPr>
          <p:spPr bwMode="auto">
            <a:xfrm flipV="1">
              <a:off x="3696" y="480"/>
              <a:ext cx="0" cy="227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86" name="AutoShape 36"/>
            <p:cNvSpPr>
              <a:spLocks noChangeArrowheads="1"/>
            </p:cNvSpPr>
            <p:nvPr/>
          </p:nvSpPr>
          <p:spPr bwMode="auto">
            <a:xfrm rot="1972532">
              <a:off x="4560" y="768"/>
              <a:ext cx="96" cy="1296"/>
            </a:xfrm>
            <a:prstGeom prst="can">
              <a:avLst>
                <a:gd name="adj" fmla="val 46438"/>
              </a:avLst>
            </a:prstGeom>
            <a:gradFill rotWithShape="1">
              <a:gsLst>
                <a:gs pos="0">
                  <a:srgbClr val="CCFF66"/>
                </a:gs>
                <a:gs pos="100000">
                  <a:srgbClr val="5E762F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87" name="Line 37"/>
            <p:cNvSpPr>
              <a:spLocks noChangeShapeType="1"/>
            </p:cNvSpPr>
            <p:nvPr/>
          </p:nvSpPr>
          <p:spPr bwMode="auto">
            <a:xfrm flipV="1">
              <a:off x="4944" y="720"/>
              <a:ext cx="147" cy="19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248870" name="Object 38"/>
          <p:cNvGraphicFramePr>
            <a:graphicFrameLocks noChangeAspect="1"/>
          </p:cNvGraphicFramePr>
          <p:nvPr/>
        </p:nvGraphicFramePr>
        <p:xfrm>
          <a:off x="7407275" y="3867150"/>
          <a:ext cx="342900" cy="296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56" name="Equation" r:id="rId29" imgW="368280" imgH="317160" progId="Equation.DSMT4">
                  <p:embed/>
                </p:oleObj>
              </mc:Choice>
              <mc:Fallback>
                <p:oleObj name="Equation" r:id="rId29" imgW="368280" imgH="317160" progId="Equation.DSMT4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07275" y="3867150"/>
                        <a:ext cx="342900" cy="296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39"/>
          <p:cNvGrpSpPr>
            <a:grpSpLocks/>
          </p:cNvGrpSpPr>
          <p:nvPr/>
        </p:nvGrpSpPr>
        <p:grpSpPr bwMode="auto">
          <a:xfrm>
            <a:off x="6786563" y="3100388"/>
            <a:ext cx="644525" cy="415925"/>
            <a:chOff x="3840" y="1536"/>
            <a:chExt cx="358" cy="214"/>
          </a:xfrm>
        </p:grpSpPr>
        <p:graphicFrame>
          <p:nvGraphicFramePr>
            <p:cNvPr id="18451" name="Object 40"/>
            <p:cNvGraphicFramePr>
              <a:graphicFrameLocks noChangeAspect="1"/>
            </p:cNvGraphicFramePr>
            <p:nvPr/>
          </p:nvGraphicFramePr>
          <p:xfrm>
            <a:off x="4032" y="1584"/>
            <a:ext cx="166" cy="1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257" name="Equation" r:id="rId31" imgW="330120" imgH="330120" progId="Equation.3">
                    <p:embed/>
                  </p:oleObj>
                </mc:Choice>
                <mc:Fallback>
                  <p:oleObj name="Equation" r:id="rId31" imgW="330120" imgH="330120" progId="Equation.3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1584"/>
                          <a:ext cx="166" cy="1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52" name="Object 41"/>
            <p:cNvGraphicFramePr>
              <a:graphicFrameLocks noChangeAspect="1"/>
            </p:cNvGraphicFramePr>
            <p:nvPr/>
          </p:nvGraphicFramePr>
          <p:xfrm>
            <a:off x="3840" y="1536"/>
            <a:ext cx="160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258" name="Equation" r:id="rId33" imgW="317160" imgH="380880" progId="Equation.3">
                    <p:embed/>
                  </p:oleObj>
                </mc:Choice>
                <mc:Fallback>
                  <p:oleObj name="Equation" r:id="rId33" imgW="317160" imgH="380880" progId="Equation.3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1536"/>
                          <a:ext cx="160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42"/>
          <p:cNvGrpSpPr>
            <a:grpSpLocks/>
          </p:cNvGrpSpPr>
          <p:nvPr/>
        </p:nvGrpSpPr>
        <p:grpSpPr bwMode="auto">
          <a:xfrm>
            <a:off x="6329363" y="3557588"/>
            <a:ext cx="1066800" cy="368300"/>
            <a:chOff x="3552" y="1728"/>
            <a:chExt cx="672" cy="232"/>
          </a:xfrm>
        </p:grpSpPr>
        <p:graphicFrame>
          <p:nvGraphicFramePr>
            <p:cNvPr id="18450" name="Object 43"/>
            <p:cNvGraphicFramePr>
              <a:graphicFrameLocks noChangeAspect="1"/>
            </p:cNvGraphicFramePr>
            <p:nvPr/>
          </p:nvGraphicFramePr>
          <p:xfrm>
            <a:off x="3936" y="1728"/>
            <a:ext cx="208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259" name="公式" r:id="rId35" imgW="114120" imgH="126720" progId="Equation.3">
                    <p:embed/>
                  </p:oleObj>
                </mc:Choice>
                <mc:Fallback>
                  <p:oleObj name="公式" r:id="rId35" imgW="114120" imgH="126720" progId="Equation.3">
                    <p:embed/>
                    <p:pic>
                      <p:nvPicPr>
                        <p:cNvPr id="0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1728"/>
                          <a:ext cx="208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78" name="Line 44"/>
            <p:cNvSpPr>
              <a:spLocks noChangeShapeType="1"/>
            </p:cNvSpPr>
            <p:nvPr/>
          </p:nvSpPr>
          <p:spPr bwMode="auto">
            <a:xfrm flipH="1">
              <a:off x="3552" y="1728"/>
              <a:ext cx="6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48877" name="Line 45"/>
          <p:cNvSpPr>
            <a:spLocks noChangeShapeType="1"/>
          </p:cNvSpPr>
          <p:nvPr/>
        </p:nvSpPr>
        <p:spPr bwMode="auto">
          <a:xfrm>
            <a:off x="7472363" y="3633788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8878" name="Line 46"/>
          <p:cNvSpPr>
            <a:spLocks noChangeShapeType="1"/>
          </p:cNvSpPr>
          <p:nvPr/>
        </p:nvSpPr>
        <p:spPr bwMode="auto">
          <a:xfrm>
            <a:off x="7777163" y="3252788"/>
            <a:ext cx="0" cy="6858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8879" name="Line 47"/>
          <p:cNvSpPr>
            <a:spLocks noChangeShapeType="1"/>
          </p:cNvSpPr>
          <p:nvPr/>
        </p:nvSpPr>
        <p:spPr bwMode="auto">
          <a:xfrm>
            <a:off x="7472363" y="3633788"/>
            <a:ext cx="3048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8880" name="Line 48"/>
          <p:cNvSpPr>
            <a:spLocks noChangeShapeType="1"/>
          </p:cNvSpPr>
          <p:nvPr/>
        </p:nvSpPr>
        <p:spPr bwMode="auto">
          <a:xfrm flipV="1">
            <a:off x="7472363" y="3100388"/>
            <a:ext cx="304800" cy="457200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" name="Group 49"/>
          <p:cNvGrpSpPr>
            <a:grpSpLocks/>
          </p:cNvGrpSpPr>
          <p:nvPr/>
        </p:nvGrpSpPr>
        <p:grpSpPr bwMode="auto">
          <a:xfrm>
            <a:off x="6032500" y="1295400"/>
            <a:ext cx="2959100" cy="838200"/>
            <a:chOff x="3596" y="432"/>
            <a:chExt cx="1864" cy="528"/>
          </a:xfrm>
        </p:grpSpPr>
        <p:graphicFrame>
          <p:nvGraphicFramePr>
            <p:cNvPr id="18448" name="Object 50"/>
            <p:cNvGraphicFramePr>
              <a:graphicFrameLocks noChangeAspect="1"/>
            </p:cNvGraphicFramePr>
            <p:nvPr/>
          </p:nvGraphicFramePr>
          <p:xfrm>
            <a:off x="4080" y="519"/>
            <a:ext cx="1380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260" name="Equation" r:id="rId37" imgW="1917360" imgH="406080" progId="Equation.DSMT4">
                    <p:embed/>
                  </p:oleObj>
                </mc:Choice>
                <mc:Fallback>
                  <p:oleObj name="Equation" r:id="rId37" imgW="1917360" imgH="406080" progId="Equation.DSMT4">
                    <p:embed/>
                    <p:pic>
                      <p:nvPicPr>
                        <p:cNvPr id="0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519"/>
                          <a:ext cx="1380" cy="291"/>
                        </a:xfrm>
                        <a:prstGeom prst="rect">
                          <a:avLst/>
                        </a:prstGeom>
                        <a:noFill/>
                        <a:ln w="38100">
                          <a:solidFill>
                            <a:srgbClr val="FF66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49" name="Object 51"/>
            <p:cNvGraphicFramePr>
              <a:graphicFrameLocks noChangeAspect="1"/>
            </p:cNvGraphicFramePr>
            <p:nvPr/>
          </p:nvGraphicFramePr>
          <p:xfrm>
            <a:off x="3596" y="432"/>
            <a:ext cx="484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261" name="剪辑" r:id="rId39" imgW="3285720" imgH="3038040" progId="MS_ClipArt_Gallery.2">
                    <p:embed/>
                  </p:oleObj>
                </mc:Choice>
                <mc:Fallback>
                  <p:oleObj name="剪辑" r:id="rId39" imgW="3285720" imgH="3038040" progId="MS_ClipArt_Gallery.2">
                    <p:embed/>
                    <p:pic>
                      <p:nvPicPr>
                        <p:cNvPr id="0" name="Object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96" y="432"/>
                          <a:ext cx="484" cy="5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48885" name="Rectangle 53"/>
          <p:cNvSpPr>
            <a:spLocks noChangeArrowheads="1"/>
          </p:cNvSpPr>
          <p:nvPr/>
        </p:nvSpPr>
        <p:spPr bwMode="auto">
          <a:xfrm>
            <a:off x="1651000" y="6208713"/>
            <a:ext cx="47926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 b="1"/>
              <a:t>根据牛顿定律：</a:t>
            </a:r>
          </a:p>
        </p:txBody>
      </p:sp>
      <p:graphicFrame>
        <p:nvGraphicFramePr>
          <p:cNvPr id="248886" name="Object 54"/>
          <p:cNvGraphicFramePr>
            <a:graphicFrameLocks noChangeAspect="1"/>
          </p:cNvGraphicFramePr>
          <p:nvPr/>
        </p:nvGraphicFramePr>
        <p:xfrm>
          <a:off x="4356100" y="6284913"/>
          <a:ext cx="1485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62" name="Equation" r:id="rId41" imgW="1485720" imgH="457200" progId="Equation.3">
                  <p:embed/>
                </p:oleObj>
              </mc:Choice>
              <mc:Fallback>
                <p:oleObj name="Equation" r:id="rId41" imgW="1485720" imgH="457200" progId="Equation.3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6284913"/>
                        <a:ext cx="1485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59"/>
          <p:cNvGrpSpPr>
            <a:grpSpLocks/>
          </p:cNvGrpSpPr>
          <p:nvPr/>
        </p:nvGrpSpPr>
        <p:grpSpPr bwMode="auto">
          <a:xfrm>
            <a:off x="5487988" y="5538788"/>
            <a:ext cx="3446462" cy="542925"/>
            <a:chOff x="3408" y="3489"/>
            <a:chExt cx="2171" cy="342"/>
          </a:xfrm>
        </p:grpSpPr>
        <p:sp>
          <p:nvSpPr>
            <p:cNvPr id="18477" name="Rectangle 56"/>
            <p:cNvSpPr>
              <a:spLocks noChangeArrowheads="1"/>
            </p:cNvSpPr>
            <p:nvPr/>
          </p:nvSpPr>
          <p:spPr bwMode="auto">
            <a:xfrm>
              <a:off x="3408" y="3489"/>
              <a:ext cx="217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800" b="1"/>
                <a:t>方向与        相同</a:t>
              </a:r>
            </a:p>
          </p:txBody>
        </p:sp>
        <p:graphicFrame>
          <p:nvGraphicFramePr>
            <p:cNvPr id="18447" name="Object 57"/>
            <p:cNvGraphicFramePr>
              <a:graphicFrameLocks noChangeAspect="1"/>
            </p:cNvGraphicFramePr>
            <p:nvPr/>
          </p:nvGraphicFramePr>
          <p:xfrm>
            <a:off x="4168" y="3525"/>
            <a:ext cx="407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263" name="Equation" r:id="rId43" imgW="660240" imgH="495000" progId="Equation.DSMT4">
                    <p:embed/>
                  </p:oleObj>
                </mc:Choice>
                <mc:Fallback>
                  <p:oleObj name="Equation" r:id="rId43" imgW="660240" imgH="495000" progId="Equation.DSMT4">
                    <p:embed/>
                    <p:pic>
                      <p:nvPicPr>
                        <p:cNvPr id="0" name="Object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68" y="3525"/>
                          <a:ext cx="407" cy="3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48890" name="Object 58"/>
          <p:cNvGraphicFramePr>
            <a:graphicFrameLocks noChangeAspect="1"/>
          </p:cNvGraphicFramePr>
          <p:nvPr/>
        </p:nvGraphicFramePr>
        <p:xfrm>
          <a:off x="1960563" y="5386388"/>
          <a:ext cx="34036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64" name="Equation" r:id="rId45" imgW="3403440" imgH="787320" progId="Equation.DSMT4">
                  <p:embed/>
                </p:oleObj>
              </mc:Choice>
              <mc:Fallback>
                <p:oleObj name="Equation" r:id="rId45" imgW="3403440" imgH="787320" progId="Equation.DSMT4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0563" y="5386388"/>
                        <a:ext cx="34036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76" name="Text Box 75"/>
          <p:cNvSpPr txBox="1">
            <a:spLocks noChangeArrowheads="1"/>
          </p:cNvSpPr>
          <p:nvPr/>
        </p:nvSpPr>
        <p:spPr bwMode="auto">
          <a:xfrm>
            <a:off x="8662988" y="6429375"/>
            <a:ext cx="415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800">
                <a:solidFill>
                  <a:schemeClr val="bg2"/>
                </a:solidFill>
              </a:rPr>
              <a:t>19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5"/>
                                        <p:tgtEl>
                                          <p:spTgt spid="248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3375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3875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48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4375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48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4875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75"/>
                                        <p:tgtEl>
                                          <p:spTgt spid="248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48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248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48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48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75"/>
                                        <p:tgtEl>
                                          <p:spTgt spid="248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48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48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48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0" dur="500"/>
                                        <p:tgtEl>
                                          <p:spTgt spid="248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248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248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248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6" dur="500"/>
                                        <p:tgtEl>
                                          <p:spTgt spid="248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4" dur="500"/>
                                        <p:tgtEl>
                                          <p:spTgt spid="248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248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8" dur="500"/>
                                        <p:tgtEl>
                                          <p:spTgt spid="248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1" dur="75"/>
                                        <p:tgtEl>
                                          <p:spTgt spid="248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2488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2488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834" grpId="0" autoUpdateAnimBg="0"/>
      <p:bldP spid="248835" grpId="0" autoUpdateAnimBg="0"/>
      <p:bldP spid="248836" grpId="0"/>
      <p:bldP spid="248844" grpId="0" animBg="1"/>
      <p:bldP spid="248846" grpId="0" animBg="1"/>
      <p:bldP spid="248848" grpId="0" animBg="1"/>
      <p:bldP spid="248849" grpId="0" animBg="1"/>
      <p:bldP spid="248856" grpId="0" autoUpdateAnimBg="0"/>
      <p:bldP spid="248877" grpId="0" animBg="1"/>
      <p:bldP spid="248878" grpId="0" animBg="1"/>
      <p:bldP spid="248879" grpId="0" animBg="1"/>
      <p:bldP spid="248880" grpId="0" animBg="1"/>
      <p:bldP spid="248885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ChangeArrowheads="1"/>
          </p:cNvSpPr>
          <p:nvPr/>
        </p:nvSpPr>
        <p:spPr bwMode="auto">
          <a:xfrm>
            <a:off x="2092325" y="2333625"/>
            <a:ext cx="449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b="1"/>
              <a:t>1</a:t>
            </a:r>
            <a:r>
              <a:rPr lang="en-US" altLang="zh-CN" sz="2800" b="1" baseline="30000"/>
              <a:t>o</a:t>
            </a:r>
            <a:r>
              <a:rPr lang="en-US" altLang="zh-CN" sz="2800" b="1" baseline="30000">
                <a:solidFill>
                  <a:srgbClr val="3366FF"/>
                </a:solidFill>
              </a:rPr>
              <a:t> </a:t>
            </a:r>
            <a:r>
              <a:rPr lang="zh-CN" altLang="en-US" sz="2800" b="1"/>
              <a:t>若两电流互相垂直</a:t>
            </a:r>
            <a:endParaRPr lang="zh-CN" altLang="en-US" sz="2800" b="1">
              <a:sym typeface="Symbol" pitchFamily="18" charset="2"/>
            </a:endParaRPr>
          </a:p>
        </p:txBody>
      </p:sp>
      <p:graphicFrame>
        <p:nvGraphicFramePr>
          <p:cNvPr id="249859" name="Object 3"/>
          <p:cNvGraphicFramePr>
            <a:graphicFrameLocks noChangeAspect="1"/>
          </p:cNvGraphicFramePr>
          <p:nvPr/>
        </p:nvGraphicFramePr>
        <p:xfrm>
          <a:off x="2638425" y="2797175"/>
          <a:ext cx="2797175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417" name="Equation" r:id="rId3" imgW="2869920" imgH="787320" progId="Equation.DSMT4">
                  <p:embed/>
                </p:oleObj>
              </mc:Choice>
              <mc:Fallback>
                <p:oleObj name="Equation" r:id="rId3" imgW="2869920" imgH="78732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8425" y="2797175"/>
                        <a:ext cx="2797175" cy="811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9860" name="AutoShape 4"/>
          <p:cNvSpPr>
            <a:spLocks noChangeArrowheads="1"/>
          </p:cNvSpPr>
          <p:nvPr/>
        </p:nvSpPr>
        <p:spPr bwMode="auto">
          <a:xfrm>
            <a:off x="2411413" y="1277938"/>
            <a:ext cx="1812925" cy="1143000"/>
          </a:xfrm>
          <a:prstGeom prst="irregularSeal1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sz="2800" b="1">
              <a:solidFill>
                <a:srgbClr val="CC0000"/>
              </a:solidFill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156325" y="239713"/>
            <a:ext cx="3492500" cy="3044825"/>
            <a:chOff x="3878" y="73"/>
            <a:chExt cx="2200" cy="1918"/>
          </a:xfrm>
        </p:grpSpPr>
        <p:grpSp>
          <p:nvGrpSpPr>
            <p:cNvPr id="19521" name="Group 6"/>
            <p:cNvGrpSpPr>
              <a:grpSpLocks/>
            </p:cNvGrpSpPr>
            <p:nvPr/>
          </p:nvGrpSpPr>
          <p:grpSpPr bwMode="auto">
            <a:xfrm>
              <a:off x="3942" y="1104"/>
              <a:ext cx="356" cy="239"/>
              <a:chOff x="3819" y="3045"/>
              <a:chExt cx="414" cy="239"/>
            </a:xfrm>
          </p:grpSpPr>
          <p:graphicFrame>
            <p:nvGraphicFramePr>
              <p:cNvPr id="19476" name="Object 7"/>
              <p:cNvGraphicFramePr>
                <a:graphicFrameLocks noChangeAspect="1"/>
              </p:cNvGraphicFramePr>
              <p:nvPr/>
            </p:nvGraphicFramePr>
            <p:xfrm>
              <a:off x="3943" y="3045"/>
              <a:ext cx="217" cy="23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1418" name="公式" r:id="rId5" imgW="126720" imgH="139680" progId="Equation.3">
                      <p:embed/>
                    </p:oleObj>
                  </mc:Choice>
                  <mc:Fallback>
                    <p:oleObj name="公式" r:id="rId5" imgW="126720" imgH="139680" progId="Equation.3">
                      <p:embed/>
                      <p:pic>
                        <p:nvPicPr>
                          <p:cNvPr id="0" name="Object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43" y="3045"/>
                            <a:ext cx="217" cy="23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9542" name="Line 8"/>
              <p:cNvSpPr>
                <a:spLocks noChangeShapeType="1"/>
              </p:cNvSpPr>
              <p:nvPr/>
            </p:nvSpPr>
            <p:spPr bwMode="auto">
              <a:xfrm flipH="1">
                <a:off x="3819" y="3284"/>
                <a:ext cx="41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9522" name="Rectangle 9"/>
            <p:cNvSpPr>
              <a:spLocks noChangeArrowheads="1"/>
            </p:cNvSpPr>
            <p:nvPr/>
          </p:nvSpPr>
          <p:spPr bwMode="auto">
            <a:xfrm>
              <a:off x="3955" y="73"/>
              <a:ext cx="73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 i="1">
                  <a:solidFill>
                    <a:srgbClr val="FF3300"/>
                  </a:solidFill>
                </a:rPr>
                <a:t>I</a:t>
              </a:r>
              <a:r>
                <a:rPr lang="en-US" altLang="zh-CN" sz="2800" b="1" baseline="-25000">
                  <a:solidFill>
                    <a:srgbClr val="FF3300"/>
                  </a:solidFill>
                </a:rPr>
                <a:t>1</a:t>
              </a:r>
            </a:p>
          </p:txBody>
        </p:sp>
        <p:sp>
          <p:nvSpPr>
            <p:cNvPr id="19523" name="AutoShape 10"/>
            <p:cNvSpPr>
              <a:spLocks noChangeArrowheads="1"/>
            </p:cNvSpPr>
            <p:nvPr/>
          </p:nvSpPr>
          <p:spPr bwMode="auto">
            <a:xfrm>
              <a:off x="3878" y="278"/>
              <a:ext cx="79" cy="1713"/>
            </a:xfrm>
            <a:prstGeom prst="can">
              <a:avLst>
                <a:gd name="adj" fmla="val 74587"/>
              </a:avLst>
            </a:prstGeom>
            <a:gradFill rotWithShape="0">
              <a:gsLst>
                <a:gs pos="0">
                  <a:srgbClr val="76762F"/>
                </a:gs>
                <a:gs pos="50000">
                  <a:srgbClr val="FFFF66"/>
                </a:gs>
                <a:gs pos="100000">
                  <a:srgbClr val="76762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24" name="Line 11"/>
            <p:cNvSpPr>
              <a:spLocks noChangeShapeType="1"/>
            </p:cNvSpPr>
            <p:nvPr/>
          </p:nvSpPr>
          <p:spPr bwMode="auto">
            <a:xfrm flipV="1">
              <a:off x="3918" y="119"/>
              <a:ext cx="0" cy="18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27" name="Line 18"/>
            <p:cNvSpPr>
              <a:spLocks noChangeShapeType="1"/>
            </p:cNvSpPr>
            <p:nvPr/>
          </p:nvSpPr>
          <p:spPr bwMode="auto">
            <a:xfrm>
              <a:off x="4297" y="1020"/>
              <a:ext cx="1" cy="7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28" name="Line 19"/>
            <p:cNvSpPr>
              <a:spLocks noChangeShapeType="1"/>
            </p:cNvSpPr>
            <p:nvPr/>
          </p:nvSpPr>
          <p:spPr bwMode="auto">
            <a:xfrm>
              <a:off x="5329" y="1020"/>
              <a:ext cx="1" cy="7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29" name="Line 20"/>
            <p:cNvSpPr>
              <a:spLocks noChangeShapeType="1"/>
            </p:cNvSpPr>
            <p:nvPr/>
          </p:nvSpPr>
          <p:spPr bwMode="auto">
            <a:xfrm>
              <a:off x="4286" y="1520"/>
              <a:ext cx="103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30" name="Text Box 21"/>
            <p:cNvSpPr txBox="1">
              <a:spLocks noChangeArrowheads="1"/>
            </p:cNvSpPr>
            <p:nvPr/>
          </p:nvSpPr>
          <p:spPr bwMode="auto">
            <a:xfrm>
              <a:off x="4672" y="1480"/>
              <a:ext cx="40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800" b="1" i="1"/>
                <a:t>L</a:t>
              </a:r>
              <a:endParaRPr lang="en-US" altLang="zh-CN" i="1"/>
            </a:p>
          </p:txBody>
        </p:sp>
        <p:sp>
          <p:nvSpPr>
            <p:cNvPr id="19532" name="Rectangle 25"/>
            <p:cNvSpPr>
              <a:spLocks noChangeArrowheads="1"/>
            </p:cNvSpPr>
            <p:nvPr/>
          </p:nvSpPr>
          <p:spPr bwMode="auto">
            <a:xfrm>
              <a:off x="5289" y="708"/>
              <a:ext cx="78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 i="1">
                  <a:solidFill>
                    <a:srgbClr val="000099"/>
                  </a:solidFill>
                </a:rPr>
                <a:t>I</a:t>
              </a:r>
              <a:r>
                <a:rPr lang="en-US" altLang="zh-CN" sz="2800" b="1" baseline="-25000">
                  <a:solidFill>
                    <a:srgbClr val="000099"/>
                  </a:solidFill>
                </a:rPr>
                <a:t>2</a:t>
              </a:r>
            </a:p>
          </p:txBody>
        </p:sp>
        <p:grpSp>
          <p:nvGrpSpPr>
            <p:cNvPr id="19533" name="Group 26"/>
            <p:cNvGrpSpPr>
              <a:grpSpLocks/>
            </p:cNvGrpSpPr>
            <p:nvPr/>
          </p:nvGrpSpPr>
          <p:grpSpPr bwMode="auto">
            <a:xfrm>
              <a:off x="4281" y="981"/>
              <a:ext cx="1184" cy="96"/>
              <a:chOff x="4270" y="2922"/>
              <a:chExt cx="1248" cy="96"/>
            </a:xfrm>
          </p:grpSpPr>
          <p:sp>
            <p:nvSpPr>
              <p:cNvPr id="19538" name="AutoShape 27"/>
              <p:cNvSpPr>
                <a:spLocks noChangeArrowheads="1"/>
              </p:cNvSpPr>
              <p:nvPr/>
            </p:nvSpPr>
            <p:spPr bwMode="auto">
              <a:xfrm rot="-5400000" flipH="1" flipV="1">
                <a:off x="4774" y="2418"/>
                <a:ext cx="96" cy="1104"/>
              </a:xfrm>
              <a:prstGeom prst="can">
                <a:avLst>
                  <a:gd name="adj" fmla="val 70970"/>
                </a:avLst>
              </a:prstGeom>
              <a:gradFill rotWithShape="0">
                <a:gsLst>
                  <a:gs pos="0">
                    <a:srgbClr val="000000"/>
                  </a:gs>
                  <a:gs pos="50000">
                    <a:srgbClr val="CCFF66"/>
                  </a:gs>
                  <a:gs pos="100000">
                    <a:srgbClr val="000000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539" name="Line 28"/>
              <p:cNvSpPr>
                <a:spLocks noChangeShapeType="1"/>
              </p:cNvSpPr>
              <p:nvPr/>
            </p:nvSpPr>
            <p:spPr bwMode="auto">
              <a:xfrm>
                <a:off x="5326" y="2970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9534" name="Group 29"/>
            <p:cNvGrpSpPr>
              <a:grpSpLocks/>
            </p:cNvGrpSpPr>
            <p:nvPr/>
          </p:nvGrpSpPr>
          <p:grpSpPr bwMode="auto">
            <a:xfrm>
              <a:off x="4474" y="972"/>
              <a:ext cx="389" cy="376"/>
              <a:chOff x="3467" y="3312"/>
              <a:chExt cx="410" cy="376"/>
            </a:xfrm>
          </p:grpSpPr>
          <p:graphicFrame>
            <p:nvGraphicFramePr>
              <p:cNvPr id="19471" name="Object 30"/>
              <p:cNvGraphicFramePr>
                <a:graphicFrameLocks noChangeAspect="1"/>
              </p:cNvGraphicFramePr>
              <p:nvPr/>
            </p:nvGraphicFramePr>
            <p:xfrm>
              <a:off x="3467" y="3416"/>
              <a:ext cx="410" cy="2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1419" name="Equation" r:id="rId7" imgW="711000" imgH="431640" progId="Equation.DSMT4">
                      <p:embed/>
                    </p:oleObj>
                  </mc:Choice>
                  <mc:Fallback>
                    <p:oleObj name="Equation" r:id="rId7" imgW="711000" imgH="431640" progId="Equation.DSMT4">
                      <p:embed/>
                      <p:pic>
                        <p:nvPicPr>
                          <p:cNvPr id="0" name="Object 3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67" y="3416"/>
                            <a:ext cx="410" cy="27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9535" name="Group 31"/>
              <p:cNvGrpSpPr>
                <a:grpSpLocks/>
              </p:cNvGrpSpPr>
              <p:nvPr/>
            </p:nvGrpSpPr>
            <p:grpSpPr bwMode="auto">
              <a:xfrm>
                <a:off x="3552" y="3312"/>
                <a:ext cx="240" cy="96"/>
                <a:chOff x="4176" y="2928"/>
                <a:chExt cx="240" cy="96"/>
              </a:xfrm>
            </p:grpSpPr>
            <p:sp>
              <p:nvSpPr>
                <p:cNvPr id="19536" name="Rectangle 32"/>
                <p:cNvSpPr>
                  <a:spLocks noChangeArrowheads="1"/>
                </p:cNvSpPr>
                <p:nvPr/>
              </p:nvSpPr>
              <p:spPr bwMode="auto">
                <a:xfrm>
                  <a:off x="4176" y="2928"/>
                  <a:ext cx="240" cy="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537" name="Line 33"/>
                <p:cNvSpPr>
                  <a:spLocks noChangeShapeType="1"/>
                </p:cNvSpPr>
                <p:nvPr/>
              </p:nvSpPr>
              <p:spPr bwMode="auto">
                <a:xfrm>
                  <a:off x="4176" y="2976"/>
                  <a:ext cx="240" cy="0"/>
                </a:xfrm>
                <a:prstGeom prst="line">
                  <a:avLst/>
                </a:prstGeom>
                <a:noFill/>
                <a:ln w="38100">
                  <a:solidFill>
                    <a:srgbClr val="000099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249891" name="Text Box 35"/>
          <p:cNvSpPr txBox="1">
            <a:spLocks noChangeArrowheads="1"/>
          </p:cNvSpPr>
          <p:nvPr/>
        </p:nvSpPr>
        <p:spPr bwMode="auto">
          <a:xfrm>
            <a:off x="2122488" y="3702050"/>
            <a:ext cx="40338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/>
              <a:t>2</a:t>
            </a:r>
            <a:r>
              <a:rPr lang="en-US" altLang="zh-CN" sz="2800" b="1" baseline="30000"/>
              <a:t>o</a:t>
            </a:r>
            <a:r>
              <a:rPr lang="zh-CN" altLang="en-US" sz="2800" b="1"/>
              <a:t>若两电流平行</a:t>
            </a:r>
          </a:p>
        </p:txBody>
      </p:sp>
      <p:grpSp>
        <p:nvGrpSpPr>
          <p:cNvPr id="10" name="Group 36"/>
          <p:cNvGrpSpPr>
            <a:grpSpLocks/>
          </p:cNvGrpSpPr>
          <p:nvPr/>
        </p:nvGrpSpPr>
        <p:grpSpPr bwMode="auto">
          <a:xfrm>
            <a:off x="538163" y="1536700"/>
            <a:ext cx="2017712" cy="3116263"/>
            <a:chOff x="158" y="709"/>
            <a:chExt cx="1271" cy="1963"/>
          </a:xfrm>
        </p:grpSpPr>
        <p:sp>
          <p:nvSpPr>
            <p:cNvPr id="19510" name="Line 37"/>
            <p:cNvSpPr>
              <a:spLocks noChangeShapeType="1"/>
            </p:cNvSpPr>
            <p:nvPr/>
          </p:nvSpPr>
          <p:spPr bwMode="auto">
            <a:xfrm flipH="1" flipV="1">
              <a:off x="617" y="1328"/>
              <a:ext cx="272" cy="19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9468" name="Object 38"/>
            <p:cNvGraphicFramePr>
              <a:graphicFrameLocks noChangeAspect="1"/>
            </p:cNvGraphicFramePr>
            <p:nvPr/>
          </p:nvGraphicFramePr>
          <p:xfrm>
            <a:off x="532" y="1092"/>
            <a:ext cx="185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420" name="公式" r:id="rId9" imgW="317160" imgH="368280" progId="Equation.3">
                    <p:embed/>
                  </p:oleObj>
                </mc:Choice>
                <mc:Fallback>
                  <p:oleObj name="公式" r:id="rId9" imgW="317160" imgH="368280" progId="Equation.3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2" y="1092"/>
                          <a:ext cx="185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511" name="Rectangle 39"/>
            <p:cNvSpPr>
              <a:spLocks noChangeArrowheads="1"/>
            </p:cNvSpPr>
            <p:nvPr/>
          </p:nvSpPr>
          <p:spPr bwMode="auto">
            <a:xfrm>
              <a:off x="254" y="709"/>
              <a:ext cx="27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 i="1">
                  <a:solidFill>
                    <a:srgbClr val="FF3300"/>
                  </a:solidFill>
                </a:rPr>
                <a:t>I</a:t>
              </a:r>
              <a:r>
                <a:rPr lang="en-US" altLang="zh-CN" sz="2800" b="1" baseline="-25000">
                  <a:solidFill>
                    <a:srgbClr val="FF3300"/>
                  </a:solidFill>
                </a:rPr>
                <a:t>1</a:t>
              </a:r>
            </a:p>
          </p:txBody>
        </p:sp>
        <p:sp>
          <p:nvSpPr>
            <p:cNvPr id="19512" name="Rectangle 40"/>
            <p:cNvSpPr>
              <a:spLocks noChangeArrowheads="1"/>
            </p:cNvSpPr>
            <p:nvPr/>
          </p:nvSpPr>
          <p:spPr bwMode="auto">
            <a:xfrm>
              <a:off x="964" y="754"/>
              <a:ext cx="46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 i="1">
                  <a:solidFill>
                    <a:srgbClr val="3333FF"/>
                  </a:solidFill>
                </a:rPr>
                <a:t>I</a:t>
              </a:r>
              <a:r>
                <a:rPr lang="en-US" altLang="zh-CN" sz="2800" b="1" baseline="-25000">
                  <a:solidFill>
                    <a:srgbClr val="3333FF"/>
                  </a:solidFill>
                </a:rPr>
                <a:t>2</a:t>
              </a:r>
            </a:p>
          </p:txBody>
        </p:sp>
        <p:sp>
          <p:nvSpPr>
            <p:cNvPr id="19513" name="Line 41"/>
            <p:cNvSpPr>
              <a:spLocks noChangeShapeType="1"/>
            </p:cNvSpPr>
            <p:nvPr/>
          </p:nvSpPr>
          <p:spPr bwMode="auto">
            <a:xfrm flipH="1">
              <a:off x="236" y="2075"/>
              <a:ext cx="391" cy="59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9469" name="Object 42"/>
            <p:cNvGraphicFramePr>
              <a:graphicFrameLocks noChangeAspect="1"/>
            </p:cNvGraphicFramePr>
            <p:nvPr/>
          </p:nvGraphicFramePr>
          <p:xfrm>
            <a:off x="229" y="2357"/>
            <a:ext cx="152" cy="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421" name="Equation" r:id="rId11" imgW="139680" imgH="177480" progId="Equation.DSMT4">
                    <p:embed/>
                  </p:oleObj>
                </mc:Choice>
                <mc:Fallback>
                  <p:oleObj name="Equation" r:id="rId11" imgW="139680" imgH="177480" progId="Equation.DSMT4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9" y="2357"/>
                          <a:ext cx="152" cy="1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70" name="Object 43"/>
            <p:cNvGraphicFramePr>
              <a:graphicFrameLocks noChangeAspect="1"/>
            </p:cNvGraphicFramePr>
            <p:nvPr/>
          </p:nvGraphicFramePr>
          <p:xfrm>
            <a:off x="353" y="1796"/>
            <a:ext cx="205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422" name="公式" r:id="rId13" imgW="126720" imgH="139680" progId="Equation.3">
                    <p:embed/>
                  </p:oleObj>
                </mc:Choice>
                <mc:Fallback>
                  <p:oleObj name="公式" r:id="rId13" imgW="126720" imgH="139680" progId="Equation.3">
                    <p:embed/>
                    <p:pic>
                      <p:nvPicPr>
                        <p:cNvPr id="0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3" y="1796"/>
                          <a:ext cx="205" cy="2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514" name="Arc 44"/>
            <p:cNvSpPr>
              <a:spLocks/>
            </p:cNvSpPr>
            <p:nvPr/>
          </p:nvSpPr>
          <p:spPr bwMode="auto">
            <a:xfrm>
              <a:off x="236" y="2317"/>
              <a:ext cx="186" cy="228"/>
            </a:xfrm>
            <a:custGeom>
              <a:avLst/>
              <a:gdLst>
                <a:gd name="T0" fmla="*/ 0 w 21666"/>
                <a:gd name="T1" fmla="*/ 0 h 21600"/>
                <a:gd name="T2" fmla="*/ 0 w 21666"/>
                <a:gd name="T3" fmla="*/ 0 h 21600"/>
                <a:gd name="T4" fmla="*/ 0 w 21666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66"/>
                <a:gd name="T10" fmla="*/ 0 h 21600"/>
                <a:gd name="T11" fmla="*/ 21666 w 2166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66" h="21600" fill="none" extrusionOk="0">
                  <a:moveTo>
                    <a:pt x="-1" y="581"/>
                  </a:moveTo>
                  <a:cubicBezTo>
                    <a:pt x="1631" y="195"/>
                    <a:pt x="3303" y="-1"/>
                    <a:pt x="4980" y="0"/>
                  </a:cubicBezTo>
                  <a:cubicBezTo>
                    <a:pt x="11440" y="0"/>
                    <a:pt x="17562" y="2892"/>
                    <a:pt x="21665" y="7883"/>
                  </a:cubicBezTo>
                </a:path>
                <a:path w="21666" h="21600" stroke="0" extrusionOk="0">
                  <a:moveTo>
                    <a:pt x="-1" y="581"/>
                  </a:moveTo>
                  <a:cubicBezTo>
                    <a:pt x="1631" y="195"/>
                    <a:pt x="3303" y="-1"/>
                    <a:pt x="4980" y="0"/>
                  </a:cubicBezTo>
                  <a:cubicBezTo>
                    <a:pt x="11440" y="0"/>
                    <a:pt x="17562" y="2892"/>
                    <a:pt x="21665" y="7883"/>
                  </a:cubicBezTo>
                  <a:lnTo>
                    <a:pt x="4980" y="21600"/>
                  </a:lnTo>
                  <a:close/>
                </a:path>
              </a:pathLst>
            </a:cu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15" name="Line 45"/>
            <p:cNvSpPr>
              <a:spLocks noChangeShapeType="1"/>
            </p:cNvSpPr>
            <p:nvPr/>
          </p:nvSpPr>
          <p:spPr bwMode="auto">
            <a:xfrm flipH="1">
              <a:off x="236" y="2035"/>
              <a:ext cx="3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16" name="AutoShape 46"/>
            <p:cNvSpPr>
              <a:spLocks noChangeArrowheads="1"/>
            </p:cNvSpPr>
            <p:nvPr/>
          </p:nvSpPr>
          <p:spPr bwMode="auto">
            <a:xfrm>
              <a:off x="158" y="959"/>
              <a:ext cx="78" cy="1713"/>
            </a:xfrm>
            <a:prstGeom prst="can">
              <a:avLst>
                <a:gd name="adj" fmla="val 75544"/>
              </a:avLst>
            </a:prstGeom>
            <a:gradFill rotWithShape="0">
              <a:gsLst>
                <a:gs pos="0">
                  <a:srgbClr val="76762F"/>
                </a:gs>
                <a:gs pos="50000">
                  <a:srgbClr val="FFFF66"/>
                </a:gs>
                <a:gs pos="100000">
                  <a:srgbClr val="76762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17" name="Line 47"/>
            <p:cNvSpPr>
              <a:spLocks noChangeShapeType="1"/>
            </p:cNvSpPr>
            <p:nvPr/>
          </p:nvSpPr>
          <p:spPr bwMode="auto">
            <a:xfrm flipV="1">
              <a:off x="197" y="800"/>
              <a:ext cx="0" cy="18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18" name="AutoShape 48"/>
            <p:cNvSpPr>
              <a:spLocks noChangeArrowheads="1"/>
            </p:cNvSpPr>
            <p:nvPr/>
          </p:nvSpPr>
          <p:spPr bwMode="auto">
            <a:xfrm rot="1972532">
              <a:off x="856" y="1039"/>
              <a:ext cx="79" cy="1075"/>
            </a:xfrm>
            <a:prstGeom prst="can">
              <a:avLst>
                <a:gd name="adj" fmla="val 46808"/>
              </a:avLst>
            </a:prstGeom>
            <a:gradFill rotWithShape="0">
              <a:gsLst>
                <a:gs pos="0">
                  <a:srgbClr val="CCFF66"/>
                </a:gs>
                <a:gs pos="100000">
                  <a:srgbClr val="3C4B1E"/>
                </a:gs>
              </a:gsLst>
              <a:path path="rect">
                <a:fillToRect l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19" name="Line 49"/>
            <p:cNvSpPr>
              <a:spLocks noChangeShapeType="1"/>
            </p:cNvSpPr>
            <p:nvPr/>
          </p:nvSpPr>
          <p:spPr bwMode="auto">
            <a:xfrm flipV="1">
              <a:off x="1170" y="999"/>
              <a:ext cx="119" cy="159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20" name="Text Box 50"/>
            <p:cNvSpPr txBox="1">
              <a:spLocks noChangeArrowheads="1"/>
            </p:cNvSpPr>
            <p:nvPr/>
          </p:nvSpPr>
          <p:spPr bwMode="auto">
            <a:xfrm>
              <a:off x="930" y="1448"/>
              <a:ext cx="25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800" b="1" i="1"/>
                <a:t>L</a:t>
              </a:r>
            </a:p>
          </p:txBody>
        </p:sp>
      </p:grpSp>
      <p:graphicFrame>
        <p:nvGraphicFramePr>
          <p:cNvPr id="249907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2819888"/>
              </p:ext>
            </p:extLst>
          </p:nvPr>
        </p:nvGraphicFramePr>
        <p:xfrm>
          <a:off x="3147536" y="4175284"/>
          <a:ext cx="1892300" cy="852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423" name="Equation" r:id="rId14" imgW="1892160" imgH="850680" progId="Equation.DSMT4">
                  <p:embed/>
                </p:oleObj>
              </mc:Choice>
              <mc:Fallback>
                <p:oleObj name="Equation" r:id="rId14" imgW="1892160" imgH="850680" progId="Equation.DSMT4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7536" y="4175284"/>
                        <a:ext cx="1892300" cy="852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53"/>
          <p:cNvGrpSpPr>
            <a:grpSpLocks/>
          </p:cNvGrpSpPr>
          <p:nvPr/>
        </p:nvGrpSpPr>
        <p:grpSpPr bwMode="auto">
          <a:xfrm>
            <a:off x="7234238" y="5043488"/>
            <a:ext cx="657225" cy="366712"/>
            <a:chOff x="4752" y="3072"/>
            <a:chExt cx="414" cy="231"/>
          </a:xfrm>
        </p:grpSpPr>
        <p:graphicFrame>
          <p:nvGraphicFramePr>
            <p:cNvPr id="19467" name="Object 54"/>
            <p:cNvGraphicFramePr>
              <a:graphicFrameLocks noChangeAspect="1"/>
            </p:cNvGraphicFramePr>
            <p:nvPr/>
          </p:nvGraphicFramePr>
          <p:xfrm>
            <a:off x="4848" y="3072"/>
            <a:ext cx="217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424" name="公式" r:id="rId16" imgW="126720" imgH="139680" progId="Equation.3">
                    <p:embed/>
                  </p:oleObj>
                </mc:Choice>
                <mc:Fallback>
                  <p:oleObj name="公式" r:id="rId16" imgW="126720" imgH="139680" progId="Equation.3">
                    <p:embed/>
                    <p:pic>
                      <p:nvPicPr>
                        <p:cNvPr id="0" name="Object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8" y="3072"/>
                          <a:ext cx="217" cy="2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509" name="Line 55"/>
            <p:cNvSpPr>
              <a:spLocks noChangeShapeType="1"/>
            </p:cNvSpPr>
            <p:nvPr/>
          </p:nvSpPr>
          <p:spPr bwMode="auto">
            <a:xfrm flipH="1">
              <a:off x="4752" y="3297"/>
              <a:ext cx="41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" name="Group 56"/>
          <p:cNvGrpSpPr>
            <a:grpSpLocks/>
          </p:cNvGrpSpPr>
          <p:nvPr/>
        </p:nvGrpSpPr>
        <p:grpSpPr bwMode="auto">
          <a:xfrm>
            <a:off x="6732588" y="3114675"/>
            <a:ext cx="935037" cy="2690813"/>
            <a:chOff x="4241" y="1962"/>
            <a:chExt cx="589" cy="1695"/>
          </a:xfrm>
        </p:grpSpPr>
        <p:sp>
          <p:nvSpPr>
            <p:cNvPr id="19506" name="Rectangle 57"/>
            <p:cNvSpPr>
              <a:spLocks noChangeArrowheads="1"/>
            </p:cNvSpPr>
            <p:nvPr/>
          </p:nvSpPr>
          <p:spPr bwMode="auto">
            <a:xfrm>
              <a:off x="4241" y="2002"/>
              <a:ext cx="58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 i="1">
                  <a:solidFill>
                    <a:srgbClr val="FF3300"/>
                  </a:solidFill>
                </a:rPr>
                <a:t>I</a:t>
              </a:r>
              <a:r>
                <a:rPr lang="en-US" altLang="zh-CN" sz="2800" b="1" baseline="-25000">
                  <a:solidFill>
                    <a:srgbClr val="FF3300"/>
                  </a:solidFill>
                </a:rPr>
                <a:t>1</a:t>
              </a:r>
            </a:p>
          </p:txBody>
        </p:sp>
        <p:sp>
          <p:nvSpPr>
            <p:cNvPr id="19507" name="AutoShape 58"/>
            <p:cNvSpPr>
              <a:spLocks noChangeArrowheads="1"/>
            </p:cNvSpPr>
            <p:nvPr/>
          </p:nvSpPr>
          <p:spPr bwMode="auto">
            <a:xfrm>
              <a:off x="4494" y="2121"/>
              <a:ext cx="83" cy="1536"/>
            </a:xfrm>
            <a:prstGeom prst="can">
              <a:avLst>
                <a:gd name="adj" fmla="val 63657"/>
              </a:avLst>
            </a:prstGeom>
            <a:gradFill rotWithShape="0">
              <a:gsLst>
                <a:gs pos="0">
                  <a:srgbClr val="76762F"/>
                </a:gs>
                <a:gs pos="50000">
                  <a:srgbClr val="FFFF66"/>
                </a:gs>
                <a:gs pos="100000">
                  <a:srgbClr val="76762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08" name="Line 59"/>
            <p:cNvSpPr>
              <a:spLocks noChangeShapeType="1"/>
            </p:cNvSpPr>
            <p:nvPr/>
          </p:nvSpPr>
          <p:spPr bwMode="auto">
            <a:xfrm flipV="1">
              <a:off x="4565" y="1962"/>
              <a:ext cx="0" cy="18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4" name="Group 63"/>
          <p:cNvGrpSpPr>
            <a:grpSpLocks/>
          </p:cNvGrpSpPr>
          <p:nvPr/>
        </p:nvGrpSpPr>
        <p:grpSpPr bwMode="auto">
          <a:xfrm>
            <a:off x="7920038" y="3648075"/>
            <a:ext cx="152400" cy="1828800"/>
            <a:chOff x="5184" y="2193"/>
            <a:chExt cx="96" cy="1152"/>
          </a:xfrm>
        </p:grpSpPr>
        <p:sp>
          <p:nvSpPr>
            <p:cNvPr id="19503" name="AutoShape 64"/>
            <p:cNvSpPr>
              <a:spLocks noChangeArrowheads="1"/>
            </p:cNvSpPr>
            <p:nvPr/>
          </p:nvSpPr>
          <p:spPr bwMode="auto">
            <a:xfrm>
              <a:off x="5184" y="2337"/>
              <a:ext cx="96" cy="1008"/>
            </a:xfrm>
            <a:prstGeom prst="can">
              <a:avLst>
                <a:gd name="adj" fmla="val 63924"/>
              </a:avLst>
            </a:prstGeom>
            <a:gradFill rotWithShape="0">
              <a:gsLst>
                <a:gs pos="0">
                  <a:srgbClr val="000000"/>
                </a:gs>
                <a:gs pos="50000">
                  <a:srgbClr val="CCFF66"/>
                </a:gs>
                <a:gs pos="100000">
                  <a:srgbClr val="000000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04" name="Line 65"/>
            <p:cNvSpPr>
              <a:spLocks noChangeShapeType="1"/>
            </p:cNvSpPr>
            <p:nvPr/>
          </p:nvSpPr>
          <p:spPr bwMode="auto">
            <a:xfrm flipV="1">
              <a:off x="5232" y="2193"/>
              <a:ext cx="0" cy="19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" name="Group 66"/>
          <p:cNvGrpSpPr>
            <a:grpSpLocks/>
          </p:cNvGrpSpPr>
          <p:nvPr/>
        </p:nvGrpSpPr>
        <p:grpSpPr bwMode="auto">
          <a:xfrm>
            <a:off x="8072438" y="3876675"/>
            <a:ext cx="533400" cy="1524000"/>
            <a:chOff x="5280" y="2337"/>
            <a:chExt cx="336" cy="960"/>
          </a:xfrm>
        </p:grpSpPr>
        <p:sp>
          <p:nvSpPr>
            <p:cNvPr id="19498" name="Line 67"/>
            <p:cNvSpPr>
              <a:spLocks noChangeShapeType="1"/>
            </p:cNvSpPr>
            <p:nvPr/>
          </p:nvSpPr>
          <p:spPr bwMode="auto">
            <a:xfrm>
              <a:off x="5280" y="2385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99" name="Line 68"/>
            <p:cNvSpPr>
              <a:spLocks noChangeShapeType="1"/>
            </p:cNvSpPr>
            <p:nvPr/>
          </p:nvSpPr>
          <p:spPr bwMode="auto">
            <a:xfrm>
              <a:off x="5280" y="3297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0" name="Line 69"/>
            <p:cNvSpPr>
              <a:spLocks noChangeShapeType="1"/>
            </p:cNvSpPr>
            <p:nvPr/>
          </p:nvSpPr>
          <p:spPr bwMode="auto">
            <a:xfrm flipV="1">
              <a:off x="5424" y="2337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1" name="Line 70"/>
            <p:cNvSpPr>
              <a:spLocks noChangeShapeType="1"/>
            </p:cNvSpPr>
            <p:nvPr/>
          </p:nvSpPr>
          <p:spPr bwMode="auto">
            <a:xfrm>
              <a:off x="5424" y="2817"/>
              <a:ext cx="0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2" name="Text Box 71"/>
            <p:cNvSpPr txBox="1">
              <a:spLocks noChangeArrowheads="1"/>
            </p:cNvSpPr>
            <p:nvPr/>
          </p:nvSpPr>
          <p:spPr bwMode="auto">
            <a:xfrm>
              <a:off x="5328" y="2538"/>
              <a:ext cx="25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/>
                <a:t>L</a:t>
              </a:r>
            </a:p>
          </p:txBody>
        </p:sp>
      </p:grpSp>
      <p:sp>
        <p:nvSpPr>
          <p:cNvPr id="249928" name="Rectangle 72"/>
          <p:cNvSpPr>
            <a:spLocks noChangeArrowheads="1"/>
          </p:cNvSpPr>
          <p:nvPr/>
        </p:nvSpPr>
        <p:spPr bwMode="auto">
          <a:xfrm>
            <a:off x="387350" y="4875213"/>
            <a:ext cx="6345238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b="1"/>
              <a:t>    </a:t>
            </a:r>
            <a:r>
              <a:rPr lang="zh-CN" altLang="en-US" sz="2800" b="1"/>
              <a:t>若</a:t>
            </a:r>
            <a:r>
              <a:rPr lang="en-US" altLang="zh-CN" sz="2800" b="1" i="1"/>
              <a:t>a</a:t>
            </a:r>
            <a:r>
              <a:rPr lang="en-US" altLang="zh-CN" sz="3200" b="1"/>
              <a:t>&lt;&lt;</a:t>
            </a:r>
            <a:r>
              <a:rPr lang="en-US" altLang="zh-CN" sz="2800" b="1"/>
              <a:t> </a:t>
            </a:r>
            <a:r>
              <a:rPr lang="en-US" altLang="zh-CN" sz="2800" b="1" i="1"/>
              <a:t>L</a:t>
            </a:r>
            <a:r>
              <a:rPr lang="en-US" altLang="zh-CN" sz="2800" b="1"/>
              <a:t>, </a:t>
            </a:r>
            <a:r>
              <a:rPr lang="zh-CN" altLang="en-US" sz="2800" b="1"/>
              <a:t>上面结果可推广为两无限长平行载流直导线</a:t>
            </a:r>
            <a:r>
              <a:rPr lang="zh-CN" altLang="en-US" sz="2800" b="1">
                <a:solidFill>
                  <a:srgbClr val="FF0000"/>
                </a:solidFill>
                <a:ea typeface="黑体" pitchFamily="2" charset="-122"/>
              </a:rPr>
              <a:t>单位长度的受力</a:t>
            </a:r>
            <a:r>
              <a:rPr lang="en-US" altLang="zh-CN" sz="2800" b="1">
                <a:solidFill>
                  <a:srgbClr val="FF0000"/>
                </a:solidFill>
              </a:rPr>
              <a:t>:</a:t>
            </a:r>
          </a:p>
        </p:txBody>
      </p:sp>
      <p:graphicFrame>
        <p:nvGraphicFramePr>
          <p:cNvPr id="249929" name="Object 73"/>
          <p:cNvGraphicFramePr>
            <a:graphicFrameLocks noChangeAspect="1"/>
          </p:cNvGraphicFramePr>
          <p:nvPr/>
        </p:nvGraphicFramePr>
        <p:xfrm>
          <a:off x="1116013" y="5881688"/>
          <a:ext cx="1765300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425" name="Equation" r:id="rId17" imgW="1866600" imgH="850680" progId="Equation.DSMT4">
                  <p:embed/>
                </p:oleObj>
              </mc:Choice>
              <mc:Fallback>
                <p:oleObj name="Equation" r:id="rId17" imgW="1866600" imgH="850680" progId="Equation.DSMT4">
                  <p:embed/>
                  <p:pic>
                    <p:nvPicPr>
                      <p:cNvPr id="0" name="Object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5881688"/>
                        <a:ext cx="1765300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9930" name="Object 74"/>
          <p:cNvGraphicFramePr>
            <a:graphicFrameLocks noChangeAspect="1"/>
          </p:cNvGraphicFramePr>
          <p:nvPr/>
        </p:nvGraphicFramePr>
        <p:xfrm>
          <a:off x="3011488" y="5824538"/>
          <a:ext cx="2138362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426" name="Equation" r:id="rId19" imgW="2070000" imgH="850680" progId="Equation.DSMT4">
                  <p:embed/>
                </p:oleObj>
              </mc:Choice>
              <mc:Fallback>
                <p:oleObj name="Equation" r:id="rId19" imgW="2070000" imgH="850680" progId="Equation.DSMT4">
                  <p:embed/>
                  <p:pic>
                    <p:nvPicPr>
                      <p:cNvPr id="0" name="Object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1488" y="5824538"/>
                        <a:ext cx="2138362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9931" name="Text Box 75"/>
          <p:cNvSpPr txBox="1">
            <a:spLocks noChangeArrowheads="1"/>
          </p:cNvSpPr>
          <p:nvPr/>
        </p:nvSpPr>
        <p:spPr bwMode="auto">
          <a:xfrm>
            <a:off x="8008938" y="3228975"/>
            <a:ext cx="9191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i="1">
                <a:solidFill>
                  <a:srgbClr val="000099"/>
                </a:solidFill>
              </a:rPr>
              <a:t>I</a:t>
            </a:r>
            <a:r>
              <a:rPr lang="en-US" altLang="zh-CN" sz="2800" b="1" baseline="-25000">
                <a:solidFill>
                  <a:srgbClr val="000099"/>
                </a:solidFill>
              </a:rPr>
              <a:t>2</a:t>
            </a:r>
            <a:endParaRPr lang="en-US" altLang="zh-CN" sz="2800" b="1">
              <a:solidFill>
                <a:srgbClr val="000099"/>
              </a:solidFill>
            </a:endParaRPr>
          </a:p>
        </p:txBody>
      </p:sp>
      <p:sp>
        <p:nvSpPr>
          <p:cNvPr id="249932" name="Text Box 76"/>
          <p:cNvSpPr txBox="1">
            <a:spLocks noChangeArrowheads="1"/>
          </p:cNvSpPr>
          <p:nvPr/>
        </p:nvSpPr>
        <p:spPr bwMode="auto">
          <a:xfrm>
            <a:off x="2771775" y="1493838"/>
            <a:ext cx="19446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rgbClr val="FF0000"/>
                </a:solidFill>
                <a:ea typeface="隶书" pitchFamily="49" charset="-122"/>
              </a:rPr>
              <a:t>讨论</a:t>
            </a:r>
          </a:p>
        </p:txBody>
      </p:sp>
      <p:grpSp>
        <p:nvGrpSpPr>
          <p:cNvPr id="16" name="Group 77"/>
          <p:cNvGrpSpPr>
            <a:grpSpLocks/>
          </p:cNvGrpSpPr>
          <p:nvPr/>
        </p:nvGrpSpPr>
        <p:grpSpPr bwMode="auto">
          <a:xfrm>
            <a:off x="468313" y="374650"/>
            <a:ext cx="5256212" cy="1038225"/>
            <a:chOff x="295" y="236"/>
            <a:chExt cx="3311" cy="654"/>
          </a:xfrm>
        </p:grpSpPr>
        <p:graphicFrame>
          <p:nvGraphicFramePr>
            <p:cNvPr id="19464" name="Object 78"/>
            <p:cNvGraphicFramePr>
              <a:graphicFrameLocks noChangeAspect="1"/>
            </p:cNvGraphicFramePr>
            <p:nvPr/>
          </p:nvGraphicFramePr>
          <p:xfrm>
            <a:off x="814" y="236"/>
            <a:ext cx="2792" cy="5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427" name="Equation" r:id="rId21" imgW="4927320" imgH="812520" progId="Equation.DSMT4">
                    <p:embed/>
                  </p:oleObj>
                </mc:Choice>
                <mc:Fallback>
                  <p:oleObj name="Equation" r:id="rId21" imgW="4927320" imgH="812520" progId="Equation.DSMT4">
                    <p:embed/>
                    <p:pic>
                      <p:nvPicPr>
                        <p:cNvPr id="0" name="Object 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4" y="236"/>
                          <a:ext cx="2792" cy="562"/>
                        </a:xfrm>
                        <a:prstGeom prst="rect">
                          <a:avLst/>
                        </a:prstGeom>
                        <a:noFill/>
                        <a:ln w="38100">
                          <a:solidFill>
                            <a:srgbClr val="FF66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65" name="Object 79"/>
            <p:cNvGraphicFramePr>
              <a:graphicFrameLocks noChangeAspect="1"/>
            </p:cNvGraphicFramePr>
            <p:nvPr/>
          </p:nvGraphicFramePr>
          <p:xfrm>
            <a:off x="295" y="266"/>
            <a:ext cx="569" cy="6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428" name="剪辑" r:id="rId23" imgW="3285720" imgH="3038040" progId="MS_ClipArt_Gallery.2">
                    <p:embed/>
                  </p:oleObj>
                </mc:Choice>
                <mc:Fallback>
                  <p:oleObj name="剪辑" r:id="rId23" imgW="3285720" imgH="3038040" progId="MS_ClipArt_Gallery.2">
                    <p:embed/>
                    <p:pic>
                      <p:nvPicPr>
                        <p:cNvPr id="0" name="Object 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5" y="266"/>
                          <a:ext cx="569" cy="6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" name="Group 80"/>
          <p:cNvGrpSpPr>
            <a:grpSpLocks/>
          </p:cNvGrpSpPr>
          <p:nvPr/>
        </p:nvGrpSpPr>
        <p:grpSpPr bwMode="auto">
          <a:xfrm>
            <a:off x="5292725" y="5962650"/>
            <a:ext cx="304800" cy="609600"/>
            <a:chOff x="1104" y="3648"/>
            <a:chExt cx="192" cy="384"/>
          </a:xfrm>
        </p:grpSpPr>
        <p:sp>
          <p:nvSpPr>
            <p:cNvPr id="19496" name="Line 81"/>
            <p:cNvSpPr>
              <a:spLocks noChangeShapeType="1"/>
            </p:cNvSpPr>
            <p:nvPr/>
          </p:nvSpPr>
          <p:spPr bwMode="auto">
            <a:xfrm flipV="1">
              <a:off x="1104" y="3648"/>
              <a:ext cx="192" cy="19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97" name="Line 82"/>
            <p:cNvSpPr>
              <a:spLocks noChangeShapeType="1"/>
            </p:cNvSpPr>
            <p:nvPr/>
          </p:nvSpPr>
          <p:spPr bwMode="auto">
            <a:xfrm>
              <a:off x="1104" y="3840"/>
              <a:ext cx="192" cy="19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249939" name="Object 83"/>
          <p:cNvGraphicFramePr>
            <a:graphicFrameLocks noChangeAspect="1"/>
          </p:cNvGraphicFramePr>
          <p:nvPr/>
        </p:nvGraphicFramePr>
        <p:xfrm>
          <a:off x="5643563" y="5734050"/>
          <a:ext cx="1019175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429" name="公式" r:id="rId25" imgW="431640" imgH="215640" progId="Equation.3">
                  <p:embed/>
                </p:oleObj>
              </mc:Choice>
              <mc:Fallback>
                <p:oleObj name="公式" r:id="rId25" imgW="431640" imgH="215640" progId="Equation.3">
                  <p:embed/>
                  <p:pic>
                    <p:nvPicPr>
                      <p:cNvPr id="0" name="Object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3563" y="5734050"/>
                        <a:ext cx="1019175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9940" name="Text Box 84"/>
          <p:cNvSpPr txBox="1">
            <a:spLocks noChangeArrowheads="1"/>
          </p:cNvSpPr>
          <p:nvPr/>
        </p:nvSpPr>
        <p:spPr bwMode="auto">
          <a:xfrm>
            <a:off x="6772275" y="5734050"/>
            <a:ext cx="2120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ea typeface="黑体" pitchFamily="2" charset="-122"/>
              </a:rPr>
              <a:t>为吸引力</a:t>
            </a:r>
            <a:endParaRPr lang="zh-CN" altLang="en-US">
              <a:ea typeface="黑体" pitchFamily="2" charset="-122"/>
            </a:endParaRPr>
          </a:p>
        </p:txBody>
      </p:sp>
      <p:graphicFrame>
        <p:nvGraphicFramePr>
          <p:cNvPr id="249941" name="Object 85"/>
          <p:cNvGraphicFramePr>
            <a:graphicFrameLocks noChangeAspect="1"/>
          </p:cNvGraphicFramePr>
          <p:nvPr/>
        </p:nvGraphicFramePr>
        <p:xfrm>
          <a:off x="5589588" y="6253163"/>
          <a:ext cx="12827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430" name="Equation" r:id="rId27" imgW="545760" imgH="228600" progId="Equation.DSMT4">
                  <p:embed/>
                </p:oleObj>
              </mc:Choice>
              <mc:Fallback>
                <p:oleObj name="Equation" r:id="rId27" imgW="545760" imgH="228600" progId="Equation.DSMT4">
                  <p:embed/>
                  <p:pic>
                    <p:nvPicPr>
                      <p:cNvPr id="0" name="Object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9588" y="6253163"/>
                        <a:ext cx="1282700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9942" name="Text Box 86"/>
          <p:cNvSpPr txBox="1">
            <a:spLocks noChangeArrowheads="1"/>
          </p:cNvSpPr>
          <p:nvPr/>
        </p:nvSpPr>
        <p:spPr bwMode="auto">
          <a:xfrm>
            <a:off x="6843713" y="6237288"/>
            <a:ext cx="20494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ea typeface="黑体" pitchFamily="2" charset="-122"/>
              </a:rPr>
              <a:t>为排斥力</a:t>
            </a:r>
            <a:endParaRPr lang="zh-CN" altLang="en-US">
              <a:ea typeface="黑体" pitchFamily="2" charset="-122"/>
            </a:endParaRPr>
          </a:p>
        </p:txBody>
      </p:sp>
      <p:sp>
        <p:nvSpPr>
          <p:cNvPr id="19495" name="Text Box 75"/>
          <p:cNvSpPr txBox="1">
            <a:spLocks noChangeArrowheads="1"/>
          </p:cNvSpPr>
          <p:nvPr/>
        </p:nvSpPr>
        <p:spPr bwMode="auto">
          <a:xfrm>
            <a:off x="8662988" y="6429375"/>
            <a:ext cx="415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800">
                <a:solidFill>
                  <a:schemeClr val="bg2"/>
                </a:solidFill>
              </a:rPr>
              <a:t>20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7393246" y="4101306"/>
            <a:ext cx="526792" cy="511970"/>
            <a:chOff x="7393246" y="4101306"/>
            <a:chExt cx="526792" cy="511970"/>
          </a:xfrm>
        </p:grpSpPr>
        <p:sp>
          <p:nvSpPr>
            <p:cNvPr id="93" name="Line 62"/>
            <p:cNvSpPr>
              <a:spLocks noChangeShapeType="1"/>
            </p:cNvSpPr>
            <p:nvPr/>
          </p:nvSpPr>
          <p:spPr bwMode="auto">
            <a:xfrm flipH="1">
              <a:off x="7462838" y="4613276"/>
              <a:ext cx="45720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95" name="Object 6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88930158"/>
                </p:ext>
              </p:extLst>
            </p:nvPr>
          </p:nvGraphicFramePr>
          <p:xfrm>
            <a:off x="7393246" y="4101306"/>
            <a:ext cx="471488" cy="447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431" name="公式" r:id="rId29" imgW="482400" imgH="457200" progId="Equation.3">
                    <p:embed/>
                  </p:oleObj>
                </mc:Choice>
                <mc:Fallback>
                  <p:oleObj name="公式" r:id="rId29" imgW="482400" imgH="457200" progId="Equation.3">
                    <p:embed/>
                    <p:pic>
                      <p:nvPicPr>
                        <p:cNvPr id="19466" name="Object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93246" y="4101306"/>
                          <a:ext cx="471488" cy="4476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组合 4"/>
          <p:cNvGrpSpPr/>
          <p:nvPr/>
        </p:nvGrpSpPr>
        <p:grpSpPr>
          <a:xfrm>
            <a:off x="6273800" y="904876"/>
            <a:ext cx="1663701" cy="825500"/>
            <a:chOff x="6273800" y="904876"/>
            <a:chExt cx="1663701" cy="825500"/>
          </a:xfrm>
        </p:grpSpPr>
        <p:graphicFrame>
          <p:nvGraphicFramePr>
            <p:cNvPr id="97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73077706"/>
                </p:ext>
              </p:extLst>
            </p:nvPr>
          </p:nvGraphicFramePr>
          <p:xfrm>
            <a:off x="6964389" y="998168"/>
            <a:ext cx="284136" cy="3226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432" name="Equation" r:id="rId31" imgW="330120" imgH="330120" progId="Equation.3">
                    <p:embed/>
                  </p:oleObj>
                </mc:Choice>
                <mc:Fallback>
                  <p:oleObj name="Equation" r:id="rId31" imgW="330120" imgH="330120" progId="Equation.3">
                    <p:embed/>
                    <p:pic>
                      <p:nvPicPr>
                        <p:cNvPr id="19474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64389" y="998168"/>
                          <a:ext cx="284136" cy="3226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8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57765184"/>
                </p:ext>
              </p:extLst>
            </p:nvPr>
          </p:nvGraphicFramePr>
          <p:xfrm>
            <a:off x="6635750" y="904876"/>
            <a:ext cx="273866" cy="3731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433" name="Equation" r:id="rId33" imgW="317160" imgH="380880" progId="Equation.3">
                    <p:embed/>
                  </p:oleObj>
                </mc:Choice>
                <mc:Fallback>
                  <p:oleObj name="Equation" r:id="rId33" imgW="317160" imgH="380880" progId="Equation.3">
                    <p:embed/>
                    <p:pic>
                      <p:nvPicPr>
                        <p:cNvPr id="19475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35750" y="904876"/>
                          <a:ext cx="273866" cy="3731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9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64665731"/>
                </p:ext>
              </p:extLst>
            </p:nvPr>
          </p:nvGraphicFramePr>
          <p:xfrm>
            <a:off x="6895193" y="1362076"/>
            <a:ext cx="336588" cy="368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434" name="公式" r:id="rId35" imgW="114120" imgH="126720" progId="Equation.3">
                    <p:embed/>
                  </p:oleObj>
                </mc:Choice>
                <mc:Fallback>
                  <p:oleObj name="公式" r:id="rId35" imgW="114120" imgH="126720" progId="Equation.3">
                    <p:embed/>
                    <p:pic>
                      <p:nvPicPr>
                        <p:cNvPr id="19473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95193" y="1362076"/>
                          <a:ext cx="336588" cy="368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0" name="Line 17"/>
            <p:cNvSpPr>
              <a:spLocks noChangeShapeType="1"/>
            </p:cNvSpPr>
            <p:nvPr/>
          </p:nvSpPr>
          <p:spPr bwMode="auto">
            <a:xfrm flipH="1">
              <a:off x="6273800" y="1362076"/>
              <a:ext cx="10874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01" name="Object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01226111"/>
                </p:ext>
              </p:extLst>
            </p:nvPr>
          </p:nvGraphicFramePr>
          <p:xfrm>
            <a:off x="7468542" y="1098551"/>
            <a:ext cx="468959" cy="392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435" name="Equation" r:id="rId37" imgW="495000" imgH="406080" progId="Equation.DSMT4">
                    <p:embed/>
                  </p:oleObj>
                </mc:Choice>
                <mc:Fallback>
                  <p:oleObj name="Equation" r:id="rId37" imgW="495000" imgH="406080" progId="Equation.DSMT4">
                    <p:embed/>
                    <p:pic>
                      <p:nvPicPr>
                        <p:cNvPr id="19472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68542" y="1098551"/>
                          <a:ext cx="468959" cy="392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" name="Line 24"/>
            <p:cNvSpPr>
              <a:spLocks noChangeShapeType="1"/>
            </p:cNvSpPr>
            <p:nvPr/>
          </p:nvSpPr>
          <p:spPr bwMode="auto">
            <a:xfrm flipV="1">
              <a:off x="7396163" y="1057276"/>
              <a:ext cx="1508" cy="60960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249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499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499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75"/>
                                        <p:tgtEl>
                                          <p:spTgt spid="249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49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75"/>
                                        <p:tgtEl>
                                          <p:spTgt spid="249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4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1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100"/>
                            </p:stCondLst>
                            <p:childTnLst>
                              <p:par>
                                <p:cTn id="57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1600"/>
                            </p:stCondLst>
                            <p:childTnLst>
                              <p:par>
                                <p:cTn id="61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249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75"/>
                                        <p:tgtEl>
                                          <p:spTgt spid="249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49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499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499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499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499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8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0" dur="500"/>
                                        <p:tgtEl>
                                          <p:spTgt spid="24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5" dur="75"/>
                                        <p:tgtEl>
                                          <p:spTgt spid="24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24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75" fill="hold"/>
                                        <p:tgtEl>
                                          <p:spTgt spid="2499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75" fill="hold"/>
                                        <p:tgtEl>
                                          <p:spTgt spid="2499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75" fill="hold"/>
                                        <p:tgtEl>
                                          <p:spTgt spid="2499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75" fill="hold"/>
                                        <p:tgtEl>
                                          <p:spTgt spid="2499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858" grpId="0" autoUpdateAnimBg="0"/>
      <p:bldP spid="249860" grpId="0" animBg="1" autoUpdateAnimBg="0"/>
      <p:bldP spid="249891" grpId="0" autoUpdateAnimBg="0"/>
      <p:bldP spid="249928" grpId="0" autoUpdateAnimBg="0"/>
      <p:bldP spid="249931" grpId="0"/>
      <p:bldP spid="249932" grpId="0"/>
      <p:bldP spid="249940" grpId="0" autoUpdateAnimBg="0"/>
      <p:bldP spid="249942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Text Box 2"/>
          <p:cNvSpPr txBox="1">
            <a:spLocks noChangeArrowheads="1"/>
          </p:cNvSpPr>
          <p:nvPr/>
        </p:nvSpPr>
        <p:spPr bwMode="auto">
          <a:xfrm>
            <a:off x="630238" y="1511300"/>
            <a:ext cx="48053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若令</a:t>
            </a:r>
            <a:r>
              <a:rPr lang="en-US" altLang="zh-CN" sz="2800" b="1" i="1"/>
              <a:t>a </a:t>
            </a:r>
            <a:r>
              <a:rPr lang="en-US" altLang="zh-CN" sz="2800" b="1"/>
              <a:t>=1m</a:t>
            </a:r>
            <a:r>
              <a:rPr lang="zh-CN" altLang="en-US" sz="2800" b="1"/>
              <a:t>，</a:t>
            </a:r>
            <a:r>
              <a:rPr lang="en-US" altLang="zh-CN" sz="2800" b="1" i="1"/>
              <a:t>I</a:t>
            </a:r>
            <a:r>
              <a:rPr lang="en-US" altLang="zh-CN" sz="2800" b="1" baseline="-25000"/>
              <a:t>1</a:t>
            </a:r>
            <a:r>
              <a:rPr lang="en-US" altLang="zh-CN" sz="2800" b="1"/>
              <a:t>=</a:t>
            </a:r>
            <a:r>
              <a:rPr lang="en-US" altLang="zh-CN" sz="2800" b="1" i="1"/>
              <a:t>I</a:t>
            </a:r>
            <a:r>
              <a:rPr lang="en-US" altLang="zh-CN" sz="2800" b="1" baseline="-25000"/>
              <a:t>2</a:t>
            </a:r>
            <a:r>
              <a:rPr lang="en-US" altLang="zh-CN" sz="2800" b="1"/>
              <a:t>=</a:t>
            </a:r>
            <a:r>
              <a:rPr lang="en-US" altLang="zh-CN" sz="2800" b="1" i="1"/>
              <a:t>I</a:t>
            </a:r>
            <a:endParaRPr lang="en-US" altLang="zh-CN" sz="2800"/>
          </a:p>
        </p:txBody>
      </p:sp>
      <p:sp>
        <p:nvSpPr>
          <p:cNvPr id="250883" name="Text Box 3"/>
          <p:cNvSpPr txBox="1">
            <a:spLocks noChangeArrowheads="1"/>
          </p:cNvSpPr>
          <p:nvPr/>
        </p:nvSpPr>
        <p:spPr bwMode="auto">
          <a:xfrm>
            <a:off x="900113" y="2197100"/>
            <a:ext cx="14668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/>
              <a:t> </a:t>
            </a:r>
            <a:r>
              <a:rPr lang="zh-CN" altLang="en-US" sz="2800" b="1"/>
              <a:t>则有</a:t>
            </a:r>
            <a:endParaRPr lang="zh-CN" altLang="en-US" sz="2800"/>
          </a:p>
        </p:txBody>
      </p:sp>
      <p:graphicFrame>
        <p:nvGraphicFramePr>
          <p:cNvPr id="250884" name="Object 4"/>
          <p:cNvGraphicFramePr>
            <a:graphicFrameLocks noChangeAspect="1"/>
          </p:cNvGraphicFramePr>
          <p:nvPr/>
        </p:nvGraphicFramePr>
        <p:xfrm>
          <a:off x="1979613" y="2032000"/>
          <a:ext cx="1460500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61" name="Equation" r:id="rId3" imgW="1485720" imgH="787320" progId="Equation.DSMT4">
                  <p:embed/>
                </p:oleObj>
              </mc:Choice>
              <mc:Fallback>
                <p:oleObj name="Equation" r:id="rId3" imgW="1485720" imgH="78732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2032000"/>
                        <a:ext cx="1460500" cy="779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0885" name="Text Box 5"/>
          <p:cNvSpPr txBox="1">
            <a:spLocks noChangeArrowheads="1"/>
          </p:cNvSpPr>
          <p:nvPr/>
        </p:nvSpPr>
        <p:spPr bwMode="auto">
          <a:xfrm>
            <a:off x="3348038" y="2168525"/>
            <a:ext cx="464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ea typeface="黑体" pitchFamily="2" charset="-122"/>
              </a:rPr>
              <a:t>——</a:t>
            </a:r>
            <a:r>
              <a:rPr lang="zh-CN" altLang="en-US" sz="2800" b="1">
                <a:ea typeface="黑体" pitchFamily="2" charset="-122"/>
              </a:rPr>
              <a:t>单位长度上的受力</a:t>
            </a:r>
            <a:endParaRPr lang="zh-CN" altLang="en-US" sz="2800">
              <a:ea typeface="黑体" pitchFamily="2" charset="-122"/>
            </a:endParaRPr>
          </a:p>
        </p:txBody>
      </p:sp>
      <p:graphicFrame>
        <p:nvGraphicFramePr>
          <p:cNvPr id="250886" name="Object 6"/>
          <p:cNvGraphicFramePr>
            <a:graphicFrameLocks noChangeAspect="1"/>
          </p:cNvGraphicFramePr>
          <p:nvPr/>
        </p:nvGraphicFramePr>
        <p:xfrm>
          <a:off x="1506538" y="3005138"/>
          <a:ext cx="1444625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62" name="Equation" r:id="rId5" imgW="1600200" imgH="952200" progId="Equation.DSMT4">
                  <p:embed/>
                </p:oleObj>
              </mc:Choice>
              <mc:Fallback>
                <p:oleObj name="Equation" r:id="rId5" imgW="1600200" imgH="952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6538" y="3005138"/>
                        <a:ext cx="1444625" cy="928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3008313" y="3068638"/>
            <a:ext cx="6027737" cy="781050"/>
            <a:chOff x="2016" y="1972"/>
            <a:chExt cx="3797" cy="492"/>
          </a:xfrm>
        </p:grpSpPr>
        <p:sp>
          <p:nvSpPr>
            <p:cNvPr id="20511" name="Text Box 8"/>
            <p:cNvSpPr txBox="1">
              <a:spLocks noChangeArrowheads="1"/>
            </p:cNvSpPr>
            <p:nvPr/>
          </p:nvSpPr>
          <p:spPr bwMode="auto">
            <a:xfrm>
              <a:off x="2016" y="2046"/>
              <a:ext cx="59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/>
                <a:t>当</a:t>
              </a:r>
              <a:endParaRPr lang="zh-CN" altLang="en-US" sz="2800"/>
            </a:p>
          </p:txBody>
        </p:sp>
        <p:graphicFrame>
          <p:nvGraphicFramePr>
            <p:cNvPr id="20490" name="Object 9"/>
            <p:cNvGraphicFramePr>
              <a:graphicFrameLocks noChangeAspect="1"/>
            </p:cNvGraphicFramePr>
            <p:nvPr/>
          </p:nvGraphicFramePr>
          <p:xfrm>
            <a:off x="2290" y="1972"/>
            <a:ext cx="1588" cy="4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263" name="Equation" r:id="rId7" imgW="2984400" imgH="812520" progId="Equation.DSMT4">
                    <p:embed/>
                  </p:oleObj>
                </mc:Choice>
                <mc:Fallback>
                  <p:oleObj name="Equation" r:id="rId7" imgW="2984400" imgH="81252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90" y="1972"/>
                          <a:ext cx="1588" cy="4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12" name="Text Box 10"/>
            <p:cNvSpPr txBox="1">
              <a:spLocks noChangeArrowheads="1"/>
            </p:cNvSpPr>
            <p:nvPr/>
          </p:nvSpPr>
          <p:spPr bwMode="auto">
            <a:xfrm>
              <a:off x="3833" y="2073"/>
              <a:ext cx="19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/>
                <a:t>时，</a:t>
              </a:r>
              <a:r>
                <a:rPr lang="en-US" altLang="zh-CN" sz="2800" b="1" i="1">
                  <a:solidFill>
                    <a:srgbClr val="FF0000"/>
                  </a:solidFill>
                </a:rPr>
                <a:t>I</a:t>
              </a:r>
              <a:r>
                <a:rPr lang="en-US" altLang="zh-CN" sz="2800" b="1">
                  <a:solidFill>
                    <a:srgbClr val="FF0000"/>
                  </a:solidFill>
                </a:rPr>
                <a:t>=1</a:t>
              </a:r>
              <a:r>
                <a:rPr lang="zh-CN" altLang="en-US" sz="2800" b="1">
                  <a:solidFill>
                    <a:srgbClr val="FF0000"/>
                  </a:solidFill>
                </a:rPr>
                <a:t>安培</a:t>
              </a:r>
              <a:endParaRPr lang="zh-CN" altLang="en-US" sz="2800"/>
            </a:p>
          </p:txBody>
        </p:sp>
      </p:grpSp>
      <p:sp>
        <p:nvSpPr>
          <p:cNvPr id="250891" name="Text Box 11"/>
          <p:cNvSpPr txBox="1">
            <a:spLocks noChangeArrowheads="1"/>
          </p:cNvSpPr>
          <p:nvPr/>
        </p:nvSpPr>
        <p:spPr bwMode="auto">
          <a:xfrm>
            <a:off x="681038" y="4076700"/>
            <a:ext cx="57626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电流强度</a:t>
            </a:r>
            <a:r>
              <a:rPr lang="en-US" altLang="zh-CN" sz="2800" b="1" i="1">
                <a:solidFill>
                  <a:srgbClr val="FF0000"/>
                </a:solidFill>
              </a:rPr>
              <a:t>I </a:t>
            </a:r>
            <a:r>
              <a:rPr lang="zh-CN" altLang="en-US" sz="2800" b="1"/>
              <a:t>单位的</a:t>
            </a:r>
            <a:r>
              <a:rPr lang="zh-CN" altLang="en-US" sz="2800" b="1">
                <a:solidFill>
                  <a:srgbClr val="FF0000"/>
                </a:solidFill>
                <a:ea typeface="黑体" pitchFamily="2" charset="-122"/>
              </a:rPr>
              <a:t>定义</a:t>
            </a:r>
            <a:r>
              <a:rPr lang="zh-CN" altLang="en-US" sz="2800"/>
              <a:t>：</a:t>
            </a:r>
          </a:p>
        </p:txBody>
      </p:sp>
      <p:sp>
        <p:nvSpPr>
          <p:cNvPr id="250892" name="Text Box 12"/>
          <p:cNvSpPr txBox="1">
            <a:spLocks noChangeArrowheads="1"/>
          </p:cNvSpPr>
          <p:nvPr/>
        </p:nvSpPr>
        <p:spPr bwMode="auto">
          <a:xfrm>
            <a:off x="714375" y="4652963"/>
            <a:ext cx="8250238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>
                <a:ea typeface="黑体" pitchFamily="2" charset="-122"/>
              </a:rPr>
              <a:t>        </a:t>
            </a:r>
            <a:r>
              <a:rPr lang="zh-CN" altLang="en-US" sz="2800" b="1">
                <a:ea typeface="黑体" pitchFamily="2" charset="-122"/>
              </a:rPr>
              <a:t>在真空中</a:t>
            </a:r>
            <a:r>
              <a:rPr lang="en-US" altLang="zh-CN" sz="2800" b="1">
                <a:ea typeface="黑体" pitchFamily="2" charset="-122"/>
              </a:rPr>
              <a:t>, </a:t>
            </a:r>
            <a:r>
              <a:rPr lang="zh-CN" altLang="en-US" sz="2800" b="1">
                <a:ea typeface="黑体" pitchFamily="2" charset="-122"/>
              </a:rPr>
              <a:t>两条无限长平行导线</a:t>
            </a:r>
            <a:r>
              <a:rPr lang="en-US" altLang="zh-CN" sz="2800" b="1">
                <a:ea typeface="黑体" pitchFamily="2" charset="-122"/>
              </a:rPr>
              <a:t>, </a:t>
            </a:r>
            <a:r>
              <a:rPr lang="zh-CN" altLang="en-US" sz="2800" b="1">
                <a:ea typeface="黑体" pitchFamily="2" charset="-122"/>
              </a:rPr>
              <a:t>各通有相等</a:t>
            </a:r>
          </a:p>
          <a:p>
            <a:pPr eaLnBrk="1" hangingPunct="1"/>
            <a:r>
              <a:rPr lang="zh-CN" altLang="en-US" sz="2800" b="1">
                <a:ea typeface="黑体" pitchFamily="2" charset="-122"/>
              </a:rPr>
              <a:t>的稳恒电流</a:t>
            </a:r>
            <a:r>
              <a:rPr lang="en-US" altLang="zh-CN" sz="2800" b="1">
                <a:ea typeface="黑体" pitchFamily="2" charset="-122"/>
              </a:rPr>
              <a:t>, </a:t>
            </a:r>
            <a:r>
              <a:rPr lang="zh-CN" altLang="en-US" sz="2800" b="1">
                <a:ea typeface="黑体" pitchFamily="2" charset="-122"/>
              </a:rPr>
              <a:t>当导线相距一米</a:t>
            </a:r>
            <a:r>
              <a:rPr lang="en-US" altLang="zh-CN" sz="2800" b="1">
                <a:ea typeface="黑体" pitchFamily="2" charset="-122"/>
              </a:rPr>
              <a:t>, </a:t>
            </a:r>
            <a:r>
              <a:rPr lang="zh-CN" altLang="en-US" sz="2800" b="1">
                <a:ea typeface="黑体" pitchFamily="2" charset="-122"/>
              </a:rPr>
              <a:t>每米长度上受力为</a:t>
            </a:r>
          </a:p>
          <a:p>
            <a:pPr eaLnBrk="1" hangingPunct="1"/>
            <a:r>
              <a:rPr lang="en-US" altLang="zh-CN" sz="2800" b="1">
                <a:ea typeface="黑体" pitchFamily="2" charset="-122"/>
              </a:rPr>
              <a:t>2×10</a:t>
            </a:r>
            <a:r>
              <a:rPr lang="en-US" altLang="zh-CN" sz="2800" b="1" baseline="30000">
                <a:ea typeface="黑体" pitchFamily="2" charset="-122"/>
              </a:rPr>
              <a:t>-7</a:t>
            </a:r>
            <a:r>
              <a:rPr lang="en-US" altLang="zh-CN" sz="2800" b="1">
                <a:ea typeface="黑体" pitchFamily="2" charset="-122"/>
              </a:rPr>
              <a:t>N</a:t>
            </a:r>
            <a:r>
              <a:rPr lang="zh-CN" altLang="en-US" sz="2800" b="1">
                <a:ea typeface="黑体" pitchFamily="2" charset="-122"/>
              </a:rPr>
              <a:t>时</a:t>
            </a:r>
            <a:r>
              <a:rPr lang="en-US" altLang="zh-CN" sz="2800" b="1">
                <a:ea typeface="黑体" pitchFamily="2" charset="-122"/>
              </a:rPr>
              <a:t>, </a:t>
            </a:r>
            <a:r>
              <a:rPr lang="zh-CN" altLang="en-US" sz="2800" b="1">
                <a:ea typeface="黑体" pitchFamily="2" charset="-122"/>
              </a:rPr>
              <a:t>各导线上的电流强度为</a:t>
            </a:r>
            <a:r>
              <a:rPr lang="en-US" altLang="zh-CN" sz="2800" b="1">
                <a:solidFill>
                  <a:srgbClr val="FF0000"/>
                </a:solidFill>
                <a:ea typeface="黑体" pitchFamily="2" charset="-122"/>
              </a:rPr>
              <a:t>1</a:t>
            </a:r>
            <a:r>
              <a:rPr lang="zh-CN" altLang="en-US" sz="2800" b="1">
                <a:solidFill>
                  <a:srgbClr val="FF0000"/>
                </a:solidFill>
                <a:ea typeface="黑体" pitchFamily="2" charset="-122"/>
              </a:rPr>
              <a:t>安培</a:t>
            </a:r>
            <a:r>
              <a:rPr lang="zh-CN" altLang="en-US" sz="2800" b="1">
                <a:ea typeface="黑体" pitchFamily="2" charset="-122"/>
              </a:rPr>
              <a:t>。</a:t>
            </a:r>
          </a:p>
        </p:txBody>
      </p: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636588" y="412750"/>
            <a:ext cx="4770437" cy="928688"/>
            <a:chOff x="288" y="135"/>
            <a:chExt cx="3005" cy="585"/>
          </a:xfrm>
        </p:grpSpPr>
        <p:graphicFrame>
          <p:nvGraphicFramePr>
            <p:cNvPr id="20487" name="Object 14"/>
            <p:cNvGraphicFramePr>
              <a:graphicFrameLocks noChangeAspect="1"/>
            </p:cNvGraphicFramePr>
            <p:nvPr/>
          </p:nvGraphicFramePr>
          <p:xfrm>
            <a:off x="775" y="136"/>
            <a:ext cx="1232" cy="5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264" name="Equation" r:id="rId9" imgW="1866600" imgH="787320" progId="Equation.DSMT4">
                    <p:embed/>
                  </p:oleObj>
                </mc:Choice>
                <mc:Fallback>
                  <p:oleObj name="Equation" r:id="rId9" imgW="1866600" imgH="787320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5" y="136"/>
                          <a:ext cx="1232" cy="512"/>
                        </a:xfrm>
                        <a:prstGeom prst="rect">
                          <a:avLst/>
                        </a:prstGeom>
                        <a:noFill/>
                        <a:ln w="28575">
                          <a:solidFill>
                            <a:srgbClr val="FF00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88" name="Object 15"/>
            <p:cNvGraphicFramePr>
              <a:graphicFrameLocks noChangeAspect="1"/>
            </p:cNvGraphicFramePr>
            <p:nvPr/>
          </p:nvGraphicFramePr>
          <p:xfrm>
            <a:off x="2034" y="135"/>
            <a:ext cx="1259" cy="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265" name="Equation" r:id="rId11" imgW="1866600" imgH="787320" progId="Equation.DSMT4">
                    <p:embed/>
                  </p:oleObj>
                </mc:Choice>
                <mc:Fallback>
                  <p:oleObj name="Equation" r:id="rId11" imgW="1866600" imgH="787320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34" y="135"/>
                          <a:ext cx="1259" cy="525"/>
                        </a:xfrm>
                        <a:prstGeom prst="rect">
                          <a:avLst/>
                        </a:prstGeom>
                        <a:noFill/>
                        <a:ln w="28575">
                          <a:solidFill>
                            <a:srgbClr val="FF00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89" name="Object 16"/>
            <p:cNvGraphicFramePr>
              <a:graphicFrameLocks noChangeAspect="1"/>
            </p:cNvGraphicFramePr>
            <p:nvPr/>
          </p:nvGraphicFramePr>
          <p:xfrm>
            <a:off x="288" y="144"/>
            <a:ext cx="528" cy="5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266" name="剪辑" r:id="rId13" imgW="3285720" imgH="3038040" progId="MS_ClipArt_Gallery.2">
                    <p:embed/>
                  </p:oleObj>
                </mc:Choice>
                <mc:Fallback>
                  <p:oleObj name="剪辑" r:id="rId13" imgW="3285720" imgH="3038040" progId="MS_ClipArt_Gallery.2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" y="144"/>
                          <a:ext cx="528" cy="5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7010400" y="511175"/>
            <a:ext cx="1828800" cy="2700338"/>
            <a:chOff x="4416" y="186"/>
            <a:chExt cx="1152" cy="1701"/>
          </a:xfrm>
        </p:grpSpPr>
        <p:grpSp>
          <p:nvGrpSpPr>
            <p:cNvPr id="20500" name="Group 19"/>
            <p:cNvGrpSpPr>
              <a:grpSpLocks/>
            </p:cNvGrpSpPr>
            <p:nvPr/>
          </p:nvGrpSpPr>
          <p:grpSpPr bwMode="auto">
            <a:xfrm>
              <a:off x="4752" y="1407"/>
              <a:ext cx="414" cy="231"/>
              <a:chOff x="4752" y="3072"/>
              <a:chExt cx="414" cy="231"/>
            </a:xfrm>
          </p:grpSpPr>
          <p:graphicFrame>
            <p:nvGraphicFramePr>
              <p:cNvPr id="20486" name="Object 20"/>
              <p:cNvGraphicFramePr>
                <a:graphicFrameLocks noChangeAspect="1"/>
              </p:cNvGraphicFramePr>
              <p:nvPr/>
            </p:nvGraphicFramePr>
            <p:xfrm>
              <a:off x="4848" y="3072"/>
              <a:ext cx="217" cy="23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4267" name="公式" r:id="rId15" imgW="126720" imgH="139680" progId="Equation.3">
                      <p:embed/>
                    </p:oleObj>
                  </mc:Choice>
                  <mc:Fallback>
                    <p:oleObj name="公式" r:id="rId15" imgW="126720" imgH="139680" progId="Equation.3">
                      <p:embed/>
                      <p:pic>
                        <p:nvPicPr>
                          <p:cNvPr id="0" name="Object 2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48" y="3072"/>
                            <a:ext cx="217" cy="23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0510" name="Line 21"/>
              <p:cNvSpPr>
                <a:spLocks noChangeShapeType="1"/>
              </p:cNvSpPr>
              <p:nvPr/>
            </p:nvSpPr>
            <p:spPr bwMode="auto">
              <a:xfrm flipH="1">
                <a:off x="4752" y="3297"/>
                <a:ext cx="41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0501" name="Group 22"/>
            <p:cNvGrpSpPr>
              <a:grpSpLocks/>
            </p:cNvGrpSpPr>
            <p:nvPr/>
          </p:nvGrpSpPr>
          <p:grpSpPr bwMode="auto">
            <a:xfrm>
              <a:off x="4416" y="192"/>
              <a:ext cx="336" cy="1695"/>
              <a:chOff x="4416" y="1857"/>
              <a:chExt cx="336" cy="1695"/>
            </a:xfrm>
          </p:grpSpPr>
          <p:sp>
            <p:nvSpPr>
              <p:cNvPr id="20507" name="Rectangle 23"/>
              <p:cNvSpPr>
                <a:spLocks noChangeArrowheads="1"/>
              </p:cNvSpPr>
              <p:nvPr/>
            </p:nvSpPr>
            <p:spPr bwMode="auto">
              <a:xfrm>
                <a:off x="4416" y="1897"/>
                <a:ext cx="279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800" b="1" i="1">
                    <a:solidFill>
                      <a:srgbClr val="FF3300"/>
                    </a:solidFill>
                  </a:rPr>
                  <a:t>I</a:t>
                </a:r>
                <a:r>
                  <a:rPr lang="en-US" altLang="zh-CN" sz="2800" b="1" baseline="-25000">
                    <a:solidFill>
                      <a:srgbClr val="FF3300"/>
                    </a:solidFill>
                  </a:rPr>
                  <a:t>1</a:t>
                </a:r>
              </a:p>
            </p:txBody>
          </p:sp>
          <p:sp>
            <p:nvSpPr>
              <p:cNvPr id="20508" name="AutoShape 24"/>
              <p:cNvSpPr>
                <a:spLocks noChangeArrowheads="1"/>
              </p:cNvSpPr>
              <p:nvPr/>
            </p:nvSpPr>
            <p:spPr bwMode="auto">
              <a:xfrm>
                <a:off x="4669" y="2016"/>
                <a:ext cx="83" cy="1536"/>
              </a:xfrm>
              <a:prstGeom prst="can">
                <a:avLst>
                  <a:gd name="adj" fmla="val 63657"/>
                </a:avLst>
              </a:prstGeom>
              <a:gradFill rotWithShape="0">
                <a:gsLst>
                  <a:gs pos="0">
                    <a:srgbClr val="76762F"/>
                  </a:gs>
                  <a:gs pos="50000">
                    <a:srgbClr val="FFFF66"/>
                  </a:gs>
                  <a:gs pos="100000">
                    <a:srgbClr val="76762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09" name="Line 25"/>
              <p:cNvSpPr>
                <a:spLocks noChangeShapeType="1"/>
              </p:cNvSpPr>
              <p:nvPr/>
            </p:nvSpPr>
            <p:spPr bwMode="auto">
              <a:xfrm flipV="1">
                <a:off x="4740" y="1857"/>
                <a:ext cx="0" cy="188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0502" name="AutoShape 26"/>
            <p:cNvSpPr>
              <a:spLocks noChangeArrowheads="1"/>
            </p:cNvSpPr>
            <p:nvPr/>
          </p:nvSpPr>
          <p:spPr bwMode="auto">
            <a:xfrm>
              <a:off x="5184" y="348"/>
              <a:ext cx="96" cy="1524"/>
            </a:xfrm>
            <a:prstGeom prst="can">
              <a:avLst>
                <a:gd name="adj" fmla="val 67836"/>
              </a:avLst>
            </a:prstGeom>
            <a:gradFill rotWithShape="0">
              <a:gsLst>
                <a:gs pos="0">
                  <a:srgbClr val="000000"/>
                </a:gs>
                <a:gs pos="50000">
                  <a:srgbClr val="CCFF66"/>
                </a:gs>
                <a:gs pos="100000">
                  <a:srgbClr val="000000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3" name="Line 27"/>
            <p:cNvSpPr>
              <a:spLocks noChangeShapeType="1"/>
            </p:cNvSpPr>
            <p:nvPr/>
          </p:nvSpPr>
          <p:spPr bwMode="auto">
            <a:xfrm flipV="1">
              <a:off x="5232" y="240"/>
              <a:ext cx="0" cy="17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4" name="Text Box 28"/>
            <p:cNvSpPr txBox="1">
              <a:spLocks noChangeArrowheads="1"/>
            </p:cNvSpPr>
            <p:nvPr/>
          </p:nvSpPr>
          <p:spPr bwMode="auto">
            <a:xfrm>
              <a:off x="5289" y="186"/>
              <a:ext cx="27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>
                  <a:solidFill>
                    <a:schemeClr val="accent2"/>
                  </a:solidFill>
                </a:rPr>
                <a:t>I</a:t>
              </a:r>
              <a:r>
                <a:rPr lang="en-US" altLang="zh-CN" sz="2800" b="1" baseline="-25000">
                  <a:solidFill>
                    <a:schemeClr val="accent2"/>
                  </a:solidFill>
                </a:rPr>
                <a:t>2</a:t>
              </a:r>
              <a:endParaRPr lang="en-US" altLang="zh-CN" sz="2800" b="1" i="1">
                <a:solidFill>
                  <a:schemeClr val="accent2"/>
                </a:solidFill>
              </a:endParaRPr>
            </a:p>
          </p:txBody>
        </p:sp>
        <p:sp>
          <p:nvSpPr>
            <p:cNvPr id="20505" name="Line 29"/>
            <p:cNvSpPr>
              <a:spLocks noChangeShapeType="1"/>
            </p:cNvSpPr>
            <p:nvPr/>
          </p:nvSpPr>
          <p:spPr bwMode="auto">
            <a:xfrm>
              <a:off x="4752" y="912"/>
              <a:ext cx="336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0484" name="Object 30"/>
            <p:cNvGraphicFramePr>
              <a:graphicFrameLocks noChangeAspect="1"/>
            </p:cNvGraphicFramePr>
            <p:nvPr/>
          </p:nvGraphicFramePr>
          <p:xfrm>
            <a:off x="4800" y="576"/>
            <a:ext cx="288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268" name="Equation" r:id="rId17" imgW="457200" imgH="457200" progId="Equation.3">
                    <p:embed/>
                  </p:oleObj>
                </mc:Choice>
                <mc:Fallback>
                  <p:oleObj name="Equation" r:id="rId17" imgW="457200" imgH="457200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0" y="576"/>
                          <a:ext cx="288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06" name="Line 31"/>
            <p:cNvSpPr>
              <a:spLocks noChangeShapeType="1"/>
            </p:cNvSpPr>
            <p:nvPr/>
          </p:nvSpPr>
          <p:spPr bwMode="auto">
            <a:xfrm flipH="1">
              <a:off x="4848" y="1104"/>
              <a:ext cx="336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0485" name="Object 32"/>
            <p:cNvGraphicFramePr>
              <a:graphicFrameLocks noChangeAspect="1"/>
            </p:cNvGraphicFramePr>
            <p:nvPr/>
          </p:nvGraphicFramePr>
          <p:xfrm>
            <a:off x="4800" y="1104"/>
            <a:ext cx="288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269" name="Equation" r:id="rId19" imgW="457200" imgH="457200" progId="Equation.3">
                    <p:embed/>
                  </p:oleObj>
                </mc:Choice>
                <mc:Fallback>
                  <p:oleObj name="Equation" r:id="rId19" imgW="457200" imgH="457200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0" y="1104"/>
                          <a:ext cx="288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499" name="Text Box 75"/>
          <p:cNvSpPr txBox="1">
            <a:spLocks noChangeArrowheads="1"/>
          </p:cNvSpPr>
          <p:nvPr/>
        </p:nvSpPr>
        <p:spPr bwMode="auto">
          <a:xfrm>
            <a:off x="8662988" y="6429375"/>
            <a:ext cx="415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800">
                <a:solidFill>
                  <a:schemeClr val="bg2"/>
                </a:solidFill>
              </a:rPr>
              <a:t>21</a:t>
            </a:r>
          </a:p>
        </p:txBody>
      </p:sp>
    </p:spTree>
  </p:cSld>
  <p:clrMapOvr>
    <a:masterClrMapping/>
  </p:clrMapOvr>
  <p:transition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75"/>
                                        <p:tgtEl>
                                          <p:spTgt spid="250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508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08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8" dur="500"/>
                                        <p:tgtEl>
                                          <p:spTgt spid="250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300" fill="hold"/>
                                        <p:tgtEl>
                                          <p:spTgt spid="2508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00" fill="hold"/>
                                        <p:tgtEl>
                                          <p:spTgt spid="2508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2508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2508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1" dur="500"/>
                                        <p:tgtEl>
                                          <p:spTgt spid="250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75" fill="hold"/>
                                        <p:tgtEl>
                                          <p:spTgt spid="2508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75" fill="hold"/>
                                        <p:tgtEl>
                                          <p:spTgt spid="2508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50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882" grpId="0" autoUpdateAnimBg="0"/>
      <p:bldP spid="250883" grpId="0" autoUpdateAnimBg="0"/>
      <p:bldP spid="250885" grpId="0" autoUpdateAnimBg="0"/>
      <p:bldP spid="250891" grpId="0" autoUpdateAnimBg="0"/>
      <p:bldP spid="250892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Text Box 2"/>
          <p:cNvSpPr txBox="1">
            <a:spLocks noChangeArrowheads="1"/>
          </p:cNvSpPr>
          <p:nvPr/>
        </p:nvSpPr>
        <p:spPr bwMode="auto">
          <a:xfrm>
            <a:off x="3025775" y="348370"/>
            <a:ext cx="3984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第</a:t>
            </a:r>
            <a:r>
              <a:rPr lang="en-US" altLang="zh-CN" sz="32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8</a:t>
            </a:r>
            <a:r>
              <a:rPr lang="zh-CN" altLang="en-US" sz="32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章  静电场</a:t>
            </a:r>
            <a:endParaRPr lang="zh-CN" altLang="en-US" sz="3200" dirty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10947" name="Text Box 3"/>
          <p:cNvSpPr txBox="1">
            <a:spLocks noChangeArrowheads="1"/>
          </p:cNvSpPr>
          <p:nvPr/>
        </p:nvSpPr>
        <p:spPr bwMode="auto">
          <a:xfrm>
            <a:off x="946150" y="1608138"/>
            <a:ext cx="37449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dirty="0">
                <a:ea typeface="黑体" pitchFamily="2" charset="-122"/>
              </a:rPr>
              <a:t>1. </a:t>
            </a:r>
            <a:r>
              <a:rPr lang="zh-CN" altLang="en-US" dirty="0">
                <a:ea typeface="黑体" pitchFamily="2" charset="-122"/>
              </a:rPr>
              <a:t>基本概念</a:t>
            </a:r>
          </a:p>
        </p:txBody>
      </p:sp>
      <p:sp>
        <p:nvSpPr>
          <p:cNvPr id="210948" name="Text Box 4"/>
          <p:cNvSpPr txBox="1">
            <a:spLocks noChangeArrowheads="1"/>
          </p:cNvSpPr>
          <p:nvPr/>
        </p:nvSpPr>
        <p:spPr bwMode="auto">
          <a:xfrm>
            <a:off x="788988" y="2152650"/>
            <a:ext cx="33147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）电场强度</a:t>
            </a:r>
          </a:p>
        </p:txBody>
      </p:sp>
      <p:graphicFrame>
        <p:nvGraphicFramePr>
          <p:cNvPr id="210949" name="Object 2"/>
          <p:cNvGraphicFramePr>
            <a:graphicFrameLocks noChangeAspect="1"/>
          </p:cNvGraphicFramePr>
          <p:nvPr/>
        </p:nvGraphicFramePr>
        <p:xfrm>
          <a:off x="3238500" y="2114550"/>
          <a:ext cx="39211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93" name="公式" r:id="rId3" imgW="164880" imgH="203040" progId="Equation.3">
                  <p:embed/>
                </p:oleObj>
              </mc:Choice>
              <mc:Fallback>
                <p:oleObj name="公式" r:id="rId3" imgW="1648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0" y="2114550"/>
                        <a:ext cx="392113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0950" name="Object 3"/>
          <p:cNvGraphicFramePr>
            <a:graphicFrameLocks noChangeAspect="1"/>
          </p:cNvGraphicFramePr>
          <p:nvPr/>
        </p:nvGraphicFramePr>
        <p:xfrm>
          <a:off x="2760663" y="2662238"/>
          <a:ext cx="1150937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94" name="Equation" r:id="rId5" imgW="1054080" imgH="825480" progId="Equation.DSMT4">
                  <p:embed/>
                </p:oleObj>
              </mc:Choice>
              <mc:Fallback>
                <p:oleObj name="Equation" r:id="rId5" imgW="1054080" imgH="825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0663" y="2662238"/>
                        <a:ext cx="1150937" cy="900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0951" name="Text Box 7"/>
          <p:cNvSpPr txBox="1">
            <a:spLocks noChangeArrowheads="1"/>
          </p:cNvSpPr>
          <p:nvPr/>
        </p:nvSpPr>
        <p:spPr bwMode="auto">
          <a:xfrm>
            <a:off x="1833563" y="2770188"/>
            <a:ext cx="13684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0000"/>
                </a:solidFill>
                <a:ea typeface="黑体" pitchFamily="2" charset="-122"/>
              </a:rPr>
              <a:t>定义</a:t>
            </a:r>
          </a:p>
        </p:txBody>
      </p:sp>
      <p:graphicFrame>
        <p:nvGraphicFramePr>
          <p:cNvPr id="210952" name="Object 4"/>
          <p:cNvGraphicFramePr>
            <a:graphicFrameLocks noChangeAspect="1"/>
          </p:cNvGraphicFramePr>
          <p:nvPr/>
        </p:nvGraphicFramePr>
        <p:xfrm>
          <a:off x="5935663" y="2636838"/>
          <a:ext cx="2089150" cy="925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95" name="Equation" r:id="rId7" imgW="2006280" imgH="888840" progId="Equation.DSMT4">
                  <p:embed/>
                </p:oleObj>
              </mc:Choice>
              <mc:Fallback>
                <p:oleObj name="Equation" r:id="rId7" imgW="2006280" imgH="888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5663" y="2636838"/>
                        <a:ext cx="2089150" cy="925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0953" name="Text Box 9"/>
          <p:cNvSpPr txBox="1">
            <a:spLocks noChangeArrowheads="1"/>
          </p:cNvSpPr>
          <p:nvPr/>
        </p:nvSpPr>
        <p:spPr bwMode="auto">
          <a:xfrm>
            <a:off x="4392613" y="2749550"/>
            <a:ext cx="33147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/>
              <a:t>基本电场</a:t>
            </a:r>
          </a:p>
        </p:txBody>
      </p:sp>
      <p:sp>
        <p:nvSpPr>
          <p:cNvPr id="210954" name="Rectangle 10"/>
          <p:cNvSpPr>
            <a:spLocks noChangeArrowheads="1"/>
          </p:cNvSpPr>
          <p:nvPr/>
        </p:nvSpPr>
        <p:spPr bwMode="auto">
          <a:xfrm>
            <a:off x="788988" y="3444875"/>
            <a:ext cx="34067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/>
              <a:t>（</a:t>
            </a:r>
            <a:r>
              <a:rPr lang="en-US" altLang="zh-CN" sz="2800" b="1" dirty="0"/>
              <a:t>2</a:t>
            </a:r>
            <a:r>
              <a:rPr lang="zh-CN" altLang="en-US" sz="2800" b="1" dirty="0"/>
              <a:t>）电势</a:t>
            </a:r>
            <a:r>
              <a:rPr lang="en-US" altLang="zh-CN" sz="2800" b="1" dirty="0"/>
              <a:t>V</a:t>
            </a:r>
          </a:p>
        </p:txBody>
      </p:sp>
      <p:graphicFrame>
        <p:nvGraphicFramePr>
          <p:cNvPr id="210955" name="Object 5"/>
          <p:cNvGraphicFramePr>
            <a:graphicFrameLocks noChangeAspect="1"/>
          </p:cNvGraphicFramePr>
          <p:nvPr/>
        </p:nvGraphicFramePr>
        <p:xfrm>
          <a:off x="2808288" y="3949700"/>
          <a:ext cx="2235200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96" name="Equation" r:id="rId9" imgW="2234880" imgH="647640" progId="Equation.DSMT4">
                  <p:embed/>
                </p:oleObj>
              </mc:Choice>
              <mc:Fallback>
                <p:oleObj name="Equation" r:id="rId9" imgW="2234880" imgH="647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8288" y="3949700"/>
                        <a:ext cx="2235200" cy="646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0956" name="Text Box 12"/>
          <p:cNvSpPr txBox="1">
            <a:spLocks noChangeArrowheads="1"/>
          </p:cNvSpPr>
          <p:nvPr/>
        </p:nvSpPr>
        <p:spPr bwMode="auto">
          <a:xfrm>
            <a:off x="1792288" y="3978275"/>
            <a:ext cx="13684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0000"/>
                </a:solidFill>
                <a:ea typeface="黑体" pitchFamily="2" charset="-122"/>
              </a:rPr>
              <a:t>定义</a:t>
            </a:r>
          </a:p>
        </p:txBody>
      </p:sp>
      <p:graphicFrame>
        <p:nvGraphicFramePr>
          <p:cNvPr id="210957" name="Object 6"/>
          <p:cNvGraphicFramePr>
            <a:graphicFrameLocks noGrp="1" noChangeAspect="1"/>
          </p:cNvGraphicFramePr>
          <p:nvPr>
            <p:ph/>
          </p:nvPr>
        </p:nvGraphicFramePr>
        <p:xfrm>
          <a:off x="5918200" y="3860800"/>
          <a:ext cx="1503363" cy="83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97" name="Equation" r:id="rId11" imgW="1523880" imgH="850680" progId="Equation.DSMT4">
                  <p:embed/>
                </p:oleObj>
              </mc:Choice>
              <mc:Fallback>
                <p:oleObj name="Equation" r:id="rId11" imgW="1523880" imgH="850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8200" y="3860800"/>
                        <a:ext cx="1503363" cy="833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0958" name="Text Box 14"/>
          <p:cNvSpPr txBox="1">
            <a:spLocks noChangeArrowheads="1"/>
          </p:cNvSpPr>
          <p:nvPr/>
        </p:nvSpPr>
        <p:spPr bwMode="auto">
          <a:xfrm>
            <a:off x="890588" y="4570413"/>
            <a:ext cx="31337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dirty="0">
                <a:ea typeface="黑体" pitchFamily="2" charset="-122"/>
              </a:rPr>
              <a:t>2. </a:t>
            </a:r>
            <a:r>
              <a:rPr lang="zh-CN" altLang="en-US" dirty="0">
                <a:ea typeface="黑体" pitchFamily="2" charset="-122"/>
              </a:rPr>
              <a:t>基本规律</a:t>
            </a:r>
          </a:p>
        </p:txBody>
      </p:sp>
      <p:sp>
        <p:nvSpPr>
          <p:cNvPr id="210959" name="Text Box 15"/>
          <p:cNvSpPr txBox="1">
            <a:spLocks noChangeArrowheads="1"/>
          </p:cNvSpPr>
          <p:nvPr/>
        </p:nvSpPr>
        <p:spPr bwMode="auto">
          <a:xfrm>
            <a:off x="788988" y="5175250"/>
            <a:ext cx="3816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</a:t>
            </a:r>
            <a:r>
              <a:rPr lang="zh-CN" altLang="en-US">
                <a:solidFill>
                  <a:srgbClr val="FF0000"/>
                </a:solidFill>
              </a:rPr>
              <a:t>高斯定理</a:t>
            </a:r>
          </a:p>
        </p:txBody>
      </p:sp>
      <p:sp>
        <p:nvSpPr>
          <p:cNvPr id="210960" name="Text Box 16"/>
          <p:cNvSpPr txBox="1">
            <a:spLocks noChangeArrowheads="1"/>
          </p:cNvSpPr>
          <p:nvPr/>
        </p:nvSpPr>
        <p:spPr bwMode="auto">
          <a:xfrm>
            <a:off x="788988" y="5908675"/>
            <a:ext cx="39211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</a:t>
            </a:r>
            <a:r>
              <a:rPr lang="zh-CN" altLang="en-US">
                <a:solidFill>
                  <a:srgbClr val="FF0000"/>
                </a:solidFill>
              </a:rPr>
              <a:t>环路定理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3592513" y="5100638"/>
            <a:ext cx="2557462" cy="901700"/>
            <a:chOff x="3492" y="1577"/>
            <a:chExt cx="1611" cy="568"/>
          </a:xfrm>
        </p:grpSpPr>
        <p:graphicFrame>
          <p:nvGraphicFramePr>
            <p:cNvPr id="39944" name="Object 8"/>
            <p:cNvGraphicFramePr>
              <a:graphicFrameLocks noChangeAspect="1"/>
            </p:cNvGraphicFramePr>
            <p:nvPr/>
          </p:nvGraphicFramePr>
          <p:xfrm>
            <a:off x="3492" y="1577"/>
            <a:ext cx="1611" cy="5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098" name="Equation" r:id="rId13" imgW="2590560" imgH="774360" progId="Equation.DSMT4">
                    <p:embed/>
                  </p:oleObj>
                </mc:Choice>
                <mc:Fallback>
                  <p:oleObj name="Equation" r:id="rId13" imgW="2590560" imgH="7743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92" y="1577"/>
                          <a:ext cx="1611" cy="5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00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965" name="Oval 19"/>
            <p:cNvSpPr>
              <a:spLocks noChangeArrowheads="1"/>
            </p:cNvSpPr>
            <p:nvPr/>
          </p:nvSpPr>
          <p:spPr bwMode="auto">
            <a:xfrm>
              <a:off x="3502" y="1752"/>
              <a:ext cx="96" cy="9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66" name="Text Box 20"/>
            <p:cNvSpPr txBox="1">
              <a:spLocks noChangeArrowheads="1"/>
            </p:cNvSpPr>
            <p:nvPr/>
          </p:nvSpPr>
          <p:spPr bwMode="auto">
            <a:xfrm>
              <a:off x="4790" y="1933"/>
              <a:ext cx="24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1600">
                  <a:latin typeface="Arial" charset="0"/>
                </a:rPr>
                <a:t>内</a:t>
              </a:r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3673475" y="5894388"/>
            <a:ext cx="1641475" cy="696912"/>
            <a:chOff x="3567" y="2389"/>
            <a:chExt cx="1034" cy="439"/>
          </a:xfrm>
        </p:grpSpPr>
        <p:graphicFrame>
          <p:nvGraphicFramePr>
            <p:cNvPr id="39943" name="Object 7"/>
            <p:cNvGraphicFramePr>
              <a:graphicFrameLocks noChangeAspect="1"/>
            </p:cNvGraphicFramePr>
            <p:nvPr/>
          </p:nvGraphicFramePr>
          <p:xfrm>
            <a:off x="3567" y="2389"/>
            <a:ext cx="1034" cy="4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099" name="Equation" r:id="rId15" imgW="1663560" imgH="622080" progId="Equation.DSMT4">
                    <p:embed/>
                  </p:oleObj>
                </mc:Choice>
                <mc:Fallback>
                  <p:oleObj name="Equation" r:id="rId15" imgW="1663560" imgH="6220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7" y="2389"/>
                          <a:ext cx="1034" cy="43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00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964" name="Oval 23"/>
            <p:cNvSpPr>
              <a:spLocks noChangeArrowheads="1"/>
            </p:cNvSpPr>
            <p:nvPr/>
          </p:nvSpPr>
          <p:spPr bwMode="auto">
            <a:xfrm>
              <a:off x="3577" y="2511"/>
              <a:ext cx="96" cy="9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10968" name="Text Box 24"/>
          <p:cNvSpPr txBox="1">
            <a:spLocks noChangeArrowheads="1"/>
          </p:cNvSpPr>
          <p:nvPr/>
        </p:nvSpPr>
        <p:spPr bwMode="auto">
          <a:xfrm>
            <a:off x="6049963" y="4600668"/>
            <a:ext cx="31337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dirty="0">
                <a:ea typeface="黑体" pitchFamily="2" charset="-122"/>
              </a:rPr>
              <a:t>3. </a:t>
            </a:r>
            <a:r>
              <a:rPr lang="zh-CN" altLang="en-US" dirty="0">
                <a:ea typeface="黑体" pitchFamily="2" charset="-122"/>
              </a:rPr>
              <a:t>基本性质</a:t>
            </a:r>
          </a:p>
        </p:txBody>
      </p:sp>
      <p:sp>
        <p:nvSpPr>
          <p:cNvPr id="210969" name="Text Box 25"/>
          <p:cNvSpPr txBox="1">
            <a:spLocks noChangeArrowheads="1"/>
          </p:cNvSpPr>
          <p:nvPr/>
        </p:nvSpPr>
        <p:spPr bwMode="auto">
          <a:xfrm>
            <a:off x="6551613" y="5232400"/>
            <a:ext cx="160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0">
                <a:solidFill>
                  <a:srgbClr val="FF0000"/>
                </a:solidFill>
                <a:ea typeface="黑体" pitchFamily="2" charset="-122"/>
              </a:rPr>
              <a:t>有源场</a:t>
            </a:r>
          </a:p>
        </p:txBody>
      </p:sp>
      <p:sp>
        <p:nvSpPr>
          <p:cNvPr id="210970" name="Text Box 26"/>
          <p:cNvSpPr txBox="1">
            <a:spLocks noChangeArrowheads="1"/>
          </p:cNvSpPr>
          <p:nvPr/>
        </p:nvSpPr>
        <p:spPr bwMode="auto">
          <a:xfrm>
            <a:off x="5991225" y="5937250"/>
            <a:ext cx="31527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0">
                <a:solidFill>
                  <a:srgbClr val="FF0000"/>
                </a:solidFill>
                <a:ea typeface="黑体" pitchFamily="2" charset="-122"/>
              </a:rPr>
              <a:t>无旋性、保守场</a:t>
            </a:r>
          </a:p>
        </p:txBody>
      </p:sp>
      <p:sp>
        <p:nvSpPr>
          <p:cNvPr id="210971" name="Line 27"/>
          <p:cNvSpPr>
            <a:spLocks noChangeShapeType="1"/>
          </p:cNvSpPr>
          <p:nvPr/>
        </p:nvSpPr>
        <p:spPr bwMode="auto">
          <a:xfrm>
            <a:off x="6338888" y="3441700"/>
            <a:ext cx="0" cy="6064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0972" name="Text Box 28"/>
          <p:cNvSpPr txBox="1">
            <a:spLocks noChangeArrowheads="1"/>
          </p:cNvSpPr>
          <p:nvPr/>
        </p:nvSpPr>
        <p:spPr bwMode="auto">
          <a:xfrm>
            <a:off x="890588" y="1016000"/>
            <a:ext cx="44021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>
                <a:ea typeface="黑体" pitchFamily="2" charset="-122"/>
              </a:rPr>
              <a:t>一、真空中的静电场</a:t>
            </a:r>
          </a:p>
        </p:txBody>
      </p:sp>
      <p:sp>
        <p:nvSpPr>
          <p:cNvPr id="32" name="Text Box 28"/>
          <p:cNvSpPr txBox="1">
            <a:spLocks noChangeArrowheads="1"/>
          </p:cNvSpPr>
          <p:nvPr/>
        </p:nvSpPr>
        <p:spPr bwMode="auto">
          <a:xfrm>
            <a:off x="236391" y="124618"/>
            <a:ext cx="1681185" cy="519113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 smtClean="0">
                <a:latin typeface="+mn-ea"/>
                <a:ea typeface="+mn-ea"/>
              </a:rPr>
              <a:t>内容回顾</a:t>
            </a:r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46131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09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09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09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09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09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09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109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109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109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109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09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109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109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109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09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109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109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109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109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109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109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109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109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109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109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109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109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109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109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109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109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109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109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109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109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109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109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109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109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109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109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109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2109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109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109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2109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109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109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2109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109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109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48" grpId="0"/>
      <p:bldP spid="210951" grpId="0"/>
      <p:bldP spid="210953" grpId="0"/>
      <p:bldP spid="210954" grpId="0"/>
      <p:bldP spid="210956" grpId="0"/>
      <p:bldP spid="210958" grpId="0"/>
      <p:bldP spid="210959" grpId="0"/>
      <p:bldP spid="210960" grpId="0"/>
      <p:bldP spid="210968" grpId="0"/>
      <p:bldP spid="210969" grpId="0"/>
      <p:bldP spid="210970" grpId="0"/>
      <p:bldP spid="21097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Text Box 2"/>
          <p:cNvSpPr txBox="1">
            <a:spLocks noChangeArrowheads="1"/>
          </p:cNvSpPr>
          <p:nvPr/>
        </p:nvSpPr>
        <p:spPr bwMode="auto">
          <a:xfrm>
            <a:off x="668338" y="1039813"/>
            <a:ext cx="59197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ea typeface="黑体" pitchFamily="2" charset="-122"/>
              </a:rPr>
              <a:t>求下列电流之间的相互作用：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785813" y="1649413"/>
            <a:ext cx="2057400" cy="2514600"/>
            <a:chOff x="144" y="576"/>
            <a:chExt cx="1296" cy="1584"/>
          </a:xfrm>
        </p:grpSpPr>
        <p:grpSp>
          <p:nvGrpSpPr>
            <p:cNvPr id="21529" name="Group 4"/>
            <p:cNvGrpSpPr>
              <a:grpSpLocks/>
            </p:cNvGrpSpPr>
            <p:nvPr/>
          </p:nvGrpSpPr>
          <p:grpSpPr bwMode="auto">
            <a:xfrm>
              <a:off x="192" y="624"/>
              <a:ext cx="1248" cy="1536"/>
              <a:chOff x="2544" y="768"/>
              <a:chExt cx="1248" cy="1536"/>
            </a:xfrm>
          </p:grpSpPr>
          <p:sp>
            <p:nvSpPr>
              <p:cNvPr id="21531" name="Rectangle 5"/>
              <p:cNvSpPr>
                <a:spLocks noChangeArrowheads="1"/>
              </p:cNvSpPr>
              <p:nvPr/>
            </p:nvSpPr>
            <p:spPr bwMode="auto">
              <a:xfrm>
                <a:off x="2544" y="768"/>
                <a:ext cx="1248" cy="15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21532" name="Group 6"/>
              <p:cNvGrpSpPr>
                <a:grpSpLocks/>
              </p:cNvGrpSpPr>
              <p:nvPr/>
            </p:nvGrpSpPr>
            <p:grpSpPr bwMode="auto">
              <a:xfrm>
                <a:off x="2592" y="768"/>
                <a:ext cx="1158" cy="1488"/>
                <a:chOff x="4368" y="1392"/>
                <a:chExt cx="1158" cy="1488"/>
              </a:xfrm>
            </p:grpSpPr>
            <p:sp>
              <p:nvSpPr>
                <p:cNvPr id="21533" name="Oval 7"/>
                <p:cNvSpPr>
                  <a:spLocks noChangeArrowheads="1"/>
                </p:cNvSpPr>
                <p:nvPr/>
              </p:nvSpPr>
              <p:spPr bwMode="auto">
                <a:xfrm>
                  <a:off x="4368" y="1872"/>
                  <a:ext cx="904" cy="232"/>
                </a:xfrm>
                <a:prstGeom prst="ellips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534" name="Line 8"/>
                <p:cNvSpPr>
                  <a:spLocks noChangeShapeType="1"/>
                </p:cNvSpPr>
                <p:nvPr/>
              </p:nvSpPr>
              <p:spPr bwMode="auto">
                <a:xfrm>
                  <a:off x="4704" y="2112"/>
                  <a:ext cx="288" cy="0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 type="none" w="sm" len="sm"/>
                  <a:tailEnd type="stealth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21512" name="Object 9"/>
                <p:cNvGraphicFramePr>
                  <a:graphicFrameLocks noChangeAspect="1"/>
                </p:cNvGraphicFramePr>
                <p:nvPr/>
              </p:nvGraphicFramePr>
              <p:xfrm>
                <a:off x="5292" y="1898"/>
                <a:ext cx="234" cy="28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2467" name="Equation" r:id="rId3" imgW="114120" imgH="139680" progId="Equation.DSMT4">
                        <p:embed/>
                      </p:oleObj>
                    </mc:Choice>
                    <mc:Fallback>
                      <p:oleObj name="Equation" r:id="rId3" imgW="114120" imgH="139680" progId="Equation.DSMT4">
                        <p:embed/>
                        <p:pic>
                          <p:nvPicPr>
                            <p:cNvPr id="0" name="Object 9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292" y="1898"/>
                              <a:ext cx="234" cy="28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bg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21535" name="Line 10"/>
                <p:cNvSpPr>
                  <a:spLocks noChangeShapeType="1"/>
                </p:cNvSpPr>
                <p:nvPr/>
              </p:nvSpPr>
              <p:spPr bwMode="auto">
                <a:xfrm>
                  <a:off x="4848" y="2097"/>
                  <a:ext cx="0" cy="783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536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4848" y="2488"/>
                  <a:ext cx="0" cy="157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 type="none" w="sm" len="sm"/>
                  <a:tailEnd type="stealth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21513" name="Object 12"/>
                <p:cNvGraphicFramePr>
                  <a:graphicFrameLocks noChangeAspect="1"/>
                </p:cNvGraphicFramePr>
                <p:nvPr/>
              </p:nvGraphicFramePr>
              <p:xfrm>
                <a:off x="4567" y="2472"/>
                <a:ext cx="266" cy="26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2468" name="Equation" r:id="rId5" imgW="114120" imgH="139680" progId="Equation.DSMT4">
                        <p:embed/>
                      </p:oleObj>
                    </mc:Choice>
                    <mc:Fallback>
                      <p:oleObj name="Equation" r:id="rId5" imgW="114120" imgH="139680" progId="Equation.DSMT4">
                        <p:embed/>
                        <p:pic>
                          <p:nvPicPr>
                            <p:cNvPr id="0" name="Object 1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567" y="2472"/>
                              <a:ext cx="266" cy="269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bg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21537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4848" y="1392"/>
                  <a:ext cx="0" cy="587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538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4848" y="1549"/>
                  <a:ext cx="0" cy="195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 type="none" w="sm" len="sm"/>
                  <a:tailEnd type="stealth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1530" name="Text Box 15"/>
            <p:cNvSpPr txBox="1">
              <a:spLocks noChangeArrowheads="1"/>
            </p:cNvSpPr>
            <p:nvPr/>
          </p:nvSpPr>
          <p:spPr bwMode="auto">
            <a:xfrm>
              <a:off x="144" y="576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/>
                <a:t>①</a:t>
              </a:r>
            </a:p>
          </p:txBody>
        </p:sp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3348038" y="1663700"/>
            <a:ext cx="1946275" cy="2500313"/>
            <a:chOff x="2086" y="585"/>
            <a:chExt cx="1226" cy="1575"/>
          </a:xfrm>
        </p:grpSpPr>
        <p:graphicFrame>
          <p:nvGraphicFramePr>
            <p:cNvPr id="21511" name="Object 17"/>
            <p:cNvGraphicFramePr>
              <a:graphicFrameLocks noChangeAspect="1"/>
            </p:cNvGraphicFramePr>
            <p:nvPr/>
          </p:nvGraphicFramePr>
          <p:xfrm>
            <a:off x="2148" y="624"/>
            <a:ext cx="1164" cy="15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469" name="位图图像" r:id="rId7" imgW="1848108" imgH="2333333" progId="Paint.Picture">
                    <p:embed/>
                  </p:oleObj>
                </mc:Choice>
                <mc:Fallback>
                  <p:oleObj name="位图图像" r:id="rId7" imgW="1848108" imgH="2333333" progId="Paint.Picture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48" y="624"/>
                          <a:ext cx="1164" cy="15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28" name="Text Box 18"/>
            <p:cNvSpPr txBox="1">
              <a:spLocks noChangeArrowheads="1"/>
            </p:cNvSpPr>
            <p:nvPr/>
          </p:nvSpPr>
          <p:spPr bwMode="auto">
            <a:xfrm>
              <a:off x="2086" y="585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/>
                <a:t>②</a:t>
              </a:r>
            </a:p>
          </p:txBody>
        </p:sp>
      </p:grpSp>
      <p:grpSp>
        <p:nvGrpSpPr>
          <p:cNvPr id="6" name="Group 19"/>
          <p:cNvGrpSpPr>
            <a:grpSpLocks/>
          </p:cNvGrpSpPr>
          <p:nvPr/>
        </p:nvGrpSpPr>
        <p:grpSpPr bwMode="auto">
          <a:xfrm>
            <a:off x="6011863" y="1516063"/>
            <a:ext cx="2066925" cy="2609850"/>
            <a:chOff x="4074" y="576"/>
            <a:chExt cx="1302" cy="1644"/>
          </a:xfrm>
        </p:grpSpPr>
        <p:grpSp>
          <p:nvGrpSpPr>
            <p:cNvPr id="21525" name="Group 20"/>
            <p:cNvGrpSpPr>
              <a:grpSpLocks/>
            </p:cNvGrpSpPr>
            <p:nvPr/>
          </p:nvGrpSpPr>
          <p:grpSpPr bwMode="auto">
            <a:xfrm>
              <a:off x="4128" y="576"/>
              <a:ext cx="1248" cy="1644"/>
              <a:chOff x="4128" y="576"/>
              <a:chExt cx="1248" cy="1644"/>
            </a:xfrm>
          </p:grpSpPr>
          <p:sp>
            <p:nvSpPr>
              <p:cNvPr id="21527" name="Rectangle 21"/>
              <p:cNvSpPr>
                <a:spLocks noChangeArrowheads="1"/>
              </p:cNvSpPr>
              <p:nvPr/>
            </p:nvSpPr>
            <p:spPr bwMode="auto">
              <a:xfrm>
                <a:off x="4128" y="624"/>
                <a:ext cx="1152" cy="15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1510" name="Object 22"/>
              <p:cNvGraphicFramePr>
                <a:graphicFrameLocks noChangeAspect="1"/>
              </p:cNvGraphicFramePr>
              <p:nvPr/>
            </p:nvGraphicFramePr>
            <p:xfrm>
              <a:off x="4278" y="576"/>
              <a:ext cx="1098" cy="16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470" name="位图图像" r:id="rId9" imgW="1514686" imgH="2610214" progId="Paint.Picture">
                      <p:embed/>
                    </p:oleObj>
                  </mc:Choice>
                  <mc:Fallback>
                    <p:oleObj name="位图图像" r:id="rId9" imgW="1514686" imgH="2610214" progId="Paint.Picture">
                      <p:embed/>
                      <p:pic>
                        <p:nvPicPr>
                          <p:cNvPr id="0" name="Object 2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78" y="576"/>
                            <a:ext cx="1098" cy="16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1526" name="Text Box 23"/>
            <p:cNvSpPr txBox="1">
              <a:spLocks noChangeArrowheads="1"/>
            </p:cNvSpPr>
            <p:nvPr/>
          </p:nvSpPr>
          <p:spPr bwMode="auto">
            <a:xfrm>
              <a:off x="4074" y="576"/>
              <a:ext cx="34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/>
                <a:t>③</a:t>
              </a:r>
            </a:p>
          </p:txBody>
        </p:sp>
      </p:grpSp>
      <p:grpSp>
        <p:nvGrpSpPr>
          <p:cNvPr id="8" name="Group 24"/>
          <p:cNvGrpSpPr>
            <a:grpSpLocks/>
          </p:cNvGrpSpPr>
          <p:nvPr/>
        </p:nvGrpSpPr>
        <p:grpSpPr bwMode="auto">
          <a:xfrm>
            <a:off x="922338" y="4273550"/>
            <a:ext cx="3073400" cy="2347913"/>
            <a:chOff x="332" y="2505"/>
            <a:chExt cx="1936" cy="1479"/>
          </a:xfrm>
        </p:grpSpPr>
        <p:graphicFrame>
          <p:nvGraphicFramePr>
            <p:cNvPr id="21509" name="Object 25"/>
            <p:cNvGraphicFramePr>
              <a:graphicFrameLocks noChangeAspect="1"/>
            </p:cNvGraphicFramePr>
            <p:nvPr/>
          </p:nvGraphicFramePr>
          <p:xfrm>
            <a:off x="384" y="2514"/>
            <a:ext cx="1884" cy="14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471" name="位图图像" r:id="rId11" imgW="2991268" imgH="2333333" progId="Paint.Picture">
                    <p:embed/>
                  </p:oleObj>
                </mc:Choice>
                <mc:Fallback>
                  <p:oleObj name="位图图像" r:id="rId11" imgW="2991268" imgH="2333333" progId="Paint.Picture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" y="2514"/>
                          <a:ext cx="1884" cy="14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24" name="Text Box 26"/>
            <p:cNvSpPr txBox="1">
              <a:spLocks noChangeArrowheads="1"/>
            </p:cNvSpPr>
            <p:nvPr/>
          </p:nvSpPr>
          <p:spPr bwMode="auto">
            <a:xfrm>
              <a:off x="332" y="2505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/>
                <a:t>④</a:t>
              </a:r>
            </a:p>
          </p:txBody>
        </p:sp>
      </p:grpSp>
      <p:grpSp>
        <p:nvGrpSpPr>
          <p:cNvPr id="9" name="Group 27"/>
          <p:cNvGrpSpPr>
            <a:grpSpLocks/>
          </p:cNvGrpSpPr>
          <p:nvPr/>
        </p:nvGrpSpPr>
        <p:grpSpPr bwMode="auto">
          <a:xfrm>
            <a:off x="4718050" y="4197350"/>
            <a:ext cx="3540125" cy="2471738"/>
            <a:chOff x="2972" y="2457"/>
            <a:chExt cx="2230" cy="1557"/>
          </a:xfrm>
        </p:grpSpPr>
        <p:graphicFrame>
          <p:nvGraphicFramePr>
            <p:cNvPr id="21508" name="Object 28"/>
            <p:cNvGraphicFramePr>
              <a:graphicFrameLocks noChangeAspect="1"/>
            </p:cNvGraphicFramePr>
            <p:nvPr/>
          </p:nvGraphicFramePr>
          <p:xfrm>
            <a:off x="3024" y="2496"/>
            <a:ext cx="2178" cy="15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472" name="位图图像" r:id="rId13" imgW="3914286" imgH="2409524" progId="Paint.Picture">
                    <p:embed/>
                  </p:oleObj>
                </mc:Choice>
                <mc:Fallback>
                  <p:oleObj name="位图图像" r:id="rId13" imgW="3914286" imgH="2409524" progId="Paint.Picture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4" y="2496"/>
                          <a:ext cx="2178" cy="15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23" name="Text Box 29"/>
            <p:cNvSpPr txBox="1">
              <a:spLocks noChangeArrowheads="1"/>
            </p:cNvSpPr>
            <p:nvPr/>
          </p:nvSpPr>
          <p:spPr bwMode="auto">
            <a:xfrm>
              <a:off x="2972" y="2457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/>
                <a:t>⑤</a:t>
              </a:r>
            </a:p>
          </p:txBody>
        </p:sp>
      </p:grpSp>
      <p:grpSp>
        <p:nvGrpSpPr>
          <p:cNvPr id="10" name="Group 30"/>
          <p:cNvGrpSpPr>
            <a:grpSpLocks/>
          </p:cNvGrpSpPr>
          <p:nvPr/>
        </p:nvGrpSpPr>
        <p:grpSpPr bwMode="auto">
          <a:xfrm>
            <a:off x="5791200" y="296863"/>
            <a:ext cx="2619375" cy="914400"/>
            <a:chOff x="240" y="0"/>
            <a:chExt cx="1650" cy="576"/>
          </a:xfrm>
        </p:grpSpPr>
        <p:graphicFrame>
          <p:nvGraphicFramePr>
            <p:cNvPr id="21506" name="Object 31"/>
            <p:cNvGraphicFramePr>
              <a:graphicFrameLocks noChangeAspect="1"/>
            </p:cNvGraphicFramePr>
            <p:nvPr/>
          </p:nvGraphicFramePr>
          <p:xfrm>
            <a:off x="721" y="144"/>
            <a:ext cx="1169" cy="3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473" name="Equation" r:id="rId15" imgW="787320" imgH="215640" progId="Equation.DSMT4">
                    <p:embed/>
                  </p:oleObj>
                </mc:Choice>
                <mc:Fallback>
                  <p:oleObj name="Equation" r:id="rId15" imgW="787320" imgH="215640" progId="Equation.DSMT4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1" y="144"/>
                          <a:ext cx="1169" cy="323"/>
                        </a:xfrm>
                        <a:prstGeom prst="rect">
                          <a:avLst/>
                        </a:prstGeom>
                        <a:noFill/>
                        <a:ln w="28575">
                          <a:solidFill>
                            <a:srgbClr val="FF33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07" name="Object 32"/>
            <p:cNvGraphicFramePr>
              <a:graphicFrameLocks noChangeAspect="1"/>
            </p:cNvGraphicFramePr>
            <p:nvPr/>
          </p:nvGraphicFramePr>
          <p:xfrm>
            <a:off x="240" y="0"/>
            <a:ext cx="528" cy="5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474" name="剪辑" r:id="rId17" imgW="3285720" imgH="3038040" progId="MS_ClipArt_Gallery.2">
                    <p:embed/>
                  </p:oleObj>
                </mc:Choice>
                <mc:Fallback>
                  <p:oleObj name="剪辑" r:id="rId17" imgW="3285720" imgH="3038040" progId="MS_ClipArt_Gallery.2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" y="0"/>
                          <a:ext cx="528" cy="5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51938" name="Text Box 34"/>
          <p:cNvSpPr txBox="1">
            <a:spLocks noChangeArrowheads="1"/>
          </p:cNvSpPr>
          <p:nvPr/>
        </p:nvSpPr>
        <p:spPr bwMode="auto">
          <a:xfrm>
            <a:off x="749300" y="423863"/>
            <a:ext cx="42910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000" b="1">
                <a:solidFill>
                  <a:srgbClr val="FF0000"/>
                </a:solidFill>
                <a:ea typeface="华文新魏" pitchFamily="2" charset="-122"/>
              </a:rPr>
              <a:t>举一反五：</a:t>
            </a:r>
          </a:p>
        </p:txBody>
      </p:sp>
      <p:sp>
        <p:nvSpPr>
          <p:cNvPr id="21522" name="Text Box 75"/>
          <p:cNvSpPr txBox="1">
            <a:spLocks noChangeArrowheads="1"/>
          </p:cNvSpPr>
          <p:nvPr/>
        </p:nvSpPr>
        <p:spPr bwMode="auto">
          <a:xfrm>
            <a:off x="8662988" y="6429375"/>
            <a:ext cx="415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800">
                <a:solidFill>
                  <a:schemeClr val="bg2"/>
                </a:solidFill>
              </a:rPr>
              <a:t>22</a:t>
            </a:r>
          </a:p>
        </p:txBody>
      </p:sp>
    </p:spTree>
  </p:cSld>
  <p:clrMapOvr>
    <a:masterClrMapping/>
  </p:clrMapOvr>
  <p:transition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1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1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519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519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519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519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6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3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50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906" grpId="0" autoUpdateAnimBg="0"/>
      <p:bldP spid="251938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Text Box 2"/>
          <p:cNvSpPr txBox="1">
            <a:spLocks noChangeArrowheads="1"/>
          </p:cNvSpPr>
          <p:nvPr/>
        </p:nvSpPr>
        <p:spPr bwMode="auto">
          <a:xfrm>
            <a:off x="269875" y="404813"/>
            <a:ext cx="66944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FF0000"/>
                </a:solidFill>
              </a:rPr>
              <a:t>（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3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）</a:t>
            </a:r>
            <a:r>
              <a:rPr lang="zh-CN" altLang="en-US" sz="2800" b="1" dirty="0">
                <a:solidFill>
                  <a:srgbClr val="FF0000"/>
                </a:solidFill>
                <a:latin typeface="宋体" pitchFamily="2" charset="-122"/>
              </a:rPr>
              <a:t>载流线圈在磁场中的受力</a:t>
            </a:r>
          </a:p>
        </p:txBody>
      </p:sp>
      <p:sp>
        <p:nvSpPr>
          <p:cNvPr id="252931" name="Text Box 3"/>
          <p:cNvSpPr txBox="1">
            <a:spLocks noChangeArrowheads="1"/>
          </p:cNvSpPr>
          <p:nvPr/>
        </p:nvSpPr>
        <p:spPr bwMode="auto">
          <a:xfrm>
            <a:off x="623888" y="965200"/>
            <a:ext cx="54181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0000FF"/>
                </a:solidFill>
              </a:rPr>
              <a:t>1º </a:t>
            </a:r>
            <a:r>
              <a:rPr lang="zh-CN" altLang="en-US" sz="2800" b="1" dirty="0">
                <a:solidFill>
                  <a:srgbClr val="0000FF"/>
                </a:solidFill>
              </a:rPr>
              <a:t>均匀磁场中的矩形线圈</a:t>
            </a:r>
          </a:p>
        </p:txBody>
      </p:sp>
      <p:sp>
        <p:nvSpPr>
          <p:cNvPr id="252933" name="Text Box 5"/>
          <p:cNvSpPr txBox="1">
            <a:spLocks noChangeArrowheads="1"/>
          </p:cNvSpPr>
          <p:nvPr/>
        </p:nvSpPr>
        <p:spPr bwMode="auto">
          <a:xfrm>
            <a:off x="927100" y="1525588"/>
            <a:ext cx="65055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设矩形线圈处在均匀磁场</a:t>
            </a:r>
            <a:r>
              <a:rPr lang="en-US" altLang="zh-CN" sz="2800" b="1" i="1">
                <a:solidFill>
                  <a:schemeClr val="accent2"/>
                </a:solidFill>
              </a:rPr>
              <a:t>B</a:t>
            </a:r>
            <a:r>
              <a:rPr lang="zh-CN" altLang="en-US" sz="2800" b="1"/>
              <a:t>中</a:t>
            </a:r>
            <a:endParaRPr lang="zh-CN" altLang="en-US" sz="2800"/>
          </a:p>
        </p:txBody>
      </p:sp>
      <p:graphicFrame>
        <p:nvGraphicFramePr>
          <p:cNvPr id="252934" name="Object 6"/>
          <p:cNvGraphicFramePr>
            <a:graphicFrameLocks noChangeAspect="1"/>
          </p:cNvGraphicFramePr>
          <p:nvPr/>
        </p:nvGraphicFramePr>
        <p:xfrm>
          <a:off x="949325" y="2517775"/>
          <a:ext cx="2400300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66" name="Equation" r:id="rId3" imgW="2336760" imgH="723600" progId="Equation.DSMT4">
                  <p:embed/>
                </p:oleObj>
              </mc:Choice>
              <mc:Fallback>
                <p:oleObj name="Equation" r:id="rId3" imgW="2336760" imgH="723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9325" y="2517775"/>
                        <a:ext cx="2400300" cy="744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2935" name="Object 7"/>
          <p:cNvGraphicFramePr>
            <a:graphicFrameLocks noChangeAspect="1"/>
          </p:cNvGraphicFramePr>
          <p:nvPr/>
        </p:nvGraphicFramePr>
        <p:xfrm>
          <a:off x="3419475" y="2711450"/>
          <a:ext cx="8763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67" name="Equation" r:id="rId5" imgW="927000" imgH="393480" progId="Equation.3">
                  <p:embed/>
                </p:oleObj>
              </mc:Choice>
              <mc:Fallback>
                <p:oleObj name="Equation" r:id="rId5" imgW="927000" imgH="3934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2711450"/>
                        <a:ext cx="8763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2936" name="Text Box 8"/>
          <p:cNvSpPr txBox="1">
            <a:spLocks noChangeArrowheads="1"/>
          </p:cNvSpPr>
          <p:nvPr/>
        </p:nvSpPr>
        <p:spPr bwMode="auto">
          <a:xfrm>
            <a:off x="5680075" y="4030663"/>
            <a:ext cx="24018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向下</a:t>
            </a:r>
            <a:endParaRPr lang="zh-CN" altLang="en-US" sz="2800" dirty="0">
              <a:solidFill>
                <a:schemeClr val="tx2"/>
              </a:solidFill>
              <a:ea typeface="楷体_GB2312" pitchFamily="49" charset="-122"/>
            </a:endParaRPr>
          </a:p>
        </p:txBody>
      </p:sp>
      <p:graphicFrame>
        <p:nvGraphicFramePr>
          <p:cNvPr id="252937" name="Object 9"/>
          <p:cNvGraphicFramePr>
            <a:graphicFrameLocks noChangeAspect="1"/>
          </p:cNvGraphicFramePr>
          <p:nvPr/>
        </p:nvGraphicFramePr>
        <p:xfrm>
          <a:off x="949325" y="3160713"/>
          <a:ext cx="1958975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68" name="Equation" r:id="rId7" imgW="1815840" imgH="723600" progId="Equation.DSMT4">
                  <p:embed/>
                </p:oleObj>
              </mc:Choice>
              <mc:Fallback>
                <p:oleObj name="Equation" r:id="rId7" imgW="1815840" imgH="723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9325" y="3160713"/>
                        <a:ext cx="1958975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2938" name="Object 10"/>
          <p:cNvGraphicFramePr>
            <a:graphicFrameLocks noChangeAspect="1"/>
          </p:cNvGraphicFramePr>
          <p:nvPr/>
        </p:nvGraphicFramePr>
        <p:xfrm>
          <a:off x="3070225" y="3357563"/>
          <a:ext cx="914400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69" name="Equation" r:id="rId9" imgW="927000" imgH="393480" progId="Equation.3">
                  <p:embed/>
                </p:oleObj>
              </mc:Choice>
              <mc:Fallback>
                <p:oleObj name="Equation" r:id="rId9" imgW="927000" imgH="3934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0225" y="3357563"/>
                        <a:ext cx="914400" cy="388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2939" name="Text Box 11"/>
          <p:cNvSpPr txBox="1">
            <a:spLocks noChangeArrowheads="1"/>
          </p:cNvSpPr>
          <p:nvPr/>
        </p:nvSpPr>
        <p:spPr bwMode="auto">
          <a:xfrm>
            <a:off x="5699125" y="4657725"/>
            <a:ext cx="18986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tx2"/>
                </a:solidFill>
                <a:ea typeface="楷体_GB2312" pitchFamily="49" charset="-122"/>
              </a:rPr>
              <a:t>向上</a:t>
            </a:r>
          </a:p>
        </p:txBody>
      </p:sp>
      <p:sp>
        <p:nvSpPr>
          <p:cNvPr id="252940" name="Text Box 12"/>
          <p:cNvSpPr txBox="1">
            <a:spLocks noChangeArrowheads="1"/>
          </p:cNvSpPr>
          <p:nvPr/>
        </p:nvSpPr>
        <p:spPr bwMode="auto">
          <a:xfrm>
            <a:off x="946150" y="1957388"/>
            <a:ext cx="61261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ym typeface="Symbol" pitchFamily="18" charset="2"/>
              </a:rPr>
              <a:t>由安培定律，可得各边受力：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5414963" y="611188"/>
            <a:ext cx="2770187" cy="914400"/>
            <a:chOff x="3984" y="384"/>
            <a:chExt cx="1745" cy="576"/>
          </a:xfrm>
        </p:grpSpPr>
        <p:graphicFrame>
          <p:nvGraphicFramePr>
            <p:cNvPr id="22553" name="Object 14"/>
            <p:cNvGraphicFramePr>
              <a:graphicFrameLocks noChangeAspect="1"/>
            </p:cNvGraphicFramePr>
            <p:nvPr/>
          </p:nvGraphicFramePr>
          <p:xfrm>
            <a:off x="4494" y="401"/>
            <a:ext cx="1235" cy="4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370" name="Equation" r:id="rId11" imgW="927000" imgH="304560" progId="Equation.DSMT4">
                    <p:embed/>
                  </p:oleObj>
                </mc:Choice>
                <mc:Fallback>
                  <p:oleObj name="Equation" r:id="rId11" imgW="927000" imgH="304560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94" y="401"/>
                          <a:ext cx="1235" cy="454"/>
                        </a:xfrm>
                        <a:prstGeom prst="rect">
                          <a:avLst/>
                        </a:prstGeom>
                        <a:noFill/>
                        <a:ln w="28575">
                          <a:solidFill>
                            <a:srgbClr val="FF33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54" name="Object 15"/>
            <p:cNvGraphicFramePr>
              <a:graphicFrameLocks noChangeAspect="1"/>
            </p:cNvGraphicFramePr>
            <p:nvPr/>
          </p:nvGraphicFramePr>
          <p:xfrm>
            <a:off x="3984" y="384"/>
            <a:ext cx="528" cy="5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371" name="剪辑" r:id="rId13" imgW="3285720" imgH="3038040" progId="MS_ClipArt_Gallery.2">
                    <p:embed/>
                  </p:oleObj>
                </mc:Choice>
                <mc:Fallback>
                  <p:oleObj name="剪辑" r:id="rId13" imgW="3285720" imgH="3038040" progId="MS_ClipArt_Gallery.2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384"/>
                          <a:ext cx="528" cy="5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6526213" y="5106988"/>
            <a:ext cx="1905000" cy="762000"/>
            <a:chOff x="4275" y="2688"/>
            <a:chExt cx="1200" cy="480"/>
          </a:xfrm>
        </p:grpSpPr>
        <p:sp>
          <p:nvSpPr>
            <p:cNvPr id="22614" name="Line 17"/>
            <p:cNvSpPr>
              <a:spLocks noChangeShapeType="1"/>
            </p:cNvSpPr>
            <p:nvPr/>
          </p:nvSpPr>
          <p:spPr bwMode="auto">
            <a:xfrm>
              <a:off x="4275" y="2688"/>
              <a:ext cx="1200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15" name="Line 18"/>
            <p:cNvSpPr>
              <a:spLocks noChangeShapeType="1"/>
            </p:cNvSpPr>
            <p:nvPr/>
          </p:nvSpPr>
          <p:spPr bwMode="auto">
            <a:xfrm>
              <a:off x="4275" y="2928"/>
              <a:ext cx="1200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16" name="Line 19"/>
            <p:cNvSpPr>
              <a:spLocks noChangeShapeType="1"/>
            </p:cNvSpPr>
            <p:nvPr/>
          </p:nvSpPr>
          <p:spPr bwMode="auto">
            <a:xfrm>
              <a:off x="4275" y="3168"/>
              <a:ext cx="1200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252948" name="Object 20"/>
          <p:cNvGraphicFramePr>
            <a:graphicFrameLocks noChangeAspect="1"/>
          </p:cNvGraphicFramePr>
          <p:nvPr/>
        </p:nvGraphicFramePr>
        <p:xfrm>
          <a:off x="8407400" y="5364163"/>
          <a:ext cx="346075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72" name="Equation" r:id="rId15" imgW="291960" imgH="393480" progId="Equation.DSMT4">
                  <p:embed/>
                </p:oleObj>
              </mc:Choice>
              <mc:Fallback>
                <p:oleObj name="Equation" r:id="rId15" imgW="291960" imgH="39348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07400" y="5364163"/>
                        <a:ext cx="346075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2949" name="Object 21"/>
          <p:cNvGraphicFramePr>
            <a:graphicFrameLocks noChangeAspect="1"/>
          </p:cNvGraphicFramePr>
          <p:nvPr/>
        </p:nvGraphicFramePr>
        <p:xfrm>
          <a:off x="949325" y="3943350"/>
          <a:ext cx="3035300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73" name="Equation" r:id="rId17" imgW="3365280" imgH="749160" progId="Equation.DSMT4">
                  <p:embed/>
                </p:oleObj>
              </mc:Choice>
              <mc:Fallback>
                <p:oleObj name="Equation" r:id="rId17" imgW="3365280" imgH="74916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9325" y="3943350"/>
                        <a:ext cx="3035300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2950" name="Object 22"/>
          <p:cNvGraphicFramePr>
            <a:graphicFrameLocks noChangeAspect="1"/>
          </p:cNvGraphicFramePr>
          <p:nvPr/>
        </p:nvGraphicFramePr>
        <p:xfrm>
          <a:off x="949325" y="4600575"/>
          <a:ext cx="3095625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74" name="Equation" r:id="rId19" imgW="3390840" imgH="749160" progId="Equation.DSMT4">
                  <p:embed/>
                </p:oleObj>
              </mc:Choice>
              <mc:Fallback>
                <p:oleObj name="Equation" r:id="rId19" imgW="3390840" imgH="74916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9325" y="4600575"/>
                        <a:ext cx="3095625" cy="73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2951" name="Object 23"/>
          <p:cNvGraphicFramePr>
            <a:graphicFrameLocks noChangeAspect="1"/>
          </p:cNvGraphicFramePr>
          <p:nvPr/>
        </p:nvGraphicFramePr>
        <p:xfrm>
          <a:off x="4071938" y="4133850"/>
          <a:ext cx="1639887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75" name="Equation" r:id="rId21" imgW="1688760" imgH="419040" progId="Equation.3">
                  <p:embed/>
                </p:oleObj>
              </mc:Choice>
              <mc:Fallback>
                <p:oleObj name="Equation" r:id="rId21" imgW="1688760" imgH="41904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1938" y="4133850"/>
                        <a:ext cx="1639887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2952" name="Object 24"/>
          <p:cNvGraphicFramePr>
            <a:graphicFrameLocks noChangeAspect="1"/>
          </p:cNvGraphicFramePr>
          <p:nvPr/>
        </p:nvGraphicFramePr>
        <p:xfrm>
          <a:off x="4062413" y="4778375"/>
          <a:ext cx="1565275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76" name="Equation" r:id="rId23" imgW="1688760" imgH="419040" progId="Equation.3">
                  <p:embed/>
                </p:oleObj>
              </mc:Choice>
              <mc:Fallback>
                <p:oleObj name="Equation" r:id="rId23" imgW="1688760" imgH="41904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2413" y="4778375"/>
                        <a:ext cx="1565275" cy="388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2953" name="Text Box 25"/>
          <p:cNvSpPr txBox="1">
            <a:spLocks noChangeArrowheads="1"/>
          </p:cNvSpPr>
          <p:nvPr/>
        </p:nvSpPr>
        <p:spPr bwMode="auto">
          <a:xfrm>
            <a:off x="4379913" y="3271838"/>
            <a:ext cx="21177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tx2"/>
                </a:solidFill>
                <a:ea typeface="楷体_GB2312" pitchFamily="49" charset="-122"/>
              </a:rPr>
              <a:t>向里</a:t>
            </a:r>
          </a:p>
        </p:txBody>
      </p:sp>
      <p:sp>
        <p:nvSpPr>
          <p:cNvPr id="252954" name="Text Box 26"/>
          <p:cNvSpPr txBox="1">
            <a:spLocks noChangeArrowheads="1"/>
          </p:cNvSpPr>
          <p:nvPr/>
        </p:nvSpPr>
        <p:spPr bwMode="auto">
          <a:xfrm>
            <a:off x="4379913" y="2625725"/>
            <a:ext cx="19732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tx2"/>
                </a:solidFill>
                <a:ea typeface="楷体_GB2312" pitchFamily="49" charset="-122"/>
              </a:rPr>
              <a:t>向外</a:t>
            </a:r>
          </a:p>
        </p:txBody>
      </p:sp>
      <p:sp>
        <p:nvSpPr>
          <p:cNvPr id="252955" name="Text Box 27"/>
          <p:cNvSpPr txBox="1">
            <a:spLocks noChangeArrowheads="1"/>
          </p:cNvSpPr>
          <p:nvPr/>
        </p:nvSpPr>
        <p:spPr bwMode="auto">
          <a:xfrm>
            <a:off x="917575" y="5364163"/>
            <a:ext cx="19812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ym typeface="Symbol" pitchFamily="18" charset="2"/>
              </a:rPr>
              <a:t></a:t>
            </a:r>
            <a:r>
              <a:rPr lang="en-US" altLang="zh-CN" sz="3200" b="1" i="1"/>
              <a:t>F</a:t>
            </a:r>
            <a:r>
              <a:rPr lang="zh-CN" altLang="en-US" sz="2800" b="1" baseline="-25000"/>
              <a:t>合</a:t>
            </a:r>
            <a:r>
              <a:rPr lang="en-US" altLang="zh-CN" sz="2800" b="1"/>
              <a:t>= </a:t>
            </a:r>
            <a:r>
              <a:rPr lang="en-US" altLang="zh-CN" sz="3200" b="1"/>
              <a:t>0</a:t>
            </a:r>
          </a:p>
        </p:txBody>
      </p:sp>
      <p:sp>
        <p:nvSpPr>
          <p:cNvPr id="252956" name="Text Box 28"/>
          <p:cNvSpPr txBox="1">
            <a:spLocks noChangeArrowheads="1"/>
          </p:cNvSpPr>
          <p:nvPr/>
        </p:nvSpPr>
        <p:spPr bwMode="auto">
          <a:xfrm>
            <a:off x="2443163" y="5403850"/>
            <a:ext cx="50641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</a:rPr>
              <a:t>但</a:t>
            </a:r>
            <a:r>
              <a:rPr lang="en-US" altLang="zh-CN" sz="2800" b="1" i="1">
                <a:solidFill>
                  <a:srgbClr val="FF0000"/>
                </a:solidFill>
              </a:rPr>
              <a:t>F</a:t>
            </a:r>
            <a:r>
              <a:rPr lang="en-US" altLang="zh-CN" sz="2800" b="1" baseline="-25000">
                <a:solidFill>
                  <a:srgbClr val="FF0000"/>
                </a:solidFill>
              </a:rPr>
              <a:t>1</a:t>
            </a:r>
            <a:r>
              <a:rPr lang="zh-CN" altLang="en-US" sz="2800" b="1">
                <a:solidFill>
                  <a:srgbClr val="FF0000"/>
                </a:solidFill>
              </a:rPr>
              <a:t>、</a:t>
            </a:r>
            <a:r>
              <a:rPr lang="en-US" altLang="zh-CN" sz="2800" b="1" i="1">
                <a:solidFill>
                  <a:srgbClr val="FF0000"/>
                </a:solidFill>
              </a:rPr>
              <a:t>F</a:t>
            </a:r>
            <a:r>
              <a:rPr lang="en-US" altLang="zh-CN" sz="2800" b="1" baseline="-25000">
                <a:solidFill>
                  <a:srgbClr val="FF0000"/>
                </a:solidFill>
              </a:rPr>
              <a:t>2</a:t>
            </a:r>
            <a:r>
              <a:rPr lang="zh-CN" altLang="en-US" sz="2800" b="1">
                <a:solidFill>
                  <a:srgbClr val="FF0000"/>
                </a:solidFill>
              </a:rPr>
              <a:t>不在一直线上</a:t>
            </a:r>
          </a:p>
        </p:txBody>
      </p:sp>
      <p:sp>
        <p:nvSpPr>
          <p:cNvPr id="252957" name="Text Box 29"/>
          <p:cNvSpPr txBox="1">
            <a:spLocks noChangeArrowheads="1"/>
          </p:cNvSpPr>
          <p:nvPr/>
        </p:nvSpPr>
        <p:spPr bwMode="auto">
          <a:xfrm>
            <a:off x="889000" y="6000750"/>
            <a:ext cx="32385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线圈受力矩</a:t>
            </a:r>
            <a:endParaRPr lang="zh-CN" altLang="en-US" sz="2800"/>
          </a:p>
        </p:txBody>
      </p:sp>
      <p:graphicFrame>
        <p:nvGraphicFramePr>
          <p:cNvPr id="252958" name="Object 30"/>
          <p:cNvGraphicFramePr>
            <a:graphicFrameLocks noChangeAspect="1"/>
          </p:cNvGraphicFramePr>
          <p:nvPr/>
        </p:nvGraphicFramePr>
        <p:xfrm>
          <a:off x="3330575" y="6000750"/>
          <a:ext cx="1728788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77" name="Equation" r:id="rId25" imgW="1549080" imgH="393480" progId="Equation.DSMT4">
                  <p:embed/>
                </p:oleObj>
              </mc:Choice>
              <mc:Fallback>
                <p:oleObj name="Equation" r:id="rId25" imgW="1549080" imgH="393480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0575" y="6000750"/>
                        <a:ext cx="1728788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32"/>
          <p:cNvGrpSpPr>
            <a:grpSpLocks/>
          </p:cNvGrpSpPr>
          <p:nvPr/>
        </p:nvGrpSpPr>
        <p:grpSpPr bwMode="auto">
          <a:xfrm>
            <a:off x="7359650" y="5487988"/>
            <a:ext cx="895350" cy="762000"/>
            <a:chOff x="4752" y="2928"/>
            <a:chExt cx="564" cy="480"/>
          </a:xfrm>
        </p:grpSpPr>
        <p:sp>
          <p:nvSpPr>
            <p:cNvPr id="22610" name="Line 33"/>
            <p:cNvSpPr>
              <a:spLocks noChangeShapeType="1"/>
            </p:cNvSpPr>
            <p:nvPr/>
          </p:nvSpPr>
          <p:spPr bwMode="auto">
            <a:xfrm>
              <a:off x="4848" y="2934"/>
              <a:ext cx="237" cy="42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2551" name="Object 34"/>
            <p:cNvGraphicFramePr>
              <a:graphicFrameLocks noChangeAspect="1"/>
            </p:cNvGraphicFramePr>
            <p:nvPr/>
          </p:nvGraphicFramePr>
          <p:xfrm>
            <a:off x="5088" y="3120"/>
            <a:ext cx="228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378" name="公式" r:id="rId27" imgW="139680" imgH="177480" progId="Equation.3">
                    <p:embed/>
                  </p:oleObj>
                </mc:Choice>
                <mc:Fallback>
                  <p:oleObj name="公式" r:id="rId27" imgW="139680" imgH="177480" progId="Equation.3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8" y="3120"/>
                          <a:ext cx="228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2611" name="Group 35"/>
            <p:cNvGrpSpPr>
              <a:grpSpLocks/>
            </p:cNvGrpSpPr>
            <p:nvPr/>
          </p:nvGrpSpPr>
          <p:grpSpPr bwMode="auto">
            <a:xfrm>
              <a:off x="4752" y="2928"/>
              <a:ext cx="480" cy="192"/>
              <a:chOff x="4752" y="2592"/>
              <a:chExt cx="480" cy="192"/>
            </a:xfrm>
          </p:grpSpPr>
          <p:sp>
            <p:nvSpPr>
              <p:cNvPr id="22612" name="Line 36"/>
              <p:cNvSpPr>
                <a:spLocks noChangeShapeType="1"/>
              </p:cNvSpPr>
              <p:nvPr/>
            </p:nvSpPr>
            <p:spPr bwMode="auto">
              <a:xfrm>
                <a:off x="4800" y="2592"/>
                <a:ext cx="43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613" name="Arc 37"/>
              <p:cNvSpPr>
                <a:spLocks/>
              </p:cNvSpPr>
              <p:nvPr/>
            </p:nvSpPr>
            <p:spPr bwMode="auto">
              <a:xfrm flipH="1">
                <a:off x="4752" y="2592"/>
                <a:ext cx="240" cy="174"/>
              </a:xfrm>
              <a:custGeom>
                <a:avLst/>
                <a:gdLst>
                  <a:gd name="T0" fmla="*/ 0 w 21600"/>
                  <a:gd name="T1" fmla="*/ 0 h 22491"/>
                  <a:gd name="T2" fmla="*/ 0 w 21600"/>
                  <a:gd name="T3" fmla="*/ 0 h 22491"/>
                  <a:gd name="T4" fmla="*/ 0 w 21600"/>
                  <a:gd name="T5" fmla="*/ 0 h 22491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2491"/>
                  <a:gd name="T11" fmla="*/ 21600 w 21600"/>
                  <a:gd name="T12" fmla="*/ 22491 h 2249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2491" fill="none" extrusionOk="0">
                    <a:moveTo>
                      <a:pt x="4337" y="22490"/>
                    </a:moveTo>
                    <a:cubicBezTo>
                      <a:pt x="1522" y="18747"/>
                      <a:pt x="0" y="14191"/>
                      <a:pt x="0" y="9508"/>
                    </a:cubicBezTo>
                    <a:cubicBezTo>
                      <a:pt x="-1" y="6211"/>
                      <a:pt x="754" y="2959"/>
                      <a:pt x="2205" y="0"/>
                    </a:cubicBezTo>
                  </a:path>
                  <a:path w="21600" h="22491" stroke="0" extrusionOk="0">
                    <a:moveTo>
                      <a:pt x="4337" y="22490"/>
                    </a:moveTo>
                    <a:cubicBezTo>
                      <a:pt x="1522" y="18747"/>
                      <a:pt x="0" y="14191"/>
                      <a:pt x="0" y="9508"/>
                    </a:cubicBezTo>
                    <a:cubicBezTo>
                      <a:pt x="-1" y="6211"/>
                      <a:pt x="754" y="2959"/>
                      <a:pt x="2205" y="0"/>
                    </a:cubicBezTo>
                    <a:lnTo>
                      <a:pt x="21600" y="9508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2552" name="Object 38"/>
              <p:cNvGraphicFramePr>
                <a:graphicFrameLocks noChangeAspect="1"/>
              </p:cNvGraphicFramePr>
              <p:nvPr/>
            </p:nvGraphicFramePr>
            <p:xfrm>
              <a:off x="5020" y="2632"/>
              <a:ext cx="116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8379" name="Equation" r:id="rId29" imgW="241200" imgH="317160" progId="Equation.3">
                      <p:embed/>
                    </p:oleObj>
                  </mc:Choice>
                  <mc:Fallback>
                    <p:oleObj name="Equation" r:id="rId29" imgW="241200" imgH="317160" progId="Equation.3">
                      <p:embed/>
                      <p:pic>
                        <p:nvPicPr>
                          <p:cNvPr id="0" name="Object 3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20" y="2632"/>
                            <a:ext cx="116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6" name="Group 39"/>
          <p:cNvGrpSpPr>
            <a:grpSpLocks/>
          </p:cNvGrpSpPr>
          <p:nvPr/>
        </p:nvGrpSpPr>
        <p:grpSpPr bwMode="auto">
          <a:xfrm>
            <a:off x="6673850" y="5106988"/>
            <a:ext cx="762000" cy="762000"/>
            <a:chOff x="4320" y="2688"/>
            <a:chExt cx="480" cy="480"/>
          </a:xfrm>
        </p:grpSpPr>
        <p:sp>
          <p:nvSpPr>
            <p:cNvPr id="22608" name="Line 40"/>
            <p:cNvSpPr>
              <a:spLocks noChangeShapeType="1"/>
            </p:cNvSpPr>
            <p:nvPr/>
          </p:nvSpPr>
          <p:spPr bwMode="auto">
            <a:xfrm flipH="1">
              <a:off x="4320" y="2928"/>
              <a:ext cx="4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09" name="Line 41"/>
            <p:cNvSpPr>
              <a:spLocks noChangeShapeType="1"/>
            </p:cNvSpPr>
            <p:nvPr/>
          </p:nvSpPr>
          <p:spPr bwMode="auto">
            <a:xfrm>
              <a:off x="4320" y="2688"/>
              <a:ext cx="0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52970" name="Line 42"/>
          <p:cNvSpPr>
            <a:spLocks noChangeShapeType="1"/>
          </p:cNvSpPr>
          <p:nvPr/>
        </p:nvSpPr>
        <p:spPr bwMode="auto">
          <a:xfrm>
            <a:off x="6253163" y="2751136"/>
            <a:ext cx="1315852" cy="18891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2971" name="Text Box 43"/>
          <p:cNvSpPr txBox="1">
            <a:spLocks noChangeArrowheads="1"/>
          </p:cNvSpPr>
          <p:nvPr/>
        </p:nvSpPr>
        <p:spPr bwMode="auto">
          <a:xfrm>
            <a:off x="6550025" y="3817938"/>
            <a:ext cx="3873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3200" b="1" i="1"/>
              <a:t>a</a:t>
            </a:r>
          </a:p>
        </p:txBody>
      </p:sp>
      <p:grpSp>
        <p:nvGrpSpPr>
          <p:cNvPr id="7" name="Group 44"/>
          <p:cNvGrpSpPr>
            <a:grpSpLocks/>
          </p:cNvGrpSpPr>
          <p:nvPr/>
        </p:nvGrpSpPr>
        <p:grpSpPr bwMode="auto">
          <a:xfrm>
            <a:off x="6419850" y="1490663"/>
            <a:ext cx="2343150" cy="2595562"/>
            <a:chOff x="4140" y="576"/>
            <a:chExt cx="1476" cy="1635"/>
          </a:xfrm>
        </p:grpSpPr>
        <p:graphicFrame>
          <p:nvGraphicFramePr>
            <p:cNvPr id="22548" name="Object 45"/>
            <p:cNvGraphicFramePr>
              <a:graphicFrameLocks noChangeAspect="1"/>
            </p:cNvGraphicFramePr>
            <p:nvPr/>
          </p:nvGraphicFramePr>
          <p:xfrm>
            <a:off x="5388" y="576"/>
            <a:ext cx="171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380" name="公式" r:id="rId31" imgW="215640" imgH="253800" progId="Equation.3">
                    <p:embed/>
                  </p:oleObj>
                </mc:Choice>
                <mc:Fallback>
                  <p:oleObj name="公式" r:id="rId31" imgW="215640" imgH="253800" progId="Equation.3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88" y="576"/>
                          <a:ext cx="171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93" name="Line 46"/>
            <p:cNvSpPr>
              <a:spLocks noChangeShapeType="1"/>
            </p:cNvSpPr>
            <p:nvPr/>
          </p:nvSpPr>
          <p:spPr bwMode="auto">
            <a:xfrm flipH="1">
              <a:off x="4428" y="1152"/>
              <a:ext cx="384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2549" name="Object 47"/>
            <p:cNvGraphicFramePr>
              <a:graphicFrameLocks noChangeAspect="1"/>
            </p:cNvGraphicFramePr>
            <p:nvPr/>
          </p:nvGraphicFramePr>
          <p:xfrm>
            <a:off x="4860" y="1009"/>
            <a:ext cx="168" cy="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381" name="Equation" r:id="rId33" imgW="266400" imgH="457200" progId="Equation.3">
                    <p:embed/>
                  </p:oleObj>
                </mc:Choice>
                <mc:Fallback>
                  <p:oleObj name="Equation" r:id="rId33" imgW="266400" imgH="457200" progId="Equation.3">
                    <p:embed/>
                    <p:pic>
                      <p:nvPicPr>
                        <p:cNvPr id="0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60" y="1009"/>
                          <a:ext cx="168" cy="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2594" name="Group 48"/>
            <p:cNvGrpSpPr>
              <a:grpSpLocks/>
            </p:cNvGrpSpPr>
            <p:nvPr/>
          </p:nvGrpSpPr>
          <p:grpSpPr bwMode="auto">
            <a:xfrm>
              <a:off x="4188" y="1200"/>
              <a:ext cx="164" cy="990"/>
              <a:chOff x="3888" y="1104"/>
              <a:chExt cx="164" cy="990"/>
            </a:xfrm>
          </p:grpSpPr>
          <p:sp>
            <p:nvSpPr>
              <p:cNvPr id="22604" name="Line 49"/>
              <p:cNvSpPr>
                <a:spLocks noChangeShapeType="1"/>
              </p:cNvSpPr>
              <p:nvPr/>
            </p:nvSpPr>
            <p:spPr bwMode="auto">
              <a:xfrm>
                <a:off x="3888" y="1104"/>
                <a:ext cx="15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605" name="Line 50"/>
              <p:cNvSpPr>
                <a:spLocks noChangeShapeType="1"/>
              </p:cNvSpPr>
              <p:nvPr/>
            </p:nvSpPr>
            <p:spPr bwMode="auto">
              <a:xfrm>
                <a:off x="3888" y="2094"/>
                <a:ext cx="15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606" name="Line 51"/>
              <p:cNvSpPr>
                <a:spLocks noChangeShapeType="1"/>
              </p:cNvSpPr>
              <p:nvPr/>
            </p:nvSpPr>
            <p:spPr bwMode="auto">
              <a:xfrm flipV="1">
                <a:off x="3965" y="1104"/>
                <a:ext cx="0" cy="28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607" name="Line 52"/>
              <p:cNvSpPr>
                <a:spLocks noChangeShapeType="1"/>
              </p:cNvSpPr>
              <p:nvPr/>
            </p:nvSpPr>
            <p:spPr bwMode="auto">
              <a:xfrm>
                <a:off x="3965" y="1723"/>
                <a:ext cx="0" cy="37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22550" name="Object 53"/>
              <p:cNvGraphicFramePr>
                <a:graphicFrameLocks noChangeAspect="1"/>
              </p:cNvGraphicFramePr>
              <p:nvPr/>
            </p:nvGraphicFramePr>
            <p:xfrm>
              <a:off x="3888" y="1393"/>
              <a:ext cx="164" cy="2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8382" name="Equation" r:id="rId35" imgW="279360" imgH="457200" progId="Equation.3">
                      <p:embed/>
                    </p:oleObj>
                  </mc:Choice>
                  <mc:Fallback>
                    <p:oleObj name="Equation" r:id="rId35" imgW="279360" imgH="457200" progId="Equation.3">
                      <p:embed/>
                      <p:pic>
                        <p:nvPicPr>
                          <p:cNvPr id="0" name="Object 5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88" y="1393"/>
                            <a:ext cx="164" cy="28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99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2595" name="AutoShape 54"/>
            <p:cNvSpPr>
              <a:spLocks noChangeArrowheads="1"/>
            </p:cNvSpPr>
            <p:nvPr/>
          </p:nvSpPr>
          <p:spPr bwMode="auto">
            <a:xfrm>
              <a:off x="5267" y="667"/>
              <a:ext cx="77" cy="1069"/>
            </a:xfrm>
            <a:prstGeom prst="can">
              <a:avLst>
                <a:gd name="adj" fmla="val 22239"/>
              </a:avLst>
            </a:prstGeom>
            <a:gradFill rotWithShape="0">
              <a:gsLst>
                <a:gs pos="0">
                  <a:srgbClr val="5E4700"/>
                </a:gs>
                <a:gs pos="50000">
                  <a:srgbClr val="CC9900"/>
                </a:gs>
                <a:gs pos="100000">
                  <a:srgbClr val="5E4700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96" name="AutoShape 55"/>
            <p:cNvSpPr>
              <a:spLocks noChangeArrowheads="1"/>
            </p:cNvSpPr>
            <p:nvPr/>
          </p:nvSpPr>
          <p:spPr bwMode="auto">
            <a:xfrm rot="14576146" flipH="1">
              <a:off x="4799" y="1398"/>
              <a:ext cx="50" cy="1041"/>
            </a:xfrm>
            <a:prstGeom prst="can">
              <a:avLst>
                <a:gd name="adj" fmla="val 79328"/>
              </a:avLst>
            </a:prstGeom>
            <a:gradFill rotWithShape="0">
              <a:gsLst>
                <a:gs pos="0">
                  <a:srgbClr val="5E4700"/>
                </a:gs>
                <a:gs pos="50000">
                  <a:srgbClr val="CC9900"/>
                </a:gs>
                <a:gs pos="100000">
                  <a:srgbClr val="5E4700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97" name="AutoShape 56"/>
            <p:cNvSpPr>
              <a:spLocks noChangeArrowheads="1"/>
            </p:cNvSpPr>
            <p:nvPr/>
          </p:nvSpPr>
          <p:spPr bwMode="auto">
            <a:xfrm rot="14576146" flipH="1">
              <a:off x="4797" y="432"/>
              <a:ext cx="51" cy="1041"/>
            </a:xfrm>
            <a:prstGeom prst="can">
              <a:avLst>
                <a:gd name="adj" fmla="val 77773"/>
              </a:avLst>
            </a:prstGeom>
            <a:gradFill rotWithShape="0">
              <a:gsLst>
                <a:gs pos="0">
                  <a:srgbClr val="5E4700"/>
                </a:gs>
                <a:gs pos="50000">
                  <a:srgbClr val="CC9900"/>
                </a:gs>
                <a:gs pos="100000">
                  <a:srgbClr val="5E4700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98" name="AutoShape 57"/>
            <p:cNvSpPr>
              <a:spLocks noChangeArrowheads="1"/>
            </p:cNvSpPr>
            <p:nvPr/>
          </p:nvSpPr>
          <p:spPr bwMode="auto">
            <a:xfrm>
              <a:off x="4342" y="1142"/>
              <a:ext cx="77" cy="1069"/>
            </a:xfrm>
            <a:prstGeom prst="can">
              <a:avLst>
                <a:gd name="adj" fmla="val 22239"/>
              </a:avLst>
            </a:prstGeom>
            <a:gradFill rotWithShape="0">
              <a:gsLst>
                <a:gs pos="0">
                  <a:srgbClr val="5E4700"/>
                </a:gs>
                <a:gs pos="50000">
                  <a:srgbClr val="CC9900"/>
                </a:gs>
                <a:gs pos="100000">
                  <a:srgbClr val="5E4700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99" name="Text Box 58"/>
            <p:cNvSpPr txBox="1">
              <a:spLocks noChangeArrowheads="1"/>
            </p:cNvSpPr>
            <p:nvPr/>
          </p:nvSpPr>
          <p:spPr bwMode="auto">
            <a:xfrm>
              <a:off x="4140" y="864"/>
              <a:ext cx="24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3200" b="1" i="1"/>
                <a:t>d</a:t>
              </a:r>
            </a:p>
          </p:txBody>
        </p:sp>
        <p:sp>
          <p:nvSpPr>
            <p:cNvPr id="22600" name="Text Box 59"/>
            <p:cNvSpPr txBox="1">
              <a:spLocks noChangeArrowheads="1"/>
            </p:cNvSpPr>
            <p:nvPr/>
          </p:nvSpPr>
          <p:spPr bwMode="auto">
            <a:xfrm>
              <a:off x="5388" y="1536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/>
                <a:t>b</a:t>
              </a:r>
            </a:p>
          </p:txBody>
        </p:sp>
        <p:sp>
          <p:nvSpPr>
            <p:cNvPr id="22603" name="Line 62"/>
            <p:cNvSpPr>
              <a:spLocks noChangeShapeType="1"/>
            </p:cNvSpPr>
            <p:nvPr/>
          </p:nvSpPr>
          <p:spPr bwMode="auto">
            <a:xfrm flipV="1">
              <a:off x="5004" y="912"/>
              <a:ext cx="288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01" name="Line 60"/>
            <p:cNvSpPr>
              <a:spLocks noChangeShapeType="1"/>
            </p:cNvSpPr>
            <p:nvPr/>
          </p:nvSpPr>
          <p:spPr bwMode="auto">
            <a:xfrm flipV="1">
              <a:off x="4668" y="1824"/>
              <a:ext cx="336" cy="192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02" name="Text Box 61"/>
            <p:cNvSpPr txBox="1">
              <a:spLocks noChangeArrowheads="1"/>
            </p:cNvSpPr>
            <p:nvPr/>
          </p:nvSpPr>
          <p:spPr bwMode="auto">
            <a:xfrm>
              <a:off x="4641" y="1675"/>
              <a:ext cx="20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FF3300"/>
                  </a:solidFill>
                </a:rPr>
                <a:t>I</a:t>
              </a:r>
              <a:endParaRPr lang="en-US" altLang="zh-CN" sz="2800" dirty="0"/>
            </a:p>
          </p:txBody>
        </p:sp>
      </p:grpSp>
      <p:sp>
        <p:nvSpPr>
          <p:cNvPr id="252993" name="Line 65"/>
          <p:cNvSpPr>
            <a:spLocks noChangeShapeType="1"/>
          </p:cNvSpPr>
          <p:nvPr/>
        </p:nvSpPr>
        <p:spPr bwMode="auto">
          <a:xfrm>
            <a:off x="6673850" y="5945188"/>
            <a:ext cx="0" cy="4635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52994" name="Object 66"/>
          <p:cNvGraphicFramePr>
            <a:graphicFrameLocks noChangeAspect="1"/>
          </p:cNvGraphicFramePr>
          <p:nvPr/>
        </p:nvGraphicFramePr>
        <p:xfrm>
          <a:off x="7561263" y="1490663"/>
          <a:ext cx="390525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83" name="Equation" r:id="rId37" imgW="355320" imgH="393480" progId="Equation.3">
                  <p:embed/>
                </p:oleObj>
              </mc:Choice>
              <mc:Fallback>
                <p:oleObj name="Equation" r:id="rId37" imgW="355320" imgH="393480" progId="Equation.3">
                  <p:embed/>
                  <p:pic>
                    <p:nvPicPr>
                      <p:cNvPr id="0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61263" y="1490663"/>
                        <a:ext cx="390525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2995" name="Line 67"/>
          <p:cNvSpPr>
            <a:spLocks noChangeShapeType="1"/>
          </p:cNvSpPr>
          <p:nvPr/>
        </p:nvSpPr>
        <p:spPr bwMode="auto">
          <a:xfrm rot="10800000">
            <a:off x="7543800" y="1566863"/>
            <a:ext cx="0" cy="463550"/>
          </a:xfrm>
          <a:prstGeom prst="line">
            <a:avLst/>
          </a:prstGeom>
          <a:noFill/>
          <a:ln w="38100">
            <a:solidFill>
              <a:srgbClr val="00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2996" name="Line 68"/>
          <p:cNvSpPr>
            <a:spLocks noChangeShapeType="1"/>
          </p:cNvSpPr>
          <p:nvPr/>
        </p:nvSpPr>
        <p:spPr bwMode="auto">
          <a:xfrm rot="10800000" flipH="1">
            <a:off x="8320087" y="2147057"/>
            <a:ext cx="234102" cy="488193"/>
          </a:xfrm>
          <a:prstGeom prst="line">
            <a:avLst/>
          </a:prstGeom>
          <a:noFill/>
          <a:ln w="476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52997" name="Object 6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5254699"/>
              </p:ext>
            </p:extLst>
          </p:nvPr>
        </p:nvGraphicFramePr>
        <p:xfrm>
          <a:off x="8578822" y="2008188"/>
          <a:ext cx="3683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84" name="Equation" r:id="rId39" imgW="355320" imgH="393480" progId="Equation.3">
                  <p:embed/>
                </p:oleObj>
              </mc:Choice>
              <mc:Fallback>
                <p:oleObj name="Equation" r:id="rId39" imgW="355320" imgH="393480" progId="Equation.3">
                  <p:embed/>
                  <p:pic>
                    <p:nvPicPr>
                      <p:cNvPr id="0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8822" y="2008188"/>
                        <a:ext cx="3683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3002" name="Object 74"/>
          <p:cNvGraphicFramePr>
            <a:graphicFrameLocks noChangeAspect="1"/>
          </p:cNvGraphicFramePr>
          <p:nvPr/>
        </p:nvGraphicFramePr>
        <p:xfrm>
          <a:off x="8286750" y="4802188"/>
          <a:ext cx="3683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85" name="Equation" r:id="rId41" imgW="355320" imgH="393480" progId="Equation.3">
                  <p:embed/>
                </p:oleObj>
              </mc:Choice>
              <mc:Fallback>
                <p:oleObj name="Equation" r:id="rId41" imgW="355320" imgH="393480" progId="Equation.3">
                  <p:embed/>
                  <p:pic>
                    <p:nvPicPr>
                      <p:cNvPr id="0" name="Object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86750" y="4802188"/>
                        <a:ext cx="3683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3003" name="Object 75"/>
          <p:cNvGraphicFramePr>
            <a:graphicFrameLocks noChangeAspect="1"/>
          </p:cNvGraphicFramePr>
          <p:nvPr/>
        </p:nvGraphicFramePr>
        <p:xfrm>
          <a:off x="6229350" y="5945188"/>
          <a:ext cx="3206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86" name="Equation" r:id="rId43" imgW="330120" imgH="393480" progId="Equation.3">
                  <p:embed/>
                </p:oleObj>
              </mc:Choice>
              <mc:Fallback>
                <p:oleObj name="Equation" r:id="rId43" imgW="330120" imgH="393480" progId="Equation.3">
                  <p:embed/>
                  <p:pic>
                    <p:nvPicPr>
                      <p:cNvPr id="0" name="Object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9350" y="5945188"/>
                        <a:ext cx="320675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3004" name="Line 76"/>
          <p:cNvSpPr>
            <a:spLocks noChangeShapeType="1"/>
          </p:cNvSpPr>
          <p:nvPr/>
        </p:nvSpPr>
        <p:spPr bwMode="auto">
          <a:xfrm rot="10800000">
            <a:off x="8197850" y="4573588"/>
            <a:ext cx="0" cy="4635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" name="Group 77"/>
          <p:cNvGrpSpPr>
            <a:grpSpLocks/>
          </p:cNvGrpSpPr>
          <p:nvPr/>
        </p:nvGrpSpPr>
        <p:grpSpPr bwMode="auto">
          <a:xfrm>
            <a:off x="6535738" y="4645025"/>
            <a:ext cx="1828800" cy="1403350"/>
            <a:chOff x="4224" y="2524"/>
            <a:chExt cx="1152" cy="884"/>
          </a:xfrm>
        </p:grpSpPr>
        <p:grpSp>
          <p:nvGrpSpPr>
            <p:cNvPr id="22585" name="Group 78"/>
            <p:cNvGrpSpPr>
              <a:grpSpLocks/>
            </p:cNvGrpSpPr>
            <p:nvPr/>
          </p:nvGrpSpPr>
          <p:grpSpPr bwMode="auto">
            <a:xfrm>
              <a:off x="4224" y="3054"/>
              <a:ext cx="1152" cy="354"/>
              <a:chOff x="4213" y="2930"/>
              <a:chExt cx="1152" cy="354"/>
            </a:xfrm>
          </p:grpSpPr>
          <p:sp>
            <p:nvSpPr>
              <p:cNvPr id="22589" name="AutoShape 79"/>
              <p:cNvSpPr>
                <a:spLocks noChangeArrowheads="1"/>
              </p:cNvSpPr>
              <p:nvPr/>
            </p:nvSpPr>
            <p:spPr bwMode="auto">
              <a:xfrm rot="3732211">
                <a:off x="4765" y="2378"/>
                <a:ext cx="48" cy="1152"/>
              </a:xfrm>
              <a:prstGeom prst="can">
                <a:avLst>
                  <a:gd name="adj" fmla="val 91111"/>
                </a:avLst>
              </a:prstGeom>
              <a:gradFill rotWithShape="0">
                <a:gsLst>
                  <a:gs pos="0">
                    <a:srgbClr val="5E4700"/>
                  </a:gs>
                  <a:gs pos="50000">
                    <a:srgbClr val="CC9900"/>
                  </a:gs>
                  <a:gs pos="100000">
                    <a:srgbClr val="5E4700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22590" name="Group 80"/>
              <p:cNvGrpSpPr>
                <a:grpSpLocks/>
              </p:cNvGrpSpPr>
              <p:nvPr/>
            </p:nvGrpSpPr>
            <p:grpSpPr bwMode="auto">
              <a:xfrm>
                <a:off x="4224" y="3072"/>
                <a:ext cx="189" cy="212"/>
                <a:chOff x="3459" y="3244"/>
                <a:chExt cx="189" cy="212"/>
              </a:xfrm>
            </p:grpSpPr>
            <p:sp>
              <p:nvSpPr>
                <p:cNvPr id="22591" name="Oval 81"/>
                <p:cNvSpPr>
                  <a:spLocks noChangeArrowheads="1"/>
                </p:cNvSpPr>
                <p:nvPr/>
              </p:nvSpPr>
              <p:spPr bwMode="auto">
                <a:xfrm>
                  <a:off x="3504" y="3312"/>
                  <a:ext cx="96" cy="96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spcBef>
                      <a:spcPct val="50000"/>
                    </a:spcBef>
                  </a:pPr>
                  <a:endParaRPr lang="zh-CN" altLang="zh-CN" sz="2800"/>
                </a:p>
              </p:txBody>
            </p:sp>
            <p:sp>
              <p:nvSpPr>
                <p:cNvPr id="22592" name="Text Box 82"/>
                <p:cNvSpPr txBox="1">
                  <a:spLocks noChangeArrowheads="1"/>
                </p:cNvSpPr>
                <p:nvPr/>
              </p:nvSpPr>
              <p:spPr bwMode="auto">
                <a:xfrm>
                  <a:off x="3459" y="3244"/>
                  <a:ext cx="189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zh-CN" sz="1600" b="1">
                      <a:solidFill>
                        <a:srgbClr val="FF0000"/>
                      </a:solidFill>
                    </a:rPr>
                    <a:t>+</a:t>
                  </a:r>
                </a:p>
              </p:txBody>
            </p:sp>
          </p:grpSp>
        </p:grpSp>
        <p:grpSp>
          <p:nvGrpSpPr>
            <p:cNvPr id="22586" name="Group 83"/>
            <p:cNvGrpSpPr>
              <a:grpSpLocks/>
            </p:cNvGrpSpPr>
            <p:nvPr/>
          </p:nvGrpSpPr>
          <p:grpSpPr bwMode="auto">
            <a:xfrm>
              <a:off x="5184" y="2524"/>
              <a:ext cx="188" cy="404"/>
              <a:chOff x="3936" y="2928"/>
              <a:chExt cx="188" cy="404"/>
            </a:xfrm>
          </p:grpSpPr>
          <p:sp>
            <p:nvSpPr>
              <p:cNvPr id="22587" name="Oval 84"/>
              <p:cNvSpPr>
                <a:spLocks noChangeArrowheads="1"/>
              </p:cNvSpPr>
              <p:nvPr/>
            </p:nvSpPr>
            <p:spPr bwMode="auto">
              <a:xfrm>
                <a:off x="3984" y="3168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50000"/>
                  </a:spcBef>
                </a:pPr>
                <a:endParaRPr lang="zh-CN" altLang="zh-CN" sz="2800"/>
              </a:p>
            </p:txBody>
          </p:sp>
          <p:sp>
            <p:nvSpPr>
              <p:cNvPr id="22588" name="Text Box 85"/>
              <p:cNvSpPr txBox="1">
                <a:spLocks noChangeArrowheads="1"/>
              </p:cNvSpPr>
              <p:nvPr/>
            </p:nvSpPr>
            <p:spPr bwMode="auto">
              <a:xfrm>
                <a:off x="3936" y="2928"/>
                <a:ext cx="188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3600" b="1">
                    <a:solidFill>
                      <a:srgbClr val="FF0000"/>
                    </a:solidFill>
                  </a:rPr>
                  <a:t>.</a:t>
                </a:r>
              </a:p>
            </p:txBody>
          </p:sp>
        </p:grpSp>
      </p:grpSp>
      <p:grpSp>
        <p:nvGrpSpPr>
          <p:cNvPr id="13" name="Group 86"/>
          <p:cNvGrpSpPr>
            <a:grpSpLocks/>
          </p:cNvGrpSpPr>
          <p:nvPr/>
        </p:nvGrpSpPr>
        <p:grpSpPr bwMode="auto">
          <a:xfrm>
            <a:off x="6750050" y="5487988"/>
            <a:ext cx="304800" cy="241300"/>
            <a:chOff x="4416" y="2928"/>
            <a:chExt cx="192" cy="152"/>
          </a:xfrm>
        </p:grpSpPr>
        <p:sp>
          <p:nvSpPr>
            <p:cNvPr id="22584" name="Arc 87"/>
            <p:cNvSpPr>
              <a:spLocks/>
            </p:cNvSpPr>
            <p:nvPr/>
          </p:nvSpPr>
          <p:spPr bwMode="auto">
            <a:xfrm flipH="1">
              <a:off x="4560" y="2928"/>
              <a:ext cx="48" cy="1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2547" name="Object 88"/>
            <p:cNvGraphicFramePr>
              <a:graphicFrameLocks noChangeAspect="1"/>
            </p:cNvGraphicFramePr>
            <p:nvPr/>
          </p:nvGraphicFramePr>
          <p:xfrm>
            <a:off x="4416" y="2928"/>
            <a:ext cx="176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387" name="Equation" r:id="rId45" imgW="279360" imgH="241200" progId="Equation.3">
                    <p:embed/>
                  </p:oleObj>
                </mc:Choice>
                <mc:Fallback>
                  <p:oleObj name="Equation" r:id="rId45" imgW="279360" imgH="241200" progId="Equation.3">
                    <p:embed/>
                    <p:pic>
                      <p:nvPicPr>
                        <p:cNvPr id="0" name="Object 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6" y="2928"/>
                          <a:ext cx="176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53017" name="Line 89"/>
          <p:cNvSpPr>
            <a:spLocks noChangeShapeType="1"/>
          </p:cNvSpPr>
          <p:nvPr/>
        </p:nvSpPr>
        <p:spPr bwMode="auto">
          <a:xfrm>
            <a:off x="5030788" y="1612900"/>
            <a:ext cx="144462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arrow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83" name="Text Box 75"/>
          <p:cNvSpPr txBox="1">
            <a:spLocks noChangeArrowheads="1"/>
          </p:cNvSpPr>
          <p:nvPr/>
        </p:nvSpPr>
        <p:spPr bwMode="auto">
          <a:xfrm>
            <a:off x="8662988" y="6429375"/>
            <a:ext cx="415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800">
                <a:solidFill>
                  <a:schemeClr val="bg2"/>
                </a:solidFill>
              </a:rPr>
              <a:t>23</a:t>
            </a:r>
          </a:p>
        </p:txBody>
      </p:sp>
      <p:cxnSp>
        <p:nvCxnSpPr>
          <p:cNvPr id="8" name="直接连接符 7"/>
          <p:cNvCxnSpPr/>
          <p:nvPr/>
        </p:nvCxnSpPr>
        <p:spPr bwMode="auto">
          <a:xfrm flipV="1">
            <a:off x="6853836" y="2606477"/>
            <a:ext cx="1385887" cy="61198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矩形 9"/>
          <p:cNvSpPr/>
          <p:nvPr/>
        </p:nvSpPr>
        <p:spPr bwMode="auto">
          <a:xfrm>
            <a:off x="6001347" y="1986720"/>
            <a:ext cx="3432175" cy="2805184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scene3d>
            <a:camera prst="orthographicFront">
              <a:rot lat="4054951" lon="1522800" rev="2840769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91" name="Group 32"/>
          <p:cNvGrpSpPr>
            <a:grpSpLocks/>
          </p:cNvGrpSpPr>
          <p:nvPr/>
        </p:nvGrpSpPr>
        <p:grpSpPr bwMode="auto">
          <a:xfrm>
            <a:off x="7543801" y="2941637"/>
            <a:ext cx="1122363" cy="914401"/>
            <a:chOff x="4480" y="2351"/>
            <a:chExt cx="707" cy="576"/>
          </a:xfrm>
        </p:grpSpPr>
        <p:sp>
          <p:nvSpPr>
            <p:cNvPr id="92" name="Line 33"/>
            <p:cNvSpPr>
              <a:spLocks noChangeShapeType="1"/>
            </p:cNvSpPr>
            <p:nvPr/>
          </p:nvSpPr>
          <p:spPr bwMode="auto">
            <a:xfrm>
              <a:off x="4480" y="2352"/>
              <a:ext cx="507" cy="43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93" name="Object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72497137"/>
                </p:ext>
              </p:extLst>
            </p:nvPr>
          </p:nvGraphicFramePr>
          <p:xfrm>
            <a:off x="4959" y="2639"/>
            <a:ext cx="228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388" name="Equation" r:id="rId47" imgW="139680" imgH="177480" progId="Equation.DSMT4">
                    <p:embed/>
                  </p:oleObj>
                </mc:Choice>
                <mc:Fallback>
                  <p:oleObj name="Equation" r:id="rId47" imgW="13968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59" y="2639"/>
                          <a:ext cx="228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94" name="Group 35"/>
            <p:cNvGrpSpPr>
              <a:grpSpLocks/>
            </p:cNvGrpSpPr>
            <p:nvPr/>
          </p:nvGrpSpPr>
          <p:grpSpPr bwMode="auto">
            <a:xfrm>
              <a:off x="4503" y="2351"/>
              <a:ext cx="360" cy="204"/>
              <a:chOff x="4503" y="2015"/>
              <a:chExt cx="360" cy="204"/>
            </a:xfrm>
          </p:grpSpPr>
          <p:sp>
            <p:nvSpPr>
              <p:cNvPr id="96" name="Arc 37"/>
              <p:cNvSpPr>
                <a:spLocks/>
              </p:cNvSpPr>
              <p:nvPr/>
            </p:nvSpPr>
            <p:spPr bwMode="auto">
              <a:xfrm rot="597584" flipH="1">
                <a:off x="4503" y="2015"/>
                <a:ext cx="231" cy="178"/>
              </a:xfrm>
              <a:custGeom>
                <a:avLst/>
                <a:gdLst>
                  <a:gd name="T0" fmla="*/ 0 w 21600"/>
                  <a:gd name="T1" fmla="*/ 0 h 22491"/>
                  <a:gd name="T2" fmla="*/ 0 w 21600"/>
                  <a:gd name="T3" fmla="*/ 0 h 22491"/>
                  <a:gd name="T4" fmla="*/ 0 w 21600"/>
                  <a:gd name="T5" fmla="*/ 0 h 22491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2491"/>
                  <a:gd name="T11" fmla="*/ 21600 w 21600"/>
                  <a:gd name="T12" fmla="*/ 22491 h 2249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2491" fill="none" extrusionOk="0">
                    <a:moveTo>
                      <a:pt x="4337" y="22490"/>
                    </a:moveTo>
                    <a:cubicBezTo>
                      <a:pt x="1522" y="18747"/>
                      <a:pt x="0" y="14191"/>
                      <a:pt x="0" y="9508"/>
                    </a:cubicBezTo>
                    <a:cubicBezTo>
                      <a:pt x="-1" y="6211"/>
                      <a:pt x="754" y="2959"/>
                      <a:pt x="2205" y="0"/>
                    </a:cubicBezTo>
                  </a:path>
                  <a:path w="21600" h="22491" stroke="0" extrusionOk="0">
                    <a:moveTo>
                      <a:pt x="4337" y="22490"/>
                    </a:moveTo>
                    <a:cubicBezTo>
                      <a:pt x="1522" y="18747"/>
                      <a:pt x="0" y="14191"/>
                      <a:pt x="0" y="9508"/>
                    </a:cubicBezTo>
                    <a:cubicBezTo>
                      <a:pt x="-1" y="6211"/>
                      <a:pt x="754" y="2959"/>
                      <a:pt x="2205" y="0"/>
                    </a:cubicBezTo>
                    <a:lnTo>
                      <a:pt x="21600" y="9508"/>
                    </a:lnTo>
                    <a:close/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97" name="Object 3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91724438"/>
                  </p:ext>
                </p:extLst>
              </p:nvPr>
            </p:nvGraphicFramePr>
            <p:xfrm>
              <a:off x="4747" y="2067"/>
              <a:ext cx="116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8389" name="Equation" r:id="rId49" imgW="241200" imgH="317160" progId="Equation.3">
                      <p:embed/>
                    </p:oleObj>
                  </mc:Choice>
                  <mc:Fallback>
                    <p:oleObj name="Equation" r:id="rId49" imgW="241200" imgH="31716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47" y="2067"/>
                            <a:ext cx="116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252991" name="Line 63"/>
          <p:cNvSpPr>
            <a:spLocks noChangeShapeType="1"/>
          </p:cNvSpPr>
          <p:nvPr/>
        </p:nvSpPr>
        <p:spPr bwMode="auto">
          <a:xfrm>
            <a:off x="7569015" y="2940051"/>
            <a:ext cx="1114424" cy="1397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52992" name="Object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3157169"/>
              </p:ext>
            </p:extLst>
          </p:nvPr>
        </p:nvGraphicFramePr>
        <p:xfrm>
          <a:off x="8621712" y="2850842"/>
          <a:ext cx="2921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90" name="Equation" r:id="rId50" imgW="291960" imgH="368280" progId="Equation.DSMT4">
                  <p:embed/>
                </p:oleObj>
              </mc:Choice>
              <mc:Fallback>
                <p:oleObj name="Equation" r:id="rId50" imgW="291960" imgH="368280" progId="Equation.DSMT4">
                  <p:embed/>
                  <p:pic>
                    <p:nvPicPr>
                      <p:cNvPr id="0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21712" y="2850842"/>
                        <a:ext cx="2921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3000" name="Line 72"/>
          <p:cNvSpPr>
            <a:spLocks noChangeShapeType="1"/>
          </p:cNvSpPr>
          <p:nvPr/>
        </p:nvSpPr>
        <p:spPr bwMode="auto">
          <a:xfrm>
            <a:off x="7620000" y="3624263"/>
            <a:ext cx="0" cy="463550"/>
          </a:xfrm>
          <a:prstGeom prst="line">
            <a:avLst/>
          </a:prstGeom>
          <a:noFill/>
          <a:ln w="38100">
            <a:solidFill>
              <a:srgbClr val="00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53001" name="Object 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1313550"/>
              </p:ext>
            </p:extLst>
          </p:nvPr>
        </p:nvGraphicFramePr>
        <p:xfrm>
          <a:off x="7146925" y="3776663"/>
          <a:ext cx="433388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91" name="Equation" r:id="rId52" imgW="355320" imgH="393480" progId="Equation.3">
                  <p:embed/>
                </p:oleObj>
              </mc:Choice>
              <mc:Fallback>
                <p:oleObj name="Equation" r:id="rId52" imgW="355320" imgH="393480" progId="Equation.3">
                  <p:embed/>
                  <p:pic>
                    <p:nvPicPr>
                      <p:cNvPr id="0" name="Object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6925" y="3776663"/>
                        <a:ext cx="433388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" name="Line 60"/>
          <p:cNvSpPr>
            <a:spLocks noChangeShapeType="1"/>
          </p:cNvSpPr>
          <p:nvPr/>
        </p:nvSpPr>
        <p:spPr bwMode="auto">
          <a:xfrm>
            <a:off x="6802966" y="3213712"/>
            <a:ext cx="8644" cy="604839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" name="Text Box 61"/>
          <p:cNvSpPr txBox="1">
            <a:spLocks noChangeArrowheads="1"/>
          </p:cNvSpPr>
          <p:nvPr/>
        </p:nvSpPr>
        <p:spPr bwMode="auto">
          <a:xfrm>
            <a:off x="6860284" y="3206752"/>
            <a:ext cx="3222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FF3300"/>
                </a:solidFill>
              </a:rPr>
              <a:t>I</a:t>
            </a:r>
            <a:endParaRPr lang="en-US" altLang="zh-CN" sz="2800" dirty="0"/>
          </a:p>
        </p:txBody>
      </p:sp>
      <p:sp>
        <p:nvSpPr>
          <p:cNvPr id="252999" name="Line 71"/>
          <p:cNvSpPr>
            <a:spLocks noChangeShapeType="1"/>
          </p:cNvSpPr>
          <p:nvPr/>
        </p:nvSpPr>
        <p:spPr bwMode="auto">
          <a:xfrm flipH="1">
            <a:off x="6526213" y="3257188"/>
            <a:ext cx="258575" cy="62584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52998" name="Object 7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4379900"/>
              </p:ext>
            </p:extLst>
          </p:nvPr>
        </p:nvGraphicFramePr>
        <p:xfrm>
          <a:off x="6170144" y="3544965"/>
          <a:ext cx="320675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92" name="Equation" r:id="rId54" imgW="330120" imgH="393480" progId="Equation.DSMT4">
                  <p:embed/>
                </p:oleObj>
              </mc:Choice>
              <mc:Fallback>
                <p:oleObj name="Equation" r:id="rId54" imgW="330120" imgH="393480" progId="Equation.DSMT4">
                  <p:embed/>
                  <p:pic>
                    <p:nvPicPr>
                      <p:cNvPr id="0" name="Object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0144" y="3544965"/>
                        <a:ext cx="320675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" name="Line 63"/>
          <p:cNvSpPr>
            <a:spLocks noChangeShapeType="1"/>
          </p:cNvSpPr>
          <p:nvPr/>
        </p:nvSpPr>
        <p:spPr bwMode="auto">
          <a:xfrm>
            <a:off x="6799860" y="3264875"/>
            <a:ext cx="1114424" cy="1397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" name="Line 63"/>
          <p:cNvSpPr>
            <a:spLocks noChangeShapeType="1"/>
          </p:cNvSpPr>
          <p:nvPr/>
        </p:nvSpPr>
        <p:spPr bwMode="auto">
          <a:xfrm>
            <a:off x="8302067" y="2620965"/>
            <a:ext cx="841933" cy="8496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52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52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" fill="hold"/>
                                        <p:tgtEl>
                                          <p:spTgt spid="2529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" fill="hold"/>
                                        <p:tgtEl>
                                          <p:spTgt spid="2529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975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975"/>
                            </p:stCondLst>
                            <p:childTnLst>
                              <p:par>
                                <p:cTn id="23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475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2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975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52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2475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52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975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475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3975"/>
                            </p:stCondLst>
                            <p:childTnLst>
                              <p:par>
                                <p:cTn id="5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252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8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75" fill="hold"/>
                                        <p:tgtEl>
                                          <p:spTgt spid="2529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75" fill="hold"/>
                                        <p:tgtEl>
                                          <p:spTgt spid="2529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75" fill="hold"/>
                                        <p:tgtEl>
                                          <p:spTgt spid="2529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75" fill="hold"/>
                                        <p:tgtEl>
                                          <p:spTgt spid="2529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975"/>
                            </p:stCondLst>
                            <p:childTnLst>
                              <p:par>
                                <p:cTn id="9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2" dur="500"/>
                                        <p:tgtEl>
                                          <p:spTgt spid="252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252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2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252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3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2529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2529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8" dur="500"/>
                                        <p:tgtEl>
                                          <p:spTgt spid="252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3" dur="500"/>
                                        <p:tgtEl>
                                          <p:spTgt spid="252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252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2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253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3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54" dur="500"/>
                                        <p:tgtEl>
                                          <p:spTgt spid="252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6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2529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2529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4" dur="500"/>
                                        <p:tgtEl>
                                          <p:spTgt spid="252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252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4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2529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2529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0" dur="500"/>
                                        <p:tgtEl>
                                          <p:spTgt spid="253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5" dur="500"/>
                                        <p:tgtEl>
                                          <p:spTgt spid="252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 nodeType="clickPar">
                      <p:stCondLst>
                        <p:cond delay="indefinite"/>
                      </p:stCondLst>
                      <p:childTnLst>
                        <p:par>
                          <p:cTn id="1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0" dur="500"/>
                                        <p:tgtEl>
                                          <p:spTgt spid="252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2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 nodeType="clickPar">
                      <p:stCondLst>
                        <p:cond delay="indefinite"/>
                      </p:stCondLst>
                      <p:childTnLst>
                        <p:par>
                          <p:cTn id="1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6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2529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2529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2529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2529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3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2529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2529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2529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2529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 nodeType="clickPar">
                      <p:stCondLst>
                        <p:cond delay="indefinite"/>
                      </p:stCondLst>
                      <p:childTnLst>
                        <p:par>
                          <p:cTn id="2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3" dur="500"/>
                                        <p:tgtEl>
                                          <p:spTgt spid="252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 nodeType="clickPar">
                      <p:stCondLst>
                        <p:cond delay="indefinite"/>
                      </p:stCondLst>
                      <p:childTnLst>
                        <p:par>
                          <p:cTn id="2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8" dur="75" fill="hold"/>
                                        <p:tgtEl>
                                          <p:spTgt spid="2529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75" fill="hold"/>
                                        <p:tgtEl>
                                          <p:spTgt spid="2529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75" fill="hold"/>
                                        <p:tgtEl>
                                          <p:spTgt spid="2529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75" fill="hold"/>
                                        <p:tgtEl>
                                          <p:spTgt spid="2529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 nodeType="clickPar">
                      <p:stCondLst>
                        <p:cond delay="indefinite"/>
                      </p:stCondLst>
                      <p:childTnLst>
                        <p:par>
                          <p:cTn id="2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6" dur="75" fill="hold"/>
                                        <p:tgtEl>
                                          <p:spTgt spid="2529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75" fill="hold"/>
                                        <p:tgtEl>
                                          <p:spTgt spid="2529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 nodeType="afterGroup">
                            <p:stCondLst>
                              <p:cond delay="375"/>
                            </p:stCondLst>
                            <p:childTnLst>
                              <p:par>
                                <p:cTn id="229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2529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2529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500" fill="hold"/>
                                        <p:tgtEl>
                                          <p:spTgt spid="2529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500" fill="hold"/>
                                        <p:tgtEl>
                                          <p:spTgt spid="2529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 nodeType="afterGroup">
                            <p:stCondLst>
                              <p:cond delay="875"/>
                            </p:stCondLst>
                            <p:childTnLst>
                              <p:par>
                                <p:cTn id="236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 nodeType="afterGroup">
                            <p:stCondLst>
                              <p:cond delay="1375"/>
                            </p:stCondLst>
                            <p:childTnLst>
                              <p:par>
                                <p:cTn id="2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930" grpId="0" autoUpdateAnimBg="0"/>
      <p:bldP spid="252931" grpId="0" autoUpdateAnimBg="0"/>
      <p:bldP spid="252933" grpId="0" autoUpdateAnimBg="0"/>
      <p:bldP spid="252936" grpId="0" autoUpdateAnimBg="0"/>
      <p:bldP spid="252939" grpId="0" autoUpdateAnimBg="0"/>
      <p:bldP spid="252940" grpId="0" autoUpdateAnimBg="0"/>
      <p:bldP spid="252953" grpId="0" autoUpdateAnimBg="0"/>
      <p:bldP spid="252954" grpId="0" autoUpdateAnimBg="0"/>
      <p:bldP spid="252955" grpId="0" autoUpdateAnimBg="0"/>
      <p:bldP spid="252956" grpId="0" autoUpdateAnimBg="0"/>
      <p:bldP spid="252957" grpId="0" autoUpdateAnimBg="0"/>
      <p:bldP spid="252970" grpId="0" animBg="1"/>
      <p:bldP spid="252971" grpId="0" autoUpdateAnimBg="0"/>
      <p:bldP spid="252993" grpId="0" animBg="1"/>
      <p:bldP spid="252995" grpId="0" animBg="1"/>
      <p:bldP spid="252996" grpId="0" animBg="1"/>
      <p:bldP spid="253004" grpId="0" animBg="1"/>
      <p:bldP spid="253017" grpId="0" animBg="1"/>
      <p:bldP spid="10" grpId="0" animBg="1"/>
      <p:bldP spid="252991" grpId="0" animBg="1"/>
      <p:bldP spid="253000" grpId="0" animBg="1"/>
      <p:bldP spid="100" grpId="0" animBg="1"/>
      <p:bldP spid="101" grpId="0"/>
      <p:bldP spid="252999" grpId="0" animBg="1"/>
      <p:bldP spid="103" grpId="0" animBg="1"/>
      <p:bldP spid="10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Text Box 2"/>
          <p:cNvSpPr txBox="1">
            <a:spLocks noChangeArrowheads="1"/>
          </p:cNvSpPr>
          <p:nvPr/>
        </p:nvSpPr>
        <p:spPr bwMode="auto">
          <a:xfrm>
            <a:off x="696913" y="476250"/>
            <a:ext cx="333533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ym typeface="Symbol" pitchFamily="18" charset="2"/>
              </a:rPr>
              <a:t></a:t>
            </a:r>
            <a:r>
              <a:rPr lang="en-US" altLang="zh-CN" sz="3200" b="1" i="1"/>
              <a:t>F</a:t>
            </a:r>
            <a:r>
              <a:rPr lang="zh-CN" altLang="en-US" sz="2800" b="1" baseline="-25000"/>
              <a:t>合</a:t>
            </a:r>
            <a:r>
              <a:rPr lang="en-US" altLang="zh-CN" sz="2800" b="1"/>
              <a:t>= </a:t>
            </a:r>
            <a:r>
              <a:rPr lang="en-US" altLang="zh-CN" sz="3200" b="1"/>
              <a:t>0</a:t>
            </a:r>
          </a:p>
        </p:txBody>
      </p:sp>
      <p:sp>
        <p:nvSpPr>
          <p:cNvPr id="253955" name="Text Box 3"/>
          <p:cNvSpPr txBox="1">
            <a:spLocks noChangeArrowheads="1"/>
          </p:cNvSpPr>
          <p:nvPr/>
        </p:nvSpPr>
        <p:spPr bwMode="auto">
          <a:xfrm>
            <a:off x="2244725" y="530225"/>
            <a:ext cx="50641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</a:rPr>
              <a:t>但</a:t>
            </a:r>
            <a:r>
              <a:rPr lang="en-US" altLang="zh-CN" sz="2800" b="1" i="1">
                <a:solidFill>
                  <a:srgbClr val="FF0000"/>
                </a:solidFill>
              </a:rPr>
              <a:t>F</a:t>
            </a:r>
            <a:r>
              <a:rPr lang="en-US" altLang="zh-CN" sz="2800" b="1" baseline="-25000">
                <a:solidFill>
                  <a:srgbClr val="FF0000"/>
                </a:solidFill>
              </a:rPr>
              <a:t>1</a:t>
            </a:r>
            <a:r>
              <a:rPr lang="zh-CN" altLang="en-US" sz="2800" b="1">
                <a:solidFill>
                  <a:srgbClr val="FF0000"/>
                </a:solidFill>
              </a:rPr>
              <a:t>、</a:t>
            </a:r>
            <a:r>
              <a:rPr lang="en-US" altLang="zh-CN" sz="2800" b="1" i="1">
                <a:solidFill>
                  <a:srgbClr val="FF0000"/>
                </a:solidFill>
              </a:rPr>
              <a:t>F</a:t>
            </a:r>
            <a:r>
              <a:rPr lang="en-US" altLang="zh-CN" sz="2800" b="1" baseline="-25000">
                <a:solidFill>
                  <a:srgbClr val="FF0000"/>
                </a:solidFill>
              </a:rPr>
              <a:t>2</a:t>
            </a:r>
            <a:r>
              <a:rPr lang="zh-CN" altLang="en-US" sz="2800" b="1">
                <a:solidFill>
                  <a:srgbClr val="FF0000"/>
                </a:solidFill>
              </a:rPr>
              <a:t>不在一直线上</a:t>
            </a:r>
          </a:p>
        </p:txBody>
      </p:sp>
      <p:sp>
        <p:nvSpPr>
          <p:cNvPr id="253956" name="Text Box 4"/>
          <p:cNvSpPr txBox="1">
            <a:spLocks noChangeArrowheads="1"/>
          </p:cNvSpPr>
          <p:nvPr/>
        </p:nvSpPr>
        <p:spPr bwMode="auto">
          <a:xfrm>
            <a:off x="900113" y="1628775"/>
            <a:ext cx="45307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则线圈受力矩</a:t>
            </a:r>
            <a:endParaRPr lang="zh-CN" altLang="en-US" sz="2800"/>
          </a:p>
        </p:txBody>
      </p:sp>
      <p:graphicFrame>
        <p:nvGraphicFramePr>
          <p:cNvPr id="253957" name="Object 5"/>
          <p:cNvGraphicFramePr>
            <a:graphicFrameLocks noChangeAspect="1"/>
          </p:cNvGraphicFramePr>
          <p:nvPr/>
        </p:nvGraphicFramePr>
        <p:xfrm>
          <a:off x="3570288" y="1651000"/>
          <a:ext cx="17145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945" name="Equation" r:id="rId3" imgW="1536480" imgH="393480" progId="Equation.DSMT4">
                  <p:embed/>
                </p:oleObj>
              </mc:Choice>
              <mc:Fallback>
                <p:oleObj name="Equation" r:id="rId3" imgW="1536480" imgH="3934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0288" y="1651000"/>
                        <a:ext cx="1714500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3958" name="Object 6"/>
          <p:cNvGraphicFramePr>
            <a:graphicFrameLocks noChangeAspect="1"/>
          </p:cNvGraphicFramePr>
          <p:nvPr/>
        </p:nvGraphicFramePr>
        <p:xfrm>
          <a:off x="1476375" y="2141538"/>
          <a:ext cx="3817938" cy="855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946" name="Equation" r:id="rId5" imgW="3974760" imgH="799920" progId="Equation.DSMT4">
                  <p:embed/>
                </p:oleObj>
              </mc:Choice>
              <mc:Fallback>
                <p:oleObj name="Equation" r:id="rId5" imgW="3974760" imgH="79992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2141538"/>
                        <a:ext cx="3817938" cy="855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3959" name="Object 7"/>
          <p:cNvGraphicFramePr>
            <a:graphicFrameLocks noChangeAspect="1"/>
          </p:cNvGraphicFramePr>
          <p:nvPr/>
        </p:nvGraphicFramePr>
        <p:xfrm>
          <a:off x="1908175" y="3109913"/>
          <a:ext cx="1900238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947" name="Equation" r:id="rId7" imgW="1866600" imgH="393480" progId="Equation.3">
                  <p:embed/>
                </p:oleObj>
              </mc:Choice>
              <mc:Fallback>
                <p:oleObj name="Equation" r:id="rId7" imgW="1866600" imgH="3934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3109913"/>
                        <a:ext cx="1900238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3960" name="Object 8"/>
          <p:cNvGraphicFramePr>
            <a:graphicFrameLocks noChangeAspect="1"/>
          </p:cNvGraphicFramePr>
          <p:nvPr/>
        </p:nvGraphicFramePr>
        <p:xfrm>
          <a:off x="3868738" y="3149600"/>
          <a:ext cx="1668462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948" name="Equation" r:id="rId9" imgW="1676160" imgH="342720" progId="Equation.3">
                  <p:embed/>
                </p:oleObj>
              </mc:Choice>
              <mc:Fallback>
                <p:oleObj name="Equation" r:id="rId9" imgW="1676160" imgH="34272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8738" y="3149600"/>
                        <a:ext cx="1668462" cy="344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3961" name="Object 9"/>
          <p:cNvGraphicFramePr>
            <a:graphicFrameLocks noChangeAspect="1"/>
          </p:cNvGraphicFramePr>
          <p:nvPr/>
        </p:nvGraphicFramePr>
        <p:xfrm>
          <a:off x="1908175" y="3740150"/>
          <a:ext cx="1763713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949" name="公式" r:id="rId11" imgW="1714320" imgH="431640" progId="Equation.3">
                  <p:embed/>
                </p:oleObj>
              </mc:Choice>
              <mc:Fallback>
                <p:oleObj name="公式" r:id="rId11" imgW="1714320" imgH="4316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3740150"/>
                        <a:ext cx="1763713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3962" name="Text Box 10"/>
          <p:cNvSpPr txBox="1">
            <a:spLocks noChangeArrowheads="1"/>
          </p:cNvSpPr>
          <p:nvPr/>
        </p:nvSpPr>
        <p:spPr bwMode="auto">
          <a:xfrm>
            <a:off x="4824413" y="5084763"/>
            <a:ext cx="4140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可推广到任意一线圈</a:t>
            </a:r>
            <a:r>
              <a:rPr lang="en-US" altLang="zh-CN" sz="2800" b="1"/>
              <a:t>!</a:t>
            </a:r>
          </a:p>
        </p:txBody>
      </p:sp>
      <p:graphicFrame>
        <p:nvGraphicFramePr>
          <p:cNvPr id="253963" name="Object 11"/>
          <p:cNvGraphicFramePr>
            <a:graphicFrameLocks noChangeAspect="1"/>
          </p:cNvGraphicFramePr>
          <p:nvPr/>
        </p:nvGraphicFramePr>
        <p:xfrm>
          <a:off x="1612900" y="5068888"/>
          <a:ext cx="2346325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950" name="Equation" r:id="rId13" imgW="2120760" imgH="495000" progId="Equation.DSMT4">
                  <p:embed/>
                </p:oleObj>
              </mc:Choice>
              <mc:Fallback>
                <p:oleObj name="Equation" r:id="rId13" imgW="2120760" imgH="4950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2900" y="5068888"/>
                        <a:ext cx="2346325" cy="608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3964" name="Line 12"/>
          <p:cNvSpPr>
            <a:spLocks noChangeShapeType="1"/>
          </p:cNvSpPr>
          <p:nvPr/>
        </p:nvSpPr>
        <p:spPr bwMode="auto">
          <a:xfrm>
            <a:off x="4068763" y="5373688"/>
            <a:ext cx="854075" cy="158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6011863" y="1089025"/>
            <a:ext cx="2501900" cy="1835150"/>
            <a:chOff x="3787" y="686"/>
            <a:chExt cx="1576" cy="1156"/>
          </a:xfrm>
        </p:grpSpPr>
        <p:grpSp>
          <p:nvGrpSpPr>
            <p:cNvPr id="23576" name="Group 14"/>
            <p:cNvGrpSpPr>
              <a:grpSpLocks/>
            </p:cNvGrpSpPr>
            <p:nvPr/>
          </p:nvGrpSpPr>
          <p:grpSpPr bwMode="auto">
            <a:xfrm>
              <a:off x="3974" y="1022"/>
              <a:ext cx="1200" cy="480"/>
              <a:chOff x="4275" y="2688"/>
              <a:chExt cx="1200" cy="480"/>
            </a:xfrm>
          </p:grpSpPr>
          <p:sp>
            <p:nvSpPr>
              <p:cNvPr id="23598" name="Line 15"/>
              <p:cNvSpPr>
                <a:spLocks noChangeShapeType="1"/>
              </p:cNvSpPr>
              <p:nvPr/>
            </p:nvSpPr>
            <p:spPr bwMode="auto">
              <a:xfrm>
                <a:off x="4275" y="2688"/>
                <a:ext cx="1200" cy="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99" name="Line 16"/>
              <p:cNvSpPr>
                <a:spLocks noChangeShapeType="1"/>
              </p:cNvSpPr>
              <p:nvPr/>
            </p:nvSpPr>
            <p:spPr bwMode="auto">
              <a:xfrm>
                <a:off x="4275" y="2928"/>
                <a:ext cx="1200" cy="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600" name="Line 17"/>
              <p:cNvSpPr>
                <a:spLocks noChangeShapeType="1"/>
              </p:cNvSpPr>
              <p:nvPr/>
            </p:nvSpPr>
            <p:spPr bwMode="auto">
              <a:xfrm>
                <a:off x="4275" y="3168"/>
                <a:ext cx="1200" cy="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aphicFrame>
          <p:nvGraphicFramePr>
            <p:cNvPr id="23562" name="Object 18"/>
            <p:cNvGraphicFramePr>
              <a:graphicFrameLocks noChangeAspect="1"/>
            </p:cNvGraphicFramePr>
            <p:nvPr/>
          </p:nvGraphicFramePr>
          <p:xfrm>
            <a:off x="5117" y="1076"/>
            <a:ext cx="246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951" name="公式" r:id="rId15" imgW="164880" imgH="190440" progId="Equation.3">
                    <p:embed/>
                  </p:oleObj>
                </mc:Choice>
                <mc:Fallback>
                  <p:oleObj name="公式" r:id="rId15" imgW="164880" imgH="19044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17" y="1076"/>
                          <a:ext cx="246" cy="2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3577" name="Group 19"/>
            <p:cNvGrpSpPr>
              <a:grpSpLocks/>
            </p:cNvGrpSpPr>
            <p:nvPr/>
          </p:nvGrpSpPr>
          <p:grpSpPr bwMode="auto">
            <a:xfrm>
              <a:off x="4499" y="1262"/>
              <a:ext cx="564" cy="480"/>
              <a:chOff x="4752" y="2928"/>
              <a:chExt cx="564" cy="480"/>
            </a:xfrm>
          </p:grpSpPr>
          <p:sp>
            <p:nvSpPr>
              <p:cNvPr id="23594" name="Line 20"/>
              <p:cNvSpPr>
                <a:spLocks noChangeShapeType="1"/>
              </p:cNvSpPr>
              <p:nvPr/>
            </p:nvSpPr>
            <p:spPr bwMode="auto">
              <a:xfrm>
                <a:off x="4848" y="2934"/>
                <a:ext cx="237" cy="426"/>
              </a:xfrm>
              <a:prstGeom prst="line">
                <a:avLst/>
              </a:prstGeom>
              <a:noFill/>
              <a:ln w="28575">
                <a:solidFill>
                  <a:srgbClr val="0066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3566" name="Object 21"/>
              <p:cNvGraphicFramePr>
                <a:graphicFrameLocks noChangeAspect="1"/>
              </p:cNvGraphicFramePr>
              <p:nvPr/>
            </p:nvGraphicFramePr>
            <p:xfrm>
              <a:off x="5088" y="3120"/>
              <a:ext cx="228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5952" name="公式" r:id="rId17" imgW="139680" imgH="177480" progId="Equation.3">
                      <p:embed/>
                    </p:oleObj>
                  </mc:Choice>
                  <mc:Fallback>
                    <p:oleObj name="公式" r:id="rId17" imgW="139680" imgH="177480" progId="Equation.3">
                      <p:embed/>
                      <p:pic>
                        <p:nvPicPr>
                          <p:cNvPr id="0" name="Object 2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88" y="3120"/>
                            <a:ext cx="228" cy="2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23595" name="Group 22"/>
              <p:cNvGrpSpPr>
                <a:grpSpLocks/>
              </p:cNvGrpSpPr>
              <p:nvPr/>
            </p:nvGrpSpPr>
            <p:grpSpPr bwMode="auto">
              <a:xfrm>
                <a:off x="4752" y="2928"/>
                <a:ext cx="480" cy="192"/>
                <a:chOff x="4752" y="2592"/>
                <a:chExt cx="480" cy="192"/>
              </a:xfrm>
            </p:grpSpPr>
            <p:sp>
              <p:nvSpPr>
                <p:cNvPr id="23596" name="Line 23"/>
                <p:cNvSpPr>
                  <a:spLocks noChangeShapeType="1"/>
                </p:cNvSpPr>
                <p:nvPr/>
              </p:nvSpPr>
              <p:spPr bwMode="auto">
                <a:xfrm>
                  <a:off x="4800" y="2592"/>
                  <a:ext cx="43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597" name="Arc 24"/>
                <p:cNvSpPr>
                  <a:spLocks/>
                </p:cNvSpPr>
                <p:nvPr/>
              </p:nvSpPr>
              <p:spPr bwMode="auto">
                <a:xfrm flipH="1">
                  <a:off x="4752" y="2592"/>
                  <a:ext cx="240" cy="174"/>
                </a:xfrm>
                <a:custGeom>
                  <a:avLst/>
                  <a:gdLst>
                    <a:gd name="T0" fmla="*/ 0 w 21600"/>
                    <a:gd name="T1" fmla="*/ 0 h 22491"/>
                    <a:gd name="T2" fmla="*/ 0 w 21600"/>
                    <a:gd name="T3" fmla="*/ 0 h 22491"/>
                    <a:gd name="T4" fmla="*/ 0 w 21600"/>
                    <a:gd name="T5" fmla="*/ 0 h 22491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2491"/>
                    <a:gd name="T11" fmla="*/ 21600 w 21600"/>
                    <a:gd name="T12" fmla="*/ 22491 h 2249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2491" fill="none" extrusionOk="0">
                      <a:moveTo>
                        <a:pt x="4337" y="22490"/>
                      </a:moveTo>
                      <a:cubicBezTo>
                        <a:pt x="1522" y="18747"/>
                        <a:pt x="0" y="14191"/>
                        <a:pt x="0" y="9508"/>
                      </a:cubicBezTo>
                      <a:cubicBezTo>
                        <a:pt x="-1" y="6211"/>
                        <a:pt x="754" y="2959"/>
                        <a:pt x="2205" y="0"/>
                      </a:cubicBezTo>
                    </a:path>
                    <a:path w="21600" h="22491" stroke="0" extrusionOk="0">
                      <a:moveTo>
                        <a:pt x="4337" y="22490"/>
                      </a:moveTo>
                      <a:cubicBezTo>
                        <a:pt x="1522" y="18747"/>
                        <a:pt x="0" y="14191"/>
                        <a:pt x="0" y="9508"/>
                      </a:cubicBezTo>
                      <a:cubicBezTo>
                        <a:pt x="-1" y="6211"/>
                        <a:pt x="754" y="2959"/>
                        <a:pt x="2205" y="0"/>
                      </a:cubicBezTo>
                      <a:lnTo>
                        <a:pt x="21600" y="9508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23567" name="Object 25"/>
                <p:cNvGraphicFramePr>
                  <a:graphicFrameLocks noChangeAspect="1"/>
                </p:cNvGraphicFramePr>
                <p:nvPr/>
              </p:nvGraphicFramePr>
              <p:xfrm>
                <a:off x="5020" y="2632"/>
                <a:ext cx="116" cy="15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5953" name="Equation" r:id="rId19" imgW="241200" imgH="317160" progId="Equation.3">
                        <p:embed/>
                      </p:oleObj>
                    </mc:Choice>
                    <mc:Fallback>
                      <p:oleObj name="Equation" r:id="rId19" imgW="241200" imgH="317160" progId="Equation.3">
                        <p:embed/>
                        <p:pic>
                          <p:nvPicPr>
                            <p:cNvPr id="0" name="Object 2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020" y="2632"/>
                              <a:ext cx="116" cy="15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pSp>
          <p:nvGrpSpPr>
            <p:cNvPr id="23578" name="Group 26"/>
            <p:cNvGrpSpPr>
              <a:grpSpLocks/>
            </p:cNvGrpSpPr>
            <p:nvPr/>
          </p:nvGrpSpPr>
          <p:grpSpPr bwMode="auto">
            <a:xfrm>
              <a:off x="4067" y="1022"/>
              <a:ext cx="480" cy="480"/>
              <a:chOff x="4320" y="2688"/>
              <a:chExt cx="480" cy="480"/>
            </a:xfrm>
          </p:grpSpPr>
          <p:sp>
            <p:nvSpPr>
              <p:cNvPr id="23592" name="Line 27"/>
              <p:cNvSpPr>
                <a:spLocks noChangeShapeType="1"/>
              </p:cNvSpPr>
              <p:nvPr/>
            </p:nvSpPr>
            <p:spPr bwMode="auto">
              <a:xfrm flipH="1">
                <a:off x="4320" y="2928"/>
                <a:ext cx="48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93" name="Line 28"/>
              <p:cNvSpPr>
                <a:spLocks noChangeShapeType="1"/>
              </p:cNvSpPr>
              <p:nvPr/>
            </p:nvSpPr>
            <p:spPr bwMode="auto">
              <a:xfrm>
                <a:off x="4320" y="2688"/>
                <a:ext cx="0" cy="48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3579" name="Line 29"/>
            <p:cNvSpPr>
              <a:spLocks noChangeShapeType="1"/>
            </p:cNvSpPr>
            <p:nvPr/>
          </p:nvSpPr>
          <p:spPr bwMode="auto">
            <a:xfrm>
              <a:off x="4067" y="1550"/>
              <a:ext cx="0" cy="29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3563" name="Object 30"/>
            <p:cNvGraphicFramePr>
              <a:graphicFrameLocks noChangeAspect="1"/>
            </p:cNvGraphicFramePr>
            <p:nvPr/>
          </p:nvGraphicFramePr>
          <p:xfrm>
            <a:off x="5083" y="830"/>
            <a:ext cx="232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954" name="Equation" r:id="rId21" imgW="355320" imgH="393480" progId="Equation.3">
                    <p:embed/>
                  </p:oleObj>
                </mc:Choice>
                <mc:Fallback>
                  <p:oleObj name="Equation" r:id="rId21" imgW="355320" imgH="393480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3" y="830"/>
                          <a:ext cx="232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64" name="Object 31"/>
            <p:cNvGraphicFramePr>
              <a:graphicFrameLocks noChangeAspect="1"/>
            </p:cNvGraphicFramePr>
            <p:nvPr/>
          </p:nvGraphicFramePr>
          <p:xfrm>
            <a:off x="3787" y="1550"/>
            <a:ext cx="202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955" name="Equation" r:id="rId23" imgW="330120" imgH="393480" progId="Equation.3">
                    <p:embed/>
                  </p:oleObj>
                </mc:Choice>
                <mc:Fallback>
                  <p:oleObj name="Equation" r:id="rId23" imgW="330120" imgH="393480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87" y="1550"/>
                          <a:ext cx="202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80" name="Line 32"/>
            <p:cNvSpPr>
              <a:spLocks noChangeShapeType="1"/>
            </p:cNvSpPr>
            <p:nvPr/>
          </p:nvSpPr>
          <p:spPr bwMode="auto">
            <a:xfrm rot="10800000">
              <a:off x="5027" y="686"/>
              <a:ext cx="0" cy="29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3581" name="Group 33"/>
            <p:cNvGrpSpPr>
              <a:grpSpLocks/>
            </p:cNvGrpSpPr>
            <p:nvPr/>
          </p:nvGrpSpPr>
          <p:grpSpPr bwMode="auto">
            <a:xfrm>
              <a:off x="3969" y="731"/>
              <a:ext cx="1152" cy="884"/>
              <a:chOff x="4224" y="2524"/>
              <a:chExt cx="1152" cy="884"/>
            </a:xfrm>
          </p:grpSpPr>
          <p:grpSp>
            <p:nvGrpSpPr>
              <p:cNvPr id="23584" name="Group 34"/>
              <p:cNvGrpSpPr>
                <a:grpSpLocks/>
              </p:cNvGrpSpPr>
              <p:nvPr/>
            </p:nvGrpSpPr>
            <p:grpSpPr bwMode="auto">
              <a:xfrm>
                <a:off x="4224" y="3054"/>
                <a:ext cx="1152" cy="354"/>
                <a:chOff x="4213" y="2930"/>
                <a:chExt cx="1152" cy="354"/>
              </a:xfrm>
            </p:grpSpPr>
            <p:sp>
              <p:nvSpPr>
                <p:cNvPr id="23588" name="AutoShape 35"/>
                <p:cNvSpPr>
                  <a:spLocks noChangeArrowheads="1"/>
                </p:cNvSpPr>
                <p:nvPr/>
              </p:nvSpPr>
              <p:spPr bwMode="auto">
                <a:xfrm rot="3732211">
                  <a:off x="4765" y="2378"/>
                  <a:ext cx="48" cy="1152"/>
                </a:xfrm>
                <a:prstGeom prst="can">
                  <a:avLst>
                    <a:gd name="adj" fmla="val 91111"/>
                  </a:avLst>
                </a:prstGeom>
                <a:gradFill rotWithShape="0">
                  <a:gsLst>
                    <a:gs pos="0">
                      <a:srgbClr val="5E4700"/>
                    </a:gs>
                    <a:gs pos="50000">
                      <a:srgbClr val="CC9900"/>
                    </a:gs>
                    <a:gs pos="100000">
                      <a:srgbClr val="5E4700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23589" name="Group 36"/>
                <p:cNvGrpSpPr>
                  <a:grpSpLocks/>
                </p:cNvGrpSpPr>
                <p:nvPr/>
              </p:nvGrpSpPr>
              <p:grpSpPr bwMode="auto">
                <a:xfrm>
                  <a:off x="4224" y="3072"/>
                  <a:ext cx="189" cy="212"/>
                  <a:chOff x="3459" y="3244"/>
                  <a:chExt cx="189" cy="212"/>
                </a:xfrm>
              </p:grpSpPr>
              <p:sp>
                <p:nvSpPr>
                  <p:cNvPr id="23590" name="Oval 37"/>
                  <p:cNvSpPr>
                    <a:spLocks noChangeArrowheads="1"/>
                  </p:cNvSpPr>
                  <p:nvPr/>
                </p:nvSpPr>
                <p:spPr bwMode="auto">
                  <a:xfrm>
                    <a:off x="3504" y="3312"/>
                    <a:ext cx="96" cy="96"/>
                  </a:xfrm>
                  <a:prstGeom prst="ellipse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spcBef>
                        <a:spcPct val="50000"/>
                      </a:spcBef>
                    </a:pPr>
                    <a:endParaRPr lang="zh-CN" altLang="zh-CN" sz="2800"/>
                  </a:p>
                </p:txBody>
              </p:sp>
              <p:sp>
                <p:nvSpPr>
                  <p:cNvPr id="23591" name="Text Box 3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459" y="3244"/>
                    <a:ext cx="189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50000"/>
                      </a:spcBef>
                    </a:pPr>
                    <a:r>
                      <a:rPr lang="en-US" altLang="zh-CN" sz="1600">
                        <a:solidFill>
                          <a:srgbClr val="CC0000"/>
                        </a:solidFill>
                      </a:rPr>
                      <a:t>+</a:t>
                    </a:r>
                  </a:p>
                </p:txBody>
              </p:sp>
            </p:grpSp>
          </p:grpSp>
          <p:grpSp>
            <p:nvGrpSpPr>
              <p:cNvPr id="23585" name="Group 39"/>
              <p:cNvGrpSpPr>
                <a:grpSpLocks/>
              </p:cNvGrpSpPr>
              <p:nvPr/>
            </p:nvGrpSpPr>
            <p:grpSpPr bwMode="auto">
              <a:xfrm>
                <a:off x="5184" y="2524"/>
                <a:ext cx="188" cy="404"/>
                <a:chOff x="3936" y="2928"/>
                <a:chExt cx="188" cy="404"/>
              </a:xfrm>
            </p:grpSpPr>
            <p:sp>
              <p:nvSpPr>
                <p:cNvPr id="23586" name="Oval 40"/>
                <p:cNvSpPr>
                  <a:spLocks noChangeArrowheads="1"/>
                </p:cNvSpPr>
                <p:nvPr/>
              </p:nvSpPr>
              <p:spPr bwMode="auto">
                <a:xfrm>
                  <a:off x="3984" y="3168"/>
                  <a:ext cx="96" cy="96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spcBef>
                      <a:spcPct val="50000"/>
                    </a:spcBef>
                  </a:pPr>
                  <a:endParaRPr lang="zh-CN" altLang="zh-CN" sz="2800"/>
                </a:p>
              </p:txBody>
            </p:sp>
            <p:sp>
              <p:nvSpPr>
                <p:cNvPr id="23587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3936" y="2928"/>
                  <a:ext cx="188" cy="40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zh-CN" sz="3600" b="1">
                      <a:solidFill>
                        <a:srgbClr val="FF0000"/>
                      </a:solidFill>
                    </a:rPr>
                    <a:t>.</a:t>
                  </a:r>
                </a:p>
              </p:txBody>
            </p:sp>
          </p:grpSp>
        </p:grpSp>
        <p:grpSp>
          <p:nvGrpSpPr>
            <p:cNvPr id="23582" name="Group 42"/>
            <p:cNvGrpSpPr>
              <a:grpSpLocks/>
            </p:cNvGrpSpPr>
            <p:nvPr/>
          </p:nvGrpSpPr>
          <p:grpSpPr bwMode="auto">
            <a:xfrm>
              <a:off x="4115" y="1262"/>
              <a:ext cx="192" cy="152"/>
              <a:chOff x="4416" y="2928"/>
              <a:chExt cx="192" cy="152"/>
            </a:xfrm>
          </p:grpSpPr>
          <p:sp>
            <p:nvSpPr>
              <p:cNvPr id="23583" name="Arc 43"/>
              <p:cNvSpPr>
                <a:spLocks/>
              </p:cNvSpPr>
              <p:nvPr/>
            </p:nvSpPr>
            <p:spPr bwMode="auto">
              <a:xfrm flipH="1">
                <a:off x="4560" y="2928"/>
                <a:ext cx="48" cy="14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3565" name="Object 44"/>
              <p:cNvGraphicFramePr>
                <a:graphicFrameLocks noChangeAspect="1"/>
              </p:cNvGraphicFramePr>
              <p:nvPr/>
            </p:nvGraphicFramePr>
            <p:xfrm>
              <a:off x="4416" y="2928"/>
              <a:ext cx="176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5956" name="Equation" r:id="rId25" imgW="279360" imgH="241200" progId="Equation.3">
                      <p:embed/>
                    </p:oleObj>
                  </mc:Choice>
                  <mc:Fallback>
                    <p:oleObj name="Equation" r:id="rId25" imgW="279360" imgH="241200" progId="Equation.3">
                      <p:embed/>
                      <p:pic>
                        <p:nvPicPr>
                          <p:cNvPr id="0" name="Object 4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16" y="2928"/>
                            <a:ext cx="176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253997" name="Object 45"/>
          <p:cNvGraphicFramePr>
            <a:graphicFrameLocks noChangeAspect="1"/>
          </p:cNvGraphicFramePr>
          <p:nvPr/>
        </p:nvGraphicFramePr>
        <p:xfrm>
          <a:off x="2193925" y="1163638"/>
          <a:ext cx="2292350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957" name="Equation" r:id="rId27" imgW="2145960" imgH="431640" progId="Equation.DSMT4">
                  <p:embed/>
                </p:oleObj>
              </mc:Choice>
              <mc:Fallback>
                <p:oleObj name="Equation" r:id="rId27" imgW="2145960" imgH="431640" progId="Equation.DSMT4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3925" y="1163638"/>
                        <a:ext cx="2292350" cy="46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3998" name="Text Box 46"/>
          <p:cNvSpPr txBox="1">
            <a:spLocks noChangeArrowheads="1"/>
          </p:cNvSpPr>
          <p:nvPr/>
        </p:nvSpPr>
        <p:spPr bwMode="auto">
          <a:xfrm>
            <a:off x="900113" y="4349750"/>
            <a:ext cx="40322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FF0000"/>
                </a:solidFill>
                <a:ea typeface="黑体" pitchFamily="2" charset="-122"/>
              </a:rPr>
              <a:t>定义：</a:t>
            </a:r>
            <a:r>
              <a:rPr lang="zh-CN" altLang="en-US" sz="2800" b="1">
                <a:ea typeface="黑体" pitchFamily="2" charset="-122"/>
              </a:rPr>
              <a:t>磁偶极矩</a:t>
            </a:r>
            <a:endParaRPr lang="zh-CN" altLang="en-US" sz="2800">
              <a:ea typeface="黑体" pitchFamily="2" charset="-122"/>
            </a:endParaRPr>
          </a:p>
        </p:txBody>
      </p:sp>
      <p:graphicFrame>
        <p:nvGraphicFramePr>
          <p:cNvPr id="253999" name="Object 47"/>
          <p:cNvGraphicFramePr>
            <a:graphicFrameLocks noChangeAspect="1"/>
          </p:cNvGraphicFramePr>
          <p:nvPr/>
        </p:nvGraphicFramePr>
        <p:xfrm>
          <a:off x="3721100" y="4410075"/>
          <a:ext cx="1414463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958" name="Equation" r:id="rId29" imgW="1396800" imgH="431640" progId="Equation.DSMT4">
                  <p:embed/>
                </p:oleObj>
              </mc:Choice>
              <mc:Fallback>
                <p:oleObj name="Equation" r:id="rId29" imgW="1396800" imgH="431640" progId="Equation.DSMT4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1100" y="4410075"/>
                        <a:ext cx="1414463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75" name="Text Box 75"/>
          <p:cNvSpPr txBox="1">
            <a:spLocks noChangeArrowheads="1"/>
          </p:cNvSpPr>
          <p:nvPr/>
        </p:nvSpPr>
        <p:spPr bwMode="auto">
          <a:xfrm>
            <a:off x="8662988" y="6429375"/>
            <a:ext cx="415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800">
                <a:solidFill>
                  <a:schemeClr val="bg2"/>
                </a:solidFill>
              </a:rPr>
              <a:t>24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53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" fill="hold"/>
                                        <p:tgtEl>
                                          <p:spTgt spid="2539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" fill="hold"/>
                                        <p:tgtEl>
                                          <p:spTgt spid="2539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" fill="hold"/>
                                        <p:tgtEl>
                                          <p:spTgt spid="2539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" fill="hold"/>
                                        <p:tgtEl>
                                          <p:spTgt spid="2539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400"/>
                            </p:stCondLst>
                            <p:childTnLst>
                              <p:par>
                                <p:cTn id="1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900"/>
                            </p:stCondLst>
                            <p:childTnLst>
                              <p:par>
                                <p:cTn id="2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539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39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400"/>
                            </p:stCondLst>
                            <p:childTnLst>
                              <p:par>
                                <p:cTn id="2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75" fill="hold"/>
                                        <p:tgtEl>
                                          <p:spTgt spid="2539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" fill="hold"/>
                                        <p:tgtEl>
                                          <p:spTgt spid="2539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539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539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539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539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253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539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539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539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539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53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75" fill="hold"/>
                                        <p:tgtEl>
                                          <p:spTgt spid="2539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75" fill="hold"/>
                                        <p:tgtEl>
                                          <p:spTgt spid="2539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5" dur="500"/>
                                        <p:tgtEl>
                                          <p:spTgt spid="253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0" dur="500"/>
                                        <p:tgtEl>
                                          <p:spTgt spid="253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539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539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539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539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539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539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6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88" dur="75"/>
                                        <p:tgtEl>
                                          <p:spTgt spid="253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954" grpId="0" autoUpdateAnimBg="0"/>
      <p:bldP spid="253955" grpId="0" autoUpdateAnimBg="0"/>
      <p:bldP spid="253956" grpId="0" autoUpdateAnimBg="0"/>
      <p:bldP spid="253962" grpId="0" autoUpdateAnimBg="0"/>
      <p:bldP spid="253964" grpId="0" animBg="1"/>
      <p:bldP spid="253998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Text Box 2"/>
          <p:cNvSpPr txBox="1">
            <a:spLocks noChangeArrowheads="1"/>
          </p:cNvSpPr>
          <p:nvPr/>
        </p:nvSpPr>
        <p:spPr bwMode="auto">
          <a:xfrm>
            <a:off x="684213" y="388938"/>
            <a:ext cx="69977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0000FF"/>
                </a:solidFill>
              </a:rPr>
              <a:t>2</a:t>
            </a:r>
            <a:r>
              <a:rPr lang="en-US" altLang="zh-CN" sz="2800" b="1" dirty="0">
                <a:solidFill>
                  <a:srgbClr val="0000FF"/>
                </a:solidFill>
                <a:cs typeface="Times New Roman" pitchFamily="18" charset="0"/>
              </a:rPr>
              <a:t>º </a:t>
            </a:r>
            <a:r>
              <a:rPr lang="zh-CN" altLang="en-US" sz="2800" b="1" dirty="0">
                <a:solidFill>
                  <a:srgbClr val="0000FF"/>
                </a:solidFill>
              </a:rPr>
              <a:t>均匀磁场中任意形状的平面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线圈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254979" name="Text Box 3"/>
          <p:cNvSpPr txBox="1">
            <a:spLocks noChangeArrowheads="1"/>
          </p:cNvSpPr>
          <p:nvPr/>
        </p:nvSpPr>
        <p:spPr bwMode="auto">
          <a:xfrm>
            <a:off x="971550" y="952500"/>
            <a:ext cx="81724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设任意形状的闭合平面线圈</a:t>
            </a:r>
            <a:r>
              <a:rPr lang="en-US" altLang="zh-CN" sz="2800" b="1" dirty="0"/>
              <a:t>, </a:t>
            </a:r>
            <a:r>
              <a:rPr lang="zh-CN" altLang="en-US" sz="2800" b="1" dirty="0"/>
              <a:t>电流为</a:t>
            </a:r>
            <a:r>
              <a:rPr lang="en-US" altLang="zh-CN" sz="2800" b="1" i="1" dirty="0"/>
              <a:t>I</a:t>
            </a:r>
            <a:r>
              <a:rPr lang="en-US" altLang="zh-CN" sz="2800" b="1" dirty="0"/>
              <a:t>, </a:t>
            </a:r>
            <a:r>
              <a:rPr lang="zh-CN" altLang="en-US" sz="2800" b="1" dirty="0"/>
              <a:t>面积为</a:t>
            </a:r>
            <a:r>
              <a:rPr lang="en-US" altLang="zh-CN" sz="2800" b="1" i="1" dirty="0"/>
              <a:t>S,</a:t>
            </a:r>
            <a:endParaRPr lang="en-US" altLang="zh-CN" sz="2800" i="1" dirty="0"/>
          </a:p>
        </p:txBody>
      </p:sp>
      <p:sp>
        <p:nvSpPr>
          <p:cNvPr id="254980" name="Text Box 4"/>
          <p:cNvSpPr txBox="1">
            <a:spLocks noChangeArrowheads="1"/>
          </p:cNvSpPr>
          <p:nvPr/>
        </p:nvSpPr>
        <p:spPr bwMode="auto">
          <a:xfrm>
            <a:off x="1042988" y="1974850"/>
            <a:ext cx="518477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    </a:t>
            </a:r>
            <a:r>
              <a:rPr lang="zh-CN" altLang="en-US" sz="2800" b="1"/>
              <a:t>设想把线圈分割成许多无限</a:t>
            </a:r>
          </a:p>
          <a:p>
            <a:pPr eaLnBrk="1" hangingPunct="1"/>
            <a:r>
              <a:rPr lang="zh-CN" altLang="en-US" sz="2800" b="1"/>
              <a:t>小窄条组成</a:t>
            </a:r>
            <a:r>
              <a:rPr lang="en-US" altLang="zh-CN" sz="2800" b="1"/>
              <a:t>: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524375" y="1327150"/>
            <a:ext cx="1560513" cy="646113"/>
            <a:chOff x="2103" y="624"/>
            <a:chExt cx="983" cy="407"/>
          </a:xfrm>
        </p:grpSpPr>
        <p:graphicFrame>
          <p:nvGraphicFramePr>
            <p:cNvPr id="24588" name="Object 6"/>
            <p:cNvGraphicFramePr>
              <a:graphicFrameLocks noChangeAspect="1"/>
            </p:cNvGraphicFramePr>
            <p:nvPr/>
          </p:nvGraphicFramePr>
          <p:xfrm>
            <a:off x="2103" y="672"/>
            <a:ext cx="983" cy="3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915" name="Equation" r:id="rId3" imgW="660240" imgH="241200" progId="Equation.DSMT4">
                    <p:embed/>
                  </p:oleObj>
                </mc:Choice>
                <mc:Fallback>
                  <p:oleObj name="Equation" r:id="rId3" imgW="660240" imgH="24120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03" y="672"/>
                          <a:ext cx="983" cy="3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89" name="Object 7"/>
            <p:cNvGraphicFramePr>
              <a:graphicFrameLocks noChangeAspect="1"/>
            </p:cNvGraphicFramePr>
            <p:nvPr/>
          </p:nvGraphicFramePr>
          <p:xfrm>
            <a:off x="2256" y="624"/>
            <a:ext cx="576" cy="1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916" name="公式" r:id="rId5" imgW="152280" imgH="126720" progId="Equation.3">
                    <p:embed/>
                  </p:oleObj>
                </mc:Choice>
                <mc:Fallback>
                  <p:oleObj name="公式" r:id="rId5" imgW="152280" imgH="12672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6" y="624"/>
                          <a:ext cx="576" cy="1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8"/>
          <p:cNvGrpSpPr>
            <a:grpSpLocks/>
          </p:cNvGrpSpPr>
          <p:nvPr/>
        </p:nvGrpSpPr>
        <p:grpSpPr bwMode="auto">
          <a:xfrm rot="-849406">
            <a:off x="5940425" y="2105025"/>
            <a:ext cx="2743200" cy="1828800"/>
            <a:chOff x="3552" y="288"/>
            <a:chExt cx="1728" cy="1152"/>
          </a:xfrm>
        </p:grpSpPr>
        <p:sp>
          <p:nvSpPr>
            <p:cNvPr id="24609" name="Oval 9"/>
            <p:cNvSpPr>
              <a:spLocks noChangeArrowheads="1"/>
            </p:cNvSpPr>
            <p:nvPr/>
          </p:nvSpPr>
          <p:spPr bwMode="auto">
            <a:xfrm rot="-1973130">
              <a:off x="3552" y="384"/>
              <a:ext cx="1728" cy="1056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10" name="Line 10"/>
            <p:cNvSpPr>
              <a:spLocks noChangeShapeType="1"/>
            </p:cNvSpPr>
            <p:nvPr/>
          </p:nvSpPr>
          <p:spPr bwMode="auto">
            <a:xfrm flipH="1">
              <a:off x="4368" y="288"/>
              <a:ext cx="192" cy="4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54987" name="Line 11"/>
          <p:cNvSpPr>
            <a:spLocks noChangeShapeType="1"/>
          </p:cNvSpPr>
          <p:nvPr/>
        </p:nvSpPr>
        <p:spPr bwMode="auto">
          <a:xfrm rot="20740637" flipV="1">
            <a:off x="6389688" y="2486025"/>
            <a:ext cx="205740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4988" name="Line 12"/>
          <p:cNvSpPr>
            <a:spLocks noChangeShapeType="1"/>
          </p:cNvSpPr>
          <p:nvPr/>
        </p:nvSpPr>
        <p:spPr bwMode="auto">
          <a:xfrm rot="20740637" flipV="1">
            <a:off x="6237288" y="2714625"/>
            <a:ext cx="220980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4989" name="Line 13"/>
          <p:cNvSpPr>
            <a:spLocks noChangeShapeType="1"/>
          </p:cNvSpPr>
          <p:nvPr/>
        </p:nvSpPr>
        <p:spPr bwMode="auto">
          <a:xfrm rot="20740637" flipV="1">
            <a:off x="6153150" y="2932113"/>
            <a:ext cx="2297113" cy="2016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4990" name="Line 14"/>
          <p:cNvSpPr>
            <a:spLocks noChangeShapeType="1"/>
          </p:cNvSpPr>
          <p:nvPr/>
        </p:nvSpPr>
        <p:spPr bwMode="auto">
          <a:xfrm rot="20757826" flipV="1">
            <a:off x="6875919" y="2684948"/>
            <a:ext cx="539750" cy="50800"/>
          </a:xfrm>
          <a:prstGeom prst="line">
            <a:avLst/>
          </a:prstGeom>
          <a:noFill/>
          <a:ln w="28575">
            <a:solidFill>
              <a:srgbClr val="D60093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4991" name="Line 15"/>
          <p:cNvSpPr>
            <a:spLocks noChangeShapeType="1"/>
          </p:cNvSpPr>
          <p:nvPr/>
        </p:nvSpPr>
        <p:spPr bwMode="auto">
          <a:xfrm rot="20757826" flipV="1">
            <a:off x="7512476" y="2724122"/>
            <a:ext cx="531813" cy="476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triangle" w="med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4993" name="Text Box 17"/>
          <p:cNvSpPr txBox="1">
            <a:spLocks noChangeArrowheads="1"/>
          </p:cNvSpPr>
          <p:nvPr/>
        </p:nvSpPr>
        <p:spPr bwMode="auto">
          <a:xfrm>
            <a:off x="971550" y="1455738"/>
            <a:ext cx="57229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平面与磁场</a:t>
            </a:r>
            <a:r>
              <a:rPr lang="en-US" altLang="zh-CN" sz="2800" b="1" i="1"/>
              <a:t>B</a:t>
            </a:r>
            <a:r>
              <a:rPr lang="zh-CN" altLang="en-US" sz="2800" b="1"/>
              <a:t>的夹角为</a:t>
            </a:r>
            <a:endParaRPr lang="zh-CN" altLang="en-US" sz="2800" b="1" i="1"/>
          </a:p>
        </p:txBody>
      </p:sp>
      <p:sp>
        <p:nvSpPr>
          <p:cNvPr id="254994" name="Text Box 18"/>
          <p:cNvSpPr txBox="1">
            <a:spLocks noChangeArrowheads="1"/>
          </p:cNvSpPr>
          <p:nvPr/>
        </p:nvSpPr>
        <p:spPr bwMode="auto">
          <a:xfrm>
            <a:off x="1042988" y="2911475"/>
            <a:ext cx="54006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每一小窄条的磁矩</a:t>
            </a:r>
            <a:endParaRPr lang="zh-CN" altLang="en-US" sz="2800"/>
          </a:p>
        </p:txBody>
      </p:sp>
      <p:graphicFrame>
        <p:nvGraphicFramePr>
          <p:cNvPr id="254995" name="Object 19"/>
          <p:cNvGraphicFramePr>
            <a:graphicFrameLocks noChangeAspect="1"/>
          </p:cNvGraphicFramePr>
          <p:nvPr/>
        </p:nvGraphicFramePr>
        <p:xfrm>
          <a:off x="4067175" y="2997200"/>
          <a:ext cx="1690688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917" name="Equation" r:id="rId7" imgW="1612800" imgH="431640" progId="Equation.DSMT4">
                  <p:embed/>
                </p:oleObj>
              </mc:Choice>
              <mc:Fallback>
                <p:oleObj name="Equation" r:id="rId7" imgW="1612800" imgH="43164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2997200"/>
                        <a:ext cx="1690688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4996" name="Object 20"/>
          <p:cNvGraphicFramePr>
            <a:graphicFrameLocks noChangeAspect="1"/>
          </p:cNvGraphicFramePr>
          <p:nvPr/>
        </p:nvGraphicFramePr>
        <p:xfrm>
          <a:off x="2124075" y="3992563"/>
          <a:ext cx="187960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918" name="Equation" r:id="rId9" imgW="1879560" imgH="495000" progId="Equation.DSMT4">
                  <p:embed/>
                </p:oleObj>
              </mc:Choice>
              <mc:Fallback>
                <p:oleObj name="Equation" r:id="rId9" imgW="1879560" imgH="4950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3992563"/>
                        <a:ext cx="1879600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4997" name="Object 21"/>
          <p:cNvGraphicFramePr>
            <a:graphicFrameLocks noChangeAspect="1"/>
          </p:cNvGraphicFramePr>
          <p:nvPr/>
        </p:nvGraphicFramePr>
        <p:xfrm>
          <a:off x="3990975" y="4000500"/>
          <a:ext cx="165100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919" name="Equation" r:id="rId11" imgW="1638000" imgH="482400" progId="Equation.DSMT4">
                  <p:embed/>
                </p:oleObj>
              </mc:Choice>
              <mc:Fallback>
                <p:oleObj name="Equation" r:id="rId11" imgW="1638000" imgH="48240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0975" y="4000500"/>
                        <a:ext cx="1651000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4998" name="Text Box 22"/>
          <p:cNvSpPr txBox="1">
            <a:spLocks noChangeArrowheads="1"/>
          </p:cNvSpPr>
          <p:nvPr/>
        </p:nvSpPr>
        <p:spPr bwMode="auto">
          <a:xfrm>
            <a:off x="1042988" y="3487738"/>
            <a:ext cx="4343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其所受力矩为</a:t>
            </a:r>
            <a:endParaRPr lang="zh-CN" altLang="en-US" sz="2800"/>
          </a:p>
        </p:txBody>
      </p:sp>
      <p:sp>
        <p:nvSpPr>
          <p:cNvPr id="254999" name="Text Box 23"/>
          <p:cNvSpPr txBox="1">
            <a:spLocks noChangeArrowheads="1"/>
          </p:cNvSpPr>
          <p:nvPr/>
        </p:nvSpPr>
        <p:spPr bwMode="auto">
          <a:xfrm>
            <a:off x="1049338" y="4568825"/>
            <a:ext cx="46021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黑体" pitchFamily="2" charset="-122"/>
              </a:rPr>
              <a:t>线圈受的总力矩为</a:t>
            </a:r>
            <a:endParaRPr lang="zh-CN" altLang="en-US" sz="2800">
              <a:ea typeface="黑体" pitchFamily="2" charset="-122"/>
            </a:endParaRPr>
          </a:p>
        </p:txBody>
      </p:sp>
      <p:graphicFrame>
        <p:nvGraphicFramePr>
          <p:cNvPr id="255000" name="Object 24"/>
          <p:cNvGraphicFramePr>
            <a:graphicFrameLocks noChangeAspect="1"/>
          </p:cNvGraphicFramePr>
          <p:nvPr/>
        </p:nvGraphicFramePr>
        <p:xfrm>
          <a:off x="1252538" y="5106988"/>
          <a:ext cx="1514475" cy="59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920" name="Equation" r:id="rId13" imgW="1498320" imgH="583920" progId="Equation.DSMT4">
                  <p:embed/>
                </p:oleObj>
              </mc:Choice>
              <mc:Fallback>
                <p:oleObj name="Equation" r:id="rId13" imgW="1498320" imgH="58392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2538" y="5106988"/>
                        <a:ext cx="1514475" cy="598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5001" name="Object 25"/>
          <p:cNvGraphicFramePr>
            <a:graphicFrameLocks noChangeAspect="1"/>
          </p:cNvGraphicFramePr>
          <p:nvPr/>
        </p:nvGraphicFramePr>
        <p:xfrm>
          <a:off x="2770188" y="5084763"/>
          <a:ext cx="1873250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921" name="Equation" r:id="rId15" imgW="1904760" imgH="583920" progId="Equation.DSMT4">
                  <p:embed/>
                </p:oleObj>
              </mc:Choice>
              <mc:Fallback>
                <p:oleObj name="Equation" r:id="rId15" imgW="1904760" imgH="58392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0188" y="5084763"/>
                        <a:ext cx="1873250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5002" name="Object 26"/>
          <p:cNvGraphicFramePr>
            <a:graphicFrameLocks noChangeAspect="1"/>
          </p:cNvGraphicFramePr>
          <p:nvPr/>
        </p:nvGraphicFramePr>
        <p:xfrm>
          <a:off x="4643438" y="5049838"/>
          <a:ext cx="1981200" cy="67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922" name="Equation" r:id="rId17" imgW="2197080" imgH="660240" progId="Equation.DSMT4">
                  <p:embed/>
                </p:oleObj>
              </mc:Choice>
              <mc:Fallback>
                <p:oleObj name="Equation" r:id="rId17" imgW="2197080" imgH="66024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5049838"/>
                        <a:ext cx="1981200" cy="677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5003" name="Object 27"/>
          <p:cNvGraphicFramePr>
            <a:graphicFrameLocks noChangeAspect="1"/>
          </p:cNvGraphicFramePr>
          <p:nvPr/>
        </p:nvGraphicFramePr>
        <p:xfrm>
          <a:off x="6659563" y="5127625"/>
          <a:ext cx="1565275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923" name="Equation" r:id="rId19" imgW="1371600" imgH="482400" progId="Equation.DSMT4">
                  <p:embed/>
                </p:oleObj>
              </mc:Choice>
              <mc:Fallback>
                <p:oleObj name="Equation" r:id="rId19" imgW="1371600" imgH="482400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9563" y="5127625"/>
                        <a:ext cx="1565275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5004" name="Object 28"/>
          <p:cNvGraphicFramePr>
            <a:graphicFrameLocks noChangeAspect="1"/>
          </p:cNvGraphicFramePr>
          <p:nvPr/>
        </p:nvGraphicFramePr>
        <p:xfrm>
          <a:off x="1619250" y="5805488"/>
          <a:ext cx="1800225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924" name="Equation" r:id="rId21" imgW="1790640" imgH="495000" progId="Equation.DSMT4">
                  <p:embed/>
                </p:oleObj>
              </mc:Choice>
              <mc:Fallback>
                <p:oleObj name="Equation" r:id="rId21" imgW="1790640" imgH="495000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5805488"/>
                        <a:ext cx="1800225" cy="52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5005" name="Text Box 29"/>
          <p:cNvSpPr txBox="1">
            <a:spLocks noChangeArrowheads="1"/>
          </p:cNvSpPr>
          <p:nvPr/>
        </p:nvSpPr>
        <p:spPr bwMode="auto">
          <a:xfrm>
            <a:off x="3879850" y="5805488"/>
            <a:ext cx="32131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一般线圈</a:t>
            </a:r>
          </a:p>
        </p:txBody>
      </p:sp>
      <p:graphicFrame>
        <p:nvGraphicFramePr>
          <p:cNvPr id="255006" name="Object 30"/>
          <p:cNvGraphicFramePr>
            <a:graphicFrameLocks noChangeAspect="1"/>
          </p:cNvGraphicFramePr>
          <p:nvPr/>
        </p:nvGraphicFramePr>
        <p:xfrm>
          <a:off x="5580063" y="5822950"/>
          <a:ext cx="1152525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925" name="Equation" r:id="rId23" imgW="1231560" imgH="495000" progId="Equation.DSMT4">
                  <p:embed/>
                </p:oleObj>
              </mc:Choice>
              <mc:Fallback>
                <p:oleObj name="Equation" r:id="rId23" imgW="1231560" imgH="495000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5822950"/>
                        <a:ext cx="1152525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5007" name="Object 31"/>
          <p:cNvGraphicFramePr>
            <a:graphicFrameLocks noChangeAspect="1"/>
          </p:cNvGraphicFramePr>
          <p:nvPr/>
        </p:nvGraphicFramePr>
        <p:xfrm>
          <a:off x="7037388" y="5819775"/>
          <a:ext cx="1325562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926" name="Equation" r:id="rId25" imgW="1320480" imgH="495000" progId="Equation.DSMT4">
                  <p:embed/>
                </p:oleObj>
              </mc:Choice>
              <mc:Fallback>
                <p:oleObj name="Equation" r:id="rId25" imgW="1320480" imgH="495000" progId="Equation.DSMT4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7388" y="5819775"/>
                        <a:ext cx="1325562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5008" name="Text Box 32"/>
          <p:cNvSpPr txBox="1">
            <a:spLocks noChangeArrowheads="1"/>
          </p:cNvSpPr>
          <p:nvPr/>
        </p:nvSpPr>
        <p:spPr bwMode="auto">
          <a:xfrm>
            <a:off x="1009650" y="5768975"/>
            <a:ext cx="14382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即</a:t>
            </a:r>
          </a:p>
        </p:txBody>
      </p:sp>
      <p:sp>
        <p:nvSpPr>
          <p:cNvPr id="255010" name="Line 34"/>
          <p:cNvSpPr>
            <a:spLocks noChangeShapeType="1"/>
          </p:cNvSpPr>
          <p:nvPr/>
        </p:nvSpPr>
        <p:spPr bwMode="auto">
          <a:xfrm rot="20757826" flipV="1">
            <a:off x="7440037" y="2502252"/>
            <a:ext cx="531813" cy="476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triangle" w="med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5011" name="Line 35"/>
          <p:cNvSpPr>
            <a:spLocks noChangeShapeType="1"/>
          </p:cNvSpPr>
          <p:nvPr/>
        </p:nvSpPr>
        <p:spPr bwMode="auto">
          <a:xfrm rot="20757826" flipV="1">
            <a:off x="6924486" y="2895600"/>
            <a:ext cx="539750" cy="50800"/>
          </a:xfrm>
          <a:prstGeom prst="line">
            <a:avLst/>
          </a:prstGeom>
          <a:noFill/>
          <a:ln w="28575">
            <a:solidFill>
              <a:srgbClr val="D60093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08" name="Text Box 75"/>
          <p:cNvSpPr txBox="1">
            <a:spLocks noChangeArrowheads="1"/>
          </p:cNvSpPr>
          <p:nvPr/>
        </p:nvSpPr>
        <p:spPr bwMode="auto">
          <a:xfrm>
            <a:off x="8662988" y="6429375"/>
            <a:ext cx="415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800">
                <a:solidFill>
                  <a:schemeClr val="bg2"/>
                </a:solidFill>
              </a:rPr>
              <a:t>23</a:t>
            </a:r>
          </a:p>
        </p:txBody>
      </p:sp>
      <p:sp>
        <p:nvSpPr>
          <p:cNvPr id="38" name="Line 35"/>
          <p:cNvSpPr>
            <a:spLocks noChangeShapeType="1"/>
          </p:cNvSpPr>
          <p:nvPr/>
        </p:nvSpPr>
        <p:spPr bwMode="auto">
          <a:xfrm rot="20757826" flipV="1">
            <a:off x="6946564" y="3084468"/>
            <a:ext cx="539750" cy="50800"/>
          </a:xfrm>
          <a:prstGeom prst="line">
            <a:avLst/>
          </a:prstGeom>
          <a:noFill/>
          <a:ln w="28575">
            <a:solidFill>
              <a:srgbClr val="D60093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Text Box 3"/>
          <p:cNvSpPr txBox="1">
            <a:spLocks noChangeArrowheads="1"/>
          </p:cNvSpPr>
          <p:nvPr/>
        </p:nvSpPr>
        <p:spPr bwMode="auto">
          <a:xfrm>
            <a:off x="7071373" y="2933067"/>
            <a:ext cx="929519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i="1" dirty="0" smtClean="0"/>
              <a:t>……</a:t>
            </a:r>
            <a:endParaRPr lang="en-US" altLang="zh-CN" sz="2800" i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" fill="hold"/>
                                        <p:tgtEl>
                                          <p:spTgt spid="2549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" fill="hold"/>
                                        <p:tgtEl>
                                          <p:spTgt spid="2549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54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54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75" fill="hold"/>
                                        <p:tgtEl>
                                          <p:spTgt spid="2549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" fill="hold"/>
                                        <p:tgtEl>
                                          <p:spTgt spid="2549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35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54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85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4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235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54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54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55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255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254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7" dur="500"/>
                                        <p:tgtEl>
                                          <p:spTgt spid="254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549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549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549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549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90" dur="500"/>
                                        <p:tgtEl>
                                          <p:spTgt spid="254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54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549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549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549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549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08" dur="75"/>
                                        <p:tgtEl>
                                          <p:spTgt spid="254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2550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2550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2550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2550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2550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2550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255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2" dur="500"/>
                                        <p:tgtEl>
                                          <p:spTgt spid="255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2550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2550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0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2550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255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2550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2550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75" fill="hold"/>
                                        <p:tgtEl>
                                          <p:spTgt spid="2550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75" fill="hold"/>
                                        <p:tgtEl>
                                          <p:spTgt spid="2550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75" fill="hold"/>
                                        <p:tgtEl>
                                          <p:spTgt spid="2550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75" fill="hold"/>
                                        <p:tgtEl>
                                          <p:spTgt spid="2550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 nodeType="afterGroup">
                            <p:stCondLst>
                              <p:cond delay="300"/>
                            </p:stCondLst>
                            <p:childTnLst>
                              <p:par>
                                <p:cTn id="15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2550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2550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63" dur="500"/>
                                        <p:tgtEl>
                                          <p:spTgt spid="255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978" grpId="0" autoUpdateAnimBg="0"/>
      <p:bldP spid="254979" grpId="0" autoUpdateAnimBg="0"/>
      <p:bldP spid="254980" grpId="0" autoUpdateAnimBg="0"/>
      <p:bldP spid="254987" grpId="0" animBg="1"/>
      <p:bldP spid="254988" grpId="0" animBg="1"/>
      <p:bldP spid="254989" grpId="0" animBg="1"/>
      <p:bldP spid="254990" grpId="0" animBg="1"/>
      <p:bldP spid="254991" grpId="0" animBg="1"/>
      <p:bldP spid="254993" grpId="0" autoUpdateAnimBg="0"/>
      <p:bldP spid="254994" grpId="0" autoUpdateAnimBg="0"/>
      <p:bldP spid="254998" grpId="0" autoUpdateAnimBg="0"/>
      <p:bldP spid="254999" grpId="0" autoUpdateAnimBg="0"/>
      <p:bldP spid="255005" grpId="0" autoUpdateAnimBg="0"/>
      <p:bldP spid="255008" grpId="0"/>
      <p:bldP spid="255010" grpId="0" animBg="1"/>
      <p:bldP spid="255011" grpId="0" animBg="1"/>
      <p:bldP spid="38" grpId="0" animBg="1"/>
      <p:bldP spid="39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AutoShape 2"/>
          <p:cNvSpPr>
            <a:spLocks noChangeArrowheads="1"/>
          </p:cNvSpPr>
          <p:nvPr/>
        </p:nvSpPr>
        <p:spPr bwMode="auto">
          <a:xfrm>
            <a:off x="358775" y="260350"/>
            <a:ext cx="2108200" cy="1066800"/>
          </a:xfrm>
          <a:prstGeom prst="irregularSeal1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sz="3200">
              <a:ea typeface="隶书" pitchFamily="49" charset="-122"/>
            </a:endParaRPr>
          </a:p>
        </p:txBody>
      </p:sp>
      <p:sp>
        <p:nvSpPr>
          <p:cNvPr id="256003" name="Text Box 3"/>
          <p:cNvSpPr txBox="1">
            <a:spLocks noChangeArrowheads="1"/>
          </p:cNvSpPr>
          <p:nvPr/>
        </p:nvSpPr>
        <p:spPr bwMode="auto">
          <a:xfrm>
            <a:off x="1370806" y="1062196"/>
            <a:ext cx="36449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FF0066"/>
                </a:solidFill>
              </a:rPr>
              <a:t>①</a:t>
            </a:r>
            <a:r>
              <a:rPr lang="en-US" altLang="zh-CN" sz="2800" b="1" dirty="0">
                <a:cs typeface="Times New Roman" pitchFamily="18" charset="0"/>
              </a:rPr>
              <a:t> </a:t>
            </a:r>
            <a:r>
              <a:rPr lang="en-US" altLang="zh-CN" sz="3200" b="1" i="1" dirty="0" smtClean="0"/>
              <a:t>F</a:t>
            </a:r>
            <a:r>
              <a:rPr lang="zh-CN" altLang="en-US" sz="3200" b="1" baseline="-25000" dirty="0"/>
              <a:t>合</a:t>
            </a:r>
            <a:r>
              <a:rPr lang="en-US" altLang="zh-CN" sz="3200" b="1" dirty="0"/>
              <a:t>=0</a:t>
            </a:r>
          </a:p>
        </p:txBody>
      </p:sp>
      <p:sp>
        <p:nvSpPr>
          <p:cNvPr id="256004" name="AutoShape 4"/>
          <p:cNvSpPr>
            <a:spLocks/>
          </p:cNvSpPr>
          <p:nvPr/>
        </p:nvSpPr>
        <p:spPr bwMode="auto">
          <a:xfrm>
            <a:off x="3154363" y="715963"/>
            <a:ext cx="381000" cy="1371600"/>
          </a:xfrm>
          <a:prstGeom prst="leftBrace">
            <a:avLst>
              <a:gd name="adj1" fmla="val 30000"/>
              <a:gd name="adj2" fmla="val 50000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56005" name="Object 5"/>
          <p:cNvGraphicFramePr>
            <a:graphicFrameLocks noChangeAspect="1"/>
          </p:cNvGraphicFramePr>
          <p:nvPr/>
        </p:nvGraphicFramePr>
        <p:xfrm>
          <a:off x="3651250" y="512763"/>
          <a:ext cx="849313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613" name="Equation" r:id="rId3" imgW="787320" imgH="482400" progId="Equation.DSMT4">
                  <p:embed/>
                </p:oleObj>
              </mc:Choice>
              <mc:Fallback>
                <p:oleObj name="Equation" r:id="rId3" imgW="787320" imgH="482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1250" y="512763"/>
                        <a:ext cx="849313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06" name="Object 6"/>
          <p:cNvGraphicFramePr>
            <a:graphicFrameLocks noChangeAspect="1"/>
          </p:cNvGraphicFramePr>
          <p:nvPr/>
        </p:nvGraphicFramePr>
        <p:xfrm>
          <a:off x="3635375" y="1089025"/>
          <a:ext cx="973138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614" name="Equation" r:id="rId5" imgW="736560" imgH="482400" progId="Equation.DSMT4">
                  <p:embed/>
                </p:oleObj>
              </mc:Choice>
              <mc:Fallback>
                <p:oleObj name="Equation" r:id="rId5" imgW="736560" imgH="4824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1089025"/>
                        <a:ext cx="973138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3563938" y="1592263"/>
            <a:ext cx="1512887" cy="576262"/>
            <a:chOff x="2654" y="3929"/>
            <a:chExt cx="861" cy="338"/>
          </a:xfrm>
        </p:grpSpPr>
        <p:graphicFrame>
          <p:nvGraphicFramePr>
            <p:cNvPr id="25630" name="Object 8"/>
            <p:cNvGraphicFramePr>
              <a:graphicFrameLocks noChangeAspect="1"/>
            </p:cNvGraphicFramePr>
            <p:nvPr/>
          </p:nvGraphicFramePr>
          <p:xfrm>
            <a:off x="2654" y="3974"/>
            <a:ext cx="861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615" name="Equation" r:id="rId7" imgW="1447560" imgH="482400" progId="Equation.DSMT4">
                    <p:embed/>
                  </p:oleObj>
                </mc:Choice>
                <mc:Fallback>
                  <p:oleObj name="Equation" r:id="rId7" imgW="1447560" imgH="48240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54" y="3974"/>
                          <a:ext cx="861" cy="2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31" name="Object 9"/>
            <p:cNvGraphicFramePr>
              <a:graphicFrameLocks noChangeAspect="1"/>
            </p:cNvGraphicFramePr>
            <p:nvPr/>
          </p:nvGraphicFramePr>
          <p:xfrm>
            <a:off x="2799" y="3929"/>
            <a:ext cx="399" cy="1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616" name="Equation" r:id="rId9" imgW="266400" imgH="215640" progId="Equation.DSMT4">
                    <p:embed/>
                  </p:oleObj>
                </mc:Choice>
                <mc:Fallback>
                  <p:oleObj name="Equation" r:id="rId9" imgW="266400" imgH="21564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99" y="3929"/>
                          <a:ext cx="399" cy="1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56010" name="Text Box 10"/>
          <p:cNvSpPr txBox="1">
            <a:spLocks noChangeArrowheads="1"/>
          </p:cNvSpPr>
          <p:nvPr/>
        </p:nvSpPr>
        <p:spPr bwMode="auto">
          <a:xfrm>
            <a:off x="5127625" y="496888"/>
            <a:ext cx="26860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>
                <a:sym typeface="Symbol" pitchFamily="18" charset="2"/>
              </a:rPr>
              <a:t>M</a:t>
            </a:r>
            <a:r>
              <a:rPr lang="zh-CN" altLang="en-US" sz="2800" b="1" baseline="-25000">
                <a:sym typeface="Symbol" pitchFamily="18" charset="2"/>
              </a:rPr>
              <a:t>合</a:t>
            </a:r>
            <a:r>
              <a:rPr lang="en-US" altLang="zh-CN" sz="2800" b="1">
                <a:sym typeface="Symbol" pitchFamily="18" charset="2"/>
              </a:rPr>
              <a:t>= 0</a:t>
            </a:r>
          </a:p>
        </p:txBody>
      </p:sp>
      <p:sp>
        <p:nvSpPr>
          <p:cNvPr id="256011" name="Text Box 11"/>
          <p:cNvSpPr txBox="1">
            <a:spLocks noChangeArrowheads="1"/>
          </p:cNvSpPr>
          <p:nvPr/>
        </p:nvSpPr>
        <p:spPr bwMode="auto">
          <a:xfrm>
            <a:off x="5051425" y="1084263"/>
            <a:ext cx="30495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>
                <a:sym typeface="Symbol" pitchFamily="18" charset="2"/>
              </a:rPr>
              <a:t> M</a:t>
            </a:r>
            <a:r>
              <a:rPr lang="zh-CN" altLang="en-US" sz="2800" b="1" baseline="-25000">
                <a:sym typeface="Symbol" pitchFamily="18" charset="2"/>
              </a:rPr>
              <a:t>合</a:t>
            </a:r>
            <a:r>
              <a:rPr lang="en-US" altLang="zh-CN" sz="2800" b="1">
                <a:sym typeface="Symbol" pitchFamily="18" charset="2"/>
              </a:rPr>
              <a:t>= </a:t>
            </a:r>
            <a:r>
              <a:rPr lang="en-US" altLang="zh-CN" sz="2800" b="1" i="1">
                <a:sym typeface="Symbol" pitchFamily="18" charset="2"/>
              </a:rPr>
              <a:t>M</a:t>
            </a:r>
            <a:r>
              <a:rPr lang="en-US" altLang="zh-CN" sz="2800" b="1" i="1" baseline="-25000">
                <a:sym typeface="Symbol" pitchFamily="18" charset="2"/>
              </a:rPr>
              <a:t>max</a:t>
            </a:r>
          </a:p>
        </p:txBody>
      </p:sp>
      <p:sp>
        <p:nvSpPr>
          <p:cNvPr id="256012" name="Text Box 12"/>
          <p:cNvSpPr txBox="1">
            <a:spLocks noChangeArrowheads="1"/>
          </p:cNvSpPr>
          <p:nvPr/>
        </p:nvSpPr>
        <p:spPr bwMode="auto">
          <a:xfrm>
            <a:off x="5148263" y="1644650"/>
            <a:ext cx="27574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>
                <a:sym typeface="Symbol" pitchFamily="18" charset="2"/>
              </a:rPr>
              <a:t>M</a:t>
            </a:r>
            <a:r>
              <a:rPr lang="zh-CN" altLang="en-US" sz="2800" b="1" baseline="-25000">
                <a:sym typeface="Symbol" pitchFamily="18" charset="2"/>
              </a:rPr>
              <a:t>合</a:t>
            </a:r>
            <a:r>
              <a:rPr lang="zh-CN" altLang="en-US" sz="2800" b="1">
                <a:sym typeface="Symbol" pitchFamily="18" charset="2"/>
              </a:rPr>
              <a:t>＜ </a:t>
            </a:r>
            <a:r>
              <a:rPr lang="en-US" altLang="zh-CN" sz="2800" b="1" i="1">
                <a:sym typeface="Symbol" pitchFamily="18" charset="2"/>
              </a:rPr>
              <a:t>M</a:t>
            </a:r>
            <a:r>
              <a:rPr lang="en-US" altLang="zh-CN" sz="2800" b="1" i="1" baseline="-25000">
                <a:sym typeface="Symbol" pitchFamily="18" charset="2"/>
              </a:rPr>
              <a:t>max</a:t>
            </a:r>
            <a:endParaRPr lang="en-US" altLang="zh-CN" sz="2800" i="1">
              <a:sym typeface="Symbol" pitchFamily="18" charset="2"/>
            </a:endParaRPr>
          </a:p>
        </p:txBody>
      </p:sp>
      <p:sp>
        <p:nvSpPr>
          <p:cNvPr id="25639" name="Text Box 14"/>
          <p:cNvSpPr txBox="1">
            <a:spLocks noChangeArrowheads="1"/>
          </p:cNvSpPr>
          <p:nvPr/>
        </p:nvSpPr>
        <p:spPr bwMode="auto">
          <a:xfrm>
            <a:off x="2632075" y="47625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256015" name="Text Box 15"/>
          <p:cNvSpPr txBox="1">
            <a:spLocks noChangeArrowheads="1"/>
          </p:cNvSpPr>
          <p:nvPr/>
        </p:nvSpPr>
        <p:spPr bwMode="auto">
          <a:xfrm>
            <a:off x="741363" y="411163"/>
            <a:ext cx="24257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讨论</a:t>
            </a:r>
            <a:r>
              <a:rPr lang="en-US" altLang="zh-CN" sz="3600" b="1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:</a:t>
            </a:r>
          </a:p>
        </p:txBody>
      </p:sp>
      <p:sp>
        <p:nvSpPr>
          <p:cNvPr id="256016" name="Line 16"/>
          <p:cNvSpPr>
            <a:spLocks noChangeShapeType="1"/>
          </p:cNvSpPr>
          <p:nvPr/>
        </p:nvSpPr>
        <p:spPr bwMode="auto">
          <a:xfrm>
            <a:off x="1989324" y="1185863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017" name="Text Box 17"/>
          <p:cNvSpPr txBox="1">
            <a:spLocks noChangeArrowheads="1"/>
          </p:cNvSpPr>
          <p:nvPr/>
        </p:nvSpPr>
        <p:spPr bwMode="auto">
          <a:xfrm>
            <a:off x="611188" y="2103438"/>
            <a:ext cx="8532812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 b="1">
                <a:solidFill>
                  <a:srgbClr val="FF0066"/>
                </a:solidFill>
              </a:rPr>
              <a:t>②</a:t>
            </a:r>
            <a:r>
              <a:rPr lang="en-US" altLang="zh-CN" sz="3200" b="1">
                <a:solidFill>
                  <a:srgbClr val="FF0066"/>
                </a:solidFill>
                <a:cs typeface="Times New Roman" pitchFamily="18" charset="0"/>
              </a:rPr>
              <a:t> </a:t>
            </a:r>
            <a:r>
              <a:rPr lang="zh-CN" altLang="en-US" sz="2800" b="1"/>
              <a:t>无论线圈什么形状，均匀磁场对它的作用只取</a:t>
            </a:r>
          </a:p>
          <a:p>
            <a:pPr eaLnBrk="1" hangingPunct="1"/>
            <a:r>
              <a:rPr lang="zh-CN" altLang="en-US" sz="2800" b="1"/>
              <a:t>     决于     ，</a:t>
            </a:r>
            <a:r>
              <a:rPr lang="zh-CN" altLang="en-US" sz="2800" b="1" i="1"/>
              <a:t>    </a:t>
            </a:r>
            <a:r>
              <a:rPr lang="zh-CN" altLang="en-US" sz="2800" b="1"/>
              <a:t>相同的线圈受      的作用完全相同。</a:t>
            </a:r>
          </a:p>
        </p:txBody>
      </p:sp>
      <p:graphicFrame>
        <p:nvGraphicFramePr>
          <p:cNvPr id="256018" name="Object 18"/>
          <p:cNvGraphicFramePr>
            <a:graphicFrameLocks noChangeAspect="1"/>
          </p:cNvGraphicFramePr>
          <p:nvPr/>
        </p:nvGraphicFramePr>
        <p:xfrm>
          <a:off x="1871663" y="2600325"/>
          <a:ext cx="457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617" name="公式" r:id="rId11" imgW="457200" imgH="431640" progId="Equation.3">
                  <p:embed/>
                </p:oleObj>
              </mc:Choice>
              <mc:Fallback>
                <p:oleObj name="公式" r:id="rId11" imgW="457200" imgH="43164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1663" y="2600325"/>
                        <a:ext cx="457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19" name="Object 19"/>
          <p:cNvGraphicFramePr>
            <a:graphicFrameLocks noChangeAspect="1"/>
          </p:cNvGraphicFramePr>
          <p:nvPr/>
        </p:nvGraphicFramePr>
        <p:xfrm>
          <a:off x="2566988" y="2600325"/>
          <a:ext cx="457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618" name="公式" r:id="rId13" imgW="457200" imgH="431640" progId="Equation.3">
                  <p:embed/>
                </p:oleObj>
              </mc:Choice>
              <mc:Fallback>
                <p:oleObj name="公式" r:id="rId13" imgW="457200" imgH="43164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6988" y="2600325"/>
                        <a:ext cx="457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20" name="Object 20"/>
          <p:cNvGraphicFramePr>
            <a:graphicFrameLocks noChangeAspect="1"/>
          </p:cNvGraphicFramePr>
          <p:nvPr/>
        </p:nvGraphicFramePr>
        <p:xfrm>
          <a:off x="5216525" y="2638425"/>
          <a:ext cx="2921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619" name="公式" r:id="rId15" imgW="291960" imgH="368280" progId="Equation.3">
                  <p:embed/>
                </p:oleObj>
              </mc:Choice>
              <mc:Fallback>
                <p:oleObj name="公式" r:id="rId15" imgW="291960" imgH="36828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6525" y="2638425"/>
                        <a:ext cx="2921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21" name="Text Box 21"/>
          <p:cNvSpPr txBox="1">
            <a:spLocks noChangeArrowheads="1"/>
          </p:cNvSpPr>
          <p:nvPr/>
        </p:nvSpPr>
        <p:spPr bwMode="auto">
          <a:xfrm>
            <a:off x="669925" y="3070225"/>
            <a:ext cx="74310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FF0066"/>
                </a:solidFill>
              </a:rPr>
              <a:t>③ </a:t>
            </a:r>
            <a:r>
              <a:rPr lang="zh-CN" altLang="en-US" sz="2800" b="1" dirty="0"/>
              <a:t>平面线圈在均匀磁场中的几种</a:t>
            </a:r>
            <a:r>
              <a:rPr lang="zh-CN" altLang="en-US" sz="2800" b="1" dirty="0" smtClean="0"/>
              <a:t>情况</a:t>
            </a:r>
            <a:r>
              <a:rPr lang="en-US" altLang="zh-CN" sz="2800" b="1" dirty="0" smtClean="0"/>
              <a:t>:</a:t>
            </a:r>
            <a:endParaRPr lang="en-US" altLang="zh-CN" sz="2800" b="1" dirty="0"/>
          </a:p>
        </p:txBody>
      </p:sp>
      <p:graphicFrame>
        <p:nvGraphicFramePr>
          <p:cNvPr id="256022" name="Object 22"/>
          <p:cNvGraphicFramePr>
            <a:graphicFrameLocks noChangeAspect="1"/>
          </p:cNvGraphicFramePr>
          <p:nvPr/>
        </p:nvGraphicFramePr>
        <p:xfrm>
          <a:off x="7265988" y="5289550"/>
          <a:ext cx="1128712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620" name="Equation" r:id="rId17" imgW="1257120" imgH="482400" progId="Equation.DSMT4">
                  <p:embed/>
                </p:oleObj>
              </mc:Choice>
              <mc:Fallback>
                <p:oleObj name="Equation" r:id="rId17" imgW="1257120" imgH="48240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65988" y="5289550"/>
                        <a:ext cx="1128712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7092950" y="3756025"/>
            <a:ext cx="1803400" cy="968375"/>
            <a:chOff x="4582" y="624"/>
            <a:chExt cx="1136" cy="610"/>
          </a:xfrm>
        </p:grpSpPr>
        <p:sp>
          <p:nvSpPr>
            <p:cNvPr id="25720" name="Line 24"/>
            <p:cNvSpPr>
              <a:spLocks noChangeShapeType="1"/>
            </p:cNvSpPr>
            <p:nvPr/>
          </p:nvSpPr>
          <p:spPr bwMode="auto">
            <a:xfrm>
              <a:off x="4826" y="720"/>
              <a:ext cx="624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721" name="Line 25"/>
            <p:cNvSpPr>
              <a:spLocks noChangeShapeType="1"/>
            </p:cNvSpPr>
            <p:nvPr/>
          </p:nvSpPr>
          <p:spPr bwMode="auto">
            <a:xfrm>
              <a:off x="4826" y="960"/>
              <a:ext cx="624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722" name="Line 26"/>
            <p:cNvSpPr>
              <a:spLocks noChangeShapeType="1"/>
            </p:cNvSpPr>
            <p:nvPr/>
          </p:nvSpPr>
          <p:spPr bwMode="auto">
            <a:xfrm>
              <a:off x="4826" y="1200"/>
              <a:ext cx="624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5628" name="Object 27"/>
            <p:cNvGraphicFramePr>
              <a:graphicFrameLocks noChangeAspect="1"/>
            </p:cNvGraphicFramePr>
            <p:nvPr/>
          </p:nvGraphicFramePr>
          <p:xfrm>
            <a:off x="5472" y="912"/>
            <a:ext cx="246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621" name="公式" r:id="rId19" imgW="164880" imgH="190440" progId="Equation.3">
                    <p:embed/>
                  </p:oleObj>
                </mc:Choice>
                <mc:Fallback>
                  <p:oleObj name="公式" r:id="rId19" imgW="164880" imgH="190440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72" y="912"/>
                          <a:ext cx="246" cy="2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5723" name="Group 28"/>
            <p:cNvGrpSpPr>
              <a:grpSpLocks/>
            </p:cNvGrpSpPr>
            <p:nvPr/>
          </p:nvGrpSpPr>
          <p:grpSpPr bwMode="auto">
            <a:xfrm flipH="1" flipV="1">
              <a:off x="5084" y="624"/>
              <a:ext cx="98" cy="610"/>
              <a:chOff x="624" y="2142"/>
              <a:chExt cx="98" cy="610"/>
            </a:xfrm>
          </p:grpSpPr>
          <p:sp>
            <p:nvSpPr>
              <p:cNvPr id="25725" name="Line 29"/>
              <p:cNvSpPr>
                <a:spLocks noChangeShapeType="1"/>
              </p:cNvSpPr>
              <p:nvPr/>
            </p:nvSpPr>
            <p:spPr bwMode="auto">
              <a:xfrm>
                <a:off x="624" y="2208"/>
                <a:ext cx="0" cy="528"/>
              </a:xfrm>
              <a:prstGeom prst="line">
                <a:avLst/>
              </a:prstGeom>
              <a:noFill/>
              <a:ln w="28575">
                <a:solidFill>
                  <a:srgbClr val="D6009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726" name="Line 30"/>
              <p:cNvSpPr>
                <a:spLocks noChangeShapeType="1"/>
              </p:cNvSpPr>
              <p:nvPr/>
            </p:nvSpPr>
            <p:spPr bwMode="auto">
              <a:xfrm>
                <a:off x="720" y="2208"/>
                <a:ext cx="2" cy="528"/>
              </a:xfrm>
              <a:prstGeom prst="line">
                <a:avLst/>
              </a:prstGeom>
              <a:noFill/>
              <a:ln w="28575">
                <a:solidFill>
                  <a:srgbClr val="D6009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5727" name="Group 31"/>
              <p:cNvGrpSpPr>
                <a:grpSpLocks/>
              </p:cNvGrpSpPr>
              <p:nvPr/>
            </p:nvGrpSpPr>
            <p:grpSpPr bwMode="auto">
              <a:xfrm>
                <a:off x="624" y="2656"/>
                <a:ext cx="96" cy="96"/>
                <a:chOff x="864" y="3216"/>
                <a:chExt cx="96" cy="96"/>
              </a:xfrm>
            </p:grpSpPr>
            <p:sp>
              <p:nvSpPr>
                <p:cNvPr id="25731" name="Oval 32"/>
                <p:cNvSpPr>
                  <a:spLocks noChangeArrowheads="1"/>
                </p:cNvSpPr>
                <p:nvPr/>
              </p:nvSpPr>
              <p:spPr bwMode="auto">
                <a:xfrm>
                  <a:off x="864" y="3216"/>
                  <a:ext cx="96" cy="96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D60093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25732" name="Group 33"/>
                <p:cNvGrpSpPr>
                  <a:grpSpLocks/>
                </p:cNvGrpSpPr>
                <p:nvPr/>
              </p:nvGrpSpPr>
              <p:grpSpPr bwMode="auto">
                <a:xfrm>
                  <a:off x="882" y="3232"/>
                  <a:ext cx="48" cy="56"/>
                  <a:chOff x="1152" y="3352"/>
                  <a:chExt cx="48" cy="56"/>
                </a:xfrm>
              </p:grpSpPr>
              <p:sp>
                <p:nvSpPr>
                  <p:cNvPr id="25733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1152" y="3360"/>
                    <a:ext cx="48" cy="4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734" name="Line 3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152" y="3352"/>
                    <a:ext cx="48" cy="4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25728" name="Group 36"/>
              <p:cNvGrpSpPr>
                <a:grpSpLocks/>
              </p:cNvGrpSpPr>
              <p:nvPr/>
            </p:nvGrpSpPr>
            <p:grpSpPr bwMode="auto">
              <a:xfrm>
                <a:off x="624" y="2142"/>
                <a:ext cx="96" cy="96"/>
                <a:chOff x="960" y="3024"/>
                <a:chExt cx="96" cy="96"/>
              </a:xfrm>
            </p:grpSpPr>
            <p:sp>
              <p:nvSpPr>
                <p:cNvPr id="25729" name="Oval 37"/>
                <p:cNvSpPr>
                  <a:spLocks noChangeArrowheads="1"/>
                </p:cNvSpPr>
                <p:nvPr/>
              </p:nvSpPr>
              <p:spPr bwMode="auto">
                <a:xfrm>
                  <a:off x="960" y="3024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rgbClr val="D6009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730" name="Oval 38"/>
                <p:cNvSpPr>
                  <a:spLocks noChangeArrowheads="1"/>
                </p:cNvSpPr>
                <p:nvPr/>
              </p:nvSpPr>
              <p:spPr bwMode="auto">
                <a:xfrm>
                  <a:off x="978" y="3042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rgbClr val="D60093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5724" name="Line 39"/>
            <p:cNvSpPr>
              <a:spLocks noChangeShapeType="1"/>
            </p:cNvSpPr>
            <p:nvPr/>
          </p:nvSpPr>
          <p:spPr bwMode="auto">
            <a:xfrm flipH="1" flipV="1">
              <a:off x="4846" y="994"/>
              <a:ext cx="240" cy="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5629" name="Object 40"/>
            <p:cNvGraphicFramePr>
              <a:graphicFrameLocks noChangeAspect="1"/>
            </p:cNvGraphicFramePr>
            <p:nvPr/>
          </p:nvGraphicFramePr>
          <p:xfrm>
            <a:off x="4582" y="834"/>
            <a:ext cx="337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622" name="公式" r:id="rId21" imgW="228600" imgH="228600" progId="Equation.3">
                    <p:embed/>
                  </p:oleObj>
                </mc:Choice>
                <mc:Fallback>
                  <p:oleObj name="公式" r:id="rId21" imgW="228600" imgH="228600" progId="Equation.3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82" y="834"/>
                          <a:ext cx="337" cy="3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56041" name="Object 41"/>
          <p:cNvGraphicFramePr>
            <a:graphicFrameLocks noChangeAspect="1"/>
          </p:cNvGraphicFramePr>
          <p:nvPr/>
        </p:nvGraphicFramePr>
        <p:xfrm>
          <a:off x="7270750" y="4916488"/>
          <a:ext cx="1539875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623" name="公式" r:id="rId23" imgW="1930320" imgH="393480" progId="Equation.3">
                  <p:embed/>
                </p:oleObj>
              </mc:Choice>
              <mc:Fallback>
                <p:oleObj name="公式" r:id="rId23" imgW="1930320" imgH="39348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0750" y="4916488"/>
                        <a:ext cx="1539875" cy="373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42" name="Text Box 42"/>
          <p:cNvSpPr txBox="1">
            <a:spLocks noChangeArrowheads="1"/>
          </p:cNvSpPr>
          <p:nvPr/>
        </p:nvSpPr>
        <p:spPr bwMode="auto">
          <a:xfrm>
            <a:off x="7019925" y="5697538"/>
            <a:ext cx="2438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ea typeface="黑体" pitchFamily="2" charset="-122"/>
              </a:rPr>
              <a:t>非稳定平衡</a:t>
            </a:r>
            <a:endParaRPr lang="zh-CN" altLang="en-US" sz="2800" dirty="0">
              <a:solidFill>
                <a:srgbClr val="FF0000"/>
              </a:solidFill>
              <a:ea typeface="黑体" pitchFamily="2" charset="-122"/>
            </a:endParaRPr>
          </a:p>
        </p:txBody>
      </p:sp>
      <p:graphicFrame>
        <p:nvGraphicFramePr>
          <p:cNvPr id="256043" name="Object 43"/>
          <p:cNvGraphicFramePr>
            <a:graphicFrameLocks noChangeAspect="1"/>
          </p:cNvGraphicFramePr>
          <p:nvPr/>
        </p:nvGraphicFramePr>
        <p:xfrm>
          <a:off x="2427288" y="4945063"/>
          <a:ext cx="954087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624" name="Equation" r:id="rId25" imgW="1079280" imgH="393480" progId="Equation.DSMT4">
                  <p:embed/>
                </p:oleObj>
              </mc:Choice>
              <mc:Fallback>
                <p:oleObj name="Equation" r:id="rId25" imgW="1079280" imgH="393480" progId="Equation.DSMT4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7288" y="4945063"/>
                        <a:ext cx="954087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44"/>
          <p:cNvGrpSpPr>
            <a:grpSpLocks/>
          </p:cNvGrpSpPr>
          <p:nvPr/>
        </p:nvGrpSpPr>
        <p:grpSpPr bwMode="auto">
          <a:xfrm>
            <a:off x="2265363" y="3697288"/>
            <a:ext cx="1585912" cy="1150937"/>
            <a:chOff x="576" y="715"/>
            <a:chExt cx="999" cy="725"/>
          </a:xfrm>
        </p:grpSpPr>
        <p:sp>
          <p:nvSpPr>
            <p:cNvPr id="25704" name="Line 45"/>
            <p:cNvSpPr>
              <a:spLocks noChangeShapeType="1"/>
            </p:cNvSpPr>
            <p:nvPr/>
          </p:nvSpPr>
          <p:spPr bwMode="auto">
            <a:xfrm>
              <a:off x="576" y="877"/>
              <a:ext cx="624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705" name="Line 46"/>
            <p:cNvSpPr>
              <a:spLocks noChangeShapeType="1"/>
            </p:cNvSpPr>
            <p:nvPr/>
          </p:nvSpPr>
          <p:spPr bwMode="auto">
            <a:xfrm>
              <a:off x="576" y="1117"/>
              <a:ext cx="624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706" name="Line 47"/>
            <p:cNvSpPr>
              <a:spLocks noChangeShapeType="1"/>
            </p:cNvSpPr>
            <p:nvPr/>
          </p:nvSpPr>
          <p:spPr bwMode="auto">
            <a:xfrm>
              <a:off x="576" y="1357"/>
              <a:ext cx="624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5626" name="Object 48"/>
            <p:cNvGraphicFramePr>
              <a:graphicFrameLocks noChangeAspect="1"/>
            </p:cNvGraphicFramePr>
            <p:nvPr/>
          </p:nvGraphicFramePr>
          <p:xfrm>
            <a:off x="1200" y="1155"/>
            <a:ext cx="246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625" name="公式" r:id="rId27" imgW="164880" imgH="190440" progId="Equation.3">
                    <p:embed/>
                  </p:oleObj>
                </mc:Choice>
                <mc:Fallback>
                  <p:oleObj name="公式" r:id="rId27" imgW="164880" imgH="190440" progId="Equation.3">
                    <p:embed/>
                    <p:pic>
                      <p:nvPicPr>
                        <p:cNvPr id="0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1155"/>
                          <a:ext cx="246" cy="2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707" name="Line 49"/>
            <p:cNvSpPr>
              <a:spLocks noChangeShapeType="1"/>
            </p:cNvSpPr>
            <p:nvPr/>
          </p:nvSpPr>
          <p:spPr bwMode="auto">
            <a:xfrm rot="-1516731">
              <a:off x="907" y="1038"/>
              <a:ext cx="384" cy="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5627" name="Object 50"/>
            <p:cNvGraphicFramePr>
              <a:graphicFrameLocks noChangeAspect="1"/>
            </p:cNvGraphicFramePr>
            <p:nvPr/>
          </p:nvGraphicFramePr>
          <p:xfrm>
            <a:off x="1239" y="715"/>
            <a:ext cx="336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626" name="公式" r:id="rId28" imgW="228600" imgH="228600" progId="Equation.3">
                    <p:embed/>
                  </p:oleObj>
                </mc:Choice>
                <mc:Fallback>
                  <p:oleObj name="公式" r:id="rId28" imgW="228600" imgH="228600" progId="Equation.3">
                    <p:embed/>
                    <p:pic>
                      <p:nvPicPr>
                        <p:cNvPr id="0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39" y="715"/>
                          <a:ext cx="336" cy="3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5708" name="Group 51"/>
            <p:cNvGrpSpPr>
              <a:grpSpLocks/>
            </p:cNvGrpSpPr>
            <p:nvPr/>
          </p:nvGrpSpPr>
          <p:grpSpPr bwMode="auto">
            <a:xfrm>
              <a:off x="722" y="852"/>
              <a:ext cx="336" cy="588"/>
              <a:chOff x="722" y="778"/>
              <a:chExt cx="336" cy="588"/>
            </a:xfrm>
          </p:grpSpPr>
          <p:sp>
            <p:nvSpPr>
              <p:cNvPr id="25709" name="Line 52"/>
              <p:cNvSpPr>
                <a:spLocks noChangeShapeType="1"/>
              </p:cNvSpPr>
              <p:nvPr/>
            </p:nvSpPr>
            <p:spPr bwMode="auto">
              <a:xfrm rot="-1516731">
                <a:off x="847" y="838"/>
                <a:ext cx="0" cy="528"/>
              </a:xfrm>
              <a:prstGeom prst="line">
                <a:avLst/>
              </a:prstGeom>
              <a:noFill/>
              <a:ln w="28575">
                <a:solidFill>
                  <a:srgbClr val="D6009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710" name="Line 53"/>
              <p:cNvSpPr>
                <a:spLocks noChangeShapeType="1"/>
              </p:cNvSpPr>
              <p:nvPr/>
            </p:nvSpPr>
            <p:spPr bwMode="auto">
              <a:xfrm rot="-1516731">
                <a:off x="934" y="796"/>
                <a:ext cx="2" cy="528"/>
              </a:xfrm>
              <a:prstGeom prst="line">
                <a:avLst/>
              </a:prstGeom>
              <a:noFill/>
              <a:ln w="28575">
                <a:solidFill>
                  <a:srgbClr val="D6009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5711" name="Group 54"/>
              <p:cNvGrpSpPr>
                <a:grpSpLocks/>
              </p:cNvGrpSpPr>
              <p:nvPr/>
            </p:nvGrpSpPr>
            <p:grpSpPr bwMode="auto">
              <a:xfrm rot="-1516731">
                <a:off x="952" y="1246"/>
                <a:ext cx="96" cy="96"/>
                <a:chOff x="864" y="3216"/>
                <a:chExt cx="96" cy="96"/>
              </a:xfrm>
            </p:grpSpPr>
            <p:sp>
              <p:nvSpPr>
                <p:cNvPr id="25716" name="Oval 55"/>
                <p:cNvSpPr>
                  <a:spLocks noChangeArrowheads="1"/>
                </p:cNvSpPr>
                <p:nvPr/>
              </p:nvSpPr>
              <p:spPr bwMode="auto">
                <a:xfrm>
                  <a:off x="864" y="3216"/>
                  <a:ext cx="96" cy="96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D60093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25717" name="Group 56"/>
                <p:cNvGrpSpPr>
                  <a:grpSpLocks/>
                </p:cNvGrpSpPr>
                <p:nvPr/>
              </p:nvGrpSpPr>
              <p:grpSpPr bwMode="auto">
                <a:xfrm>
                  <a:off x="882" y="3232"/>
                  <a:ext cx="48" cy="56"/>
                  <a:chOff x="1152" y="3352"/>
                  <a:chExt cx="48" cy="56"/>
                </a:xfrm>
              </p:grpSpPr>
              <p:sp>
                <p:nvSpPr>
                  <p:cNvPr id="25718" name="Line 57"/>
                  <p:cNvSpPr>
                    <a:spLocks noChangeShapeType="1"/>
                  </p:cNvSpPr>
                  <p:nvPr/>
                </p:nvSpPr>
                <p:spPr bwMode="auto">
                  <a:xfrm>
                    <a:off x="1152" y="3360"/>
                    <a:ext cx="48" cy="4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719" name="Line 5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152" y="3352"/>
                    <a:ext cx="48" cy="4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25712" name="Group 59"/>
              <p:cNvGrpSpPr>
                <a:grpSpLocks/>
              </p:cNvGrpSpPr>
              <p:nvPr/>
            </p:nvGrpSpPr>
            <p:grpSpPr bwMode="auto">
              <a:xfrm rot="-1516731">
                <a:off x="722" y="778"/>
                <a:ext cx="96" cy="96"/>
                <a:chOff x="960" y="3024"/>
                <a:chExt cx="96" cy="96"/>
              </a:xfrm>
            </p:grpSpPr>
            <p:sp>
              <p:nvSpPr>
                <p:cNvPr id="25714" name="Oval 60"/>
                <p:cNvSpPr>
                  <a:spLocks noChangeArrowheads="1"/>
                </p:cNvSpPr>
                <p:nvPr/>
              </p:nvSpPr>
              <p:spPr bwMode="auto">
                <a:xfrm>
                  <a:off x="960" y="3024"/>
                  <a:ext cx="96" cy="96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D60093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715" name="Oval 61"/>
                <p:cNvSpPr>
                  <a:spLocks noChangeArrowheads="1"/>
                </p:cNvSpPr>
                <p:nvPr/>
              </p:nvSpPr>
              <p:spPr bwMode="auto">
                <a:xfrm>
                  <a:off x="978" y="3042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solidFill>
                    <a:srgbClr val="D60093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5713" name="Line 62"/>
              <p:cNvSpPr>
                <a:spLocks noChangeShapeType="1"/>
              </p:cNvSpPr>
              <p:nvPr/>
            </p:nvSpPr>
            <p:spPr bwMode="auto">
              <a:xfrm>
                <a:off x="1058" y="1066"/>
                <a:ext cx="0" cy="48"/>
              </a:xfrm>
              <a:prstGeom prst="line">
                <a:avLst/>
              </a:prstGeom>
              <a:noFill/>
              <a:ln w="28575">
                <a:solidFill>
                  <a:srgbClr val="D6009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256063" name="Object 63"/>
          <p:cNvGraphicFramePr>
            <a:graphicFrameLocks noChangeAspect="1"/>
          </p:cNvGraphicFramePr>
          <p:nvPr/>
        </p:nvGraphicFramePr>
        <p:xfrm>
          <a:off x="4064000" y="4941888"/>
          <a:ext cx="903288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627" name="Equation" r:id="rId30" imgW="1054080" imgH="393480" progId="Equation.DSMT4">
                  <p:embed/>
                </p:oleObj>
              </mc:Choice>
              <mc:Fallback>
                <p:oleObj name="Equation" r:id="rId30" imgW="1054080" imgH="393480" progId="Equation.DSMT4">
                  <p:embed/>
                  <p:pic>
                    <p:nvPicPr>
                      <p:cNvPr id="0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4000" y="4941888"/>
                        <a:ext cx="903288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Group 64"/>
          <p:cNvGrpSpPr>
            <a:grpSpLocks/>
          </p:cNvGrpSpPr>
          <p:nvPr/>
        </p:nvGrpSpPr>
        <p:grpSpPr bwMode="auto">
          <a:xfrm>
            <a:off x="3962400" y="3429000"/>
            <a:ext cx="1457325" cy="1354138"/>
            <a:chOff x="1632" y="440"/>
            <a:chExt cx="918" cy="853"/>
          </a:xfrm>
        </p:grpSpPr>
        <p:sp>
          <p:nvSpPr>
            <p:cNvPr id="25688" name="Line 65"/>
            <p:cNvSpPr>
              <a:spLocks noChangeShapeType="1"/>
            </p:cNvSpPr>
            <p:nvPr/>
          </p:nvSpPr>
          <p:spPr bwMode="auto">
            <a:xfrm>
              <a:off x="1632" y="760"/>
              <a:ext cx="624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89" name="Line 66"/>
            <p:cNvSpPr>
              <a:spLocks noChangeShapeType="1"/>
            </p:cNvSpPr>
            <p:nvPr/>
          </p:nvSpPr>
          <p:spPr bwMode="auto">
            <a:xfrm>
              <a:off x="1632" y="1248"/>
              <a:ext cx="624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90" name="Line 67"/>
            <p:cNvSpPr>
              <a:spLocks noChangeShapeType="1"/>
            </p:cNvSpPr>
            <p:nvPr/>
          </p:nvSpPr>
          <p:spPr bwMode="auto">
            <a:xfrm>
              <a:off x="1632" y="1008"/>
              <a:ext cx="624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5624" name="Object 68"/>
            <p:cNvGraphicFramePr>
              <a:graphicFrameLocks noChangeAspect="1"/>
            </p:cNvGraphicFramePr>
            <p:nvPr/>
          </p:nvGraphicFramePr>
          <p:xfrm>
            <a:off x="2304" y="1008"/>
            <a:ext cx="246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628" name="公式" r:id="rId32" imgW="164880" imgH="190440" progId="Equation.3">
                    <p:embed/>
                  </p:oleObj>
                </mc:Choice>
                <mc:Fallback>
                  <p:oleObj name="公式" r:id="rId32" imgW="164880" imgH="190440" progId="Equation.3">
                    <p:embed/>
                    <p:pic>
                      <p:nvPicPr>
                        <p:cNvPr id="0" name="Object 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4" y="1008"/>
                          <a:ext cx="246" cy="2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25" name="Object 69"/>
            <p:cNvGraphicFramePr>
              <a:graphicFrameLocks noChangeAspect="1"/>
            </p:cNvGraphicFramePr>
            <p:nvPr/>
          </p:nvGraphicFramePr>
          <p:xfrm>
            <a:off x="1684" y="440"/>
            <a:ext cx="337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629" name="公式" r:id="rId33" imgW="228600" imgH="228600" progId="Equation.3">
                    <p:embed/>
                  </p:oleObj>
                </mc:Choice>
                <mc:Fallback>
                  <p:oleObj name="公式" r:id="rId33" imgW="228600" imgH="228600" progId="Equation.3">
                    <p:embed/>
                    <p:pic>
                      <p:nvPicPr>
                        <p:cNvPr id="0" name="Object 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4" y="440"/>
                          <a:ext cx="337" cy="3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5691" name="Group 70"/>
            <p:cNvGrpSpPr>
              <a:grpSpLocks/>
            </p:cNvGrpSpPr>
            <p:nvPr/>
          </p:nvGrpSpPr>
          <p:grpSpPr bwMode="auto">
            <a:xfrm rot="-3900281">
              <a:off x="1806" y="690"/>
              <a:ext cx="336" cy="588"/>
              <a:chOff x="2498" y="634"/>
              <a:chExt cx="336" cy="588"/>
            </a:xfrm>
          </p:grpSpPr>
          <p:sp>
            <p:nvSpPr>
              <p:cNvPr id="25693" name="Line 71"/>
              <p:cNvSpPr>
                <a:spLocks noChangeShapeType="1"/>
              </p:cNvSpPr>
              <p:nvPr/>
            </p:nvSpPr>
            <p:spPr bwMode="auto">
              <a:xfrm rot="-1516731">
                <a:off x="2623" y="694"/>
                <a:ext cx="0" cy="528"/>
              </a:xfrm>
              <a:prstGeom prst="line">
                <a:avLst/>
              </a:prstGeom>
              <a:noFill/>
              <a:ln w="28575">
                <a:solidFill>
                  <a:srgbClr val="D6009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94" name="Line 72"/>
              <p:cNvSpPr>
                <a:spLocks noChangeShapeType="1"/>
              </p:cNvSpPr>
              <p:nvPr/>
            </p:nvSpPr>
            <p:spPr bwMode="auto">
              <a:xfrm rot="-1516731">
                <a:off x="2710" y="652"/>
                <a:ext cx="2" cy="528"/>
              </a:xfrm>
              <a:prstGeom prst="line">
                <a:avLst/>
              </a:prstGeom>
              <a:noFill/>
              <a:ln w="28575">
                <a:solidFill>
                  <a:srgbClr val="D6009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5695" name="Group 73"/>
              <p:cNvGrpSpPr>
                <a:grpSpLocks/>
              </p:cNvGrpSpPr>
              <p:nvPr/>
            </p:nvGrpSpPr>
            <p:grpSpPr bwMode="auto">
              <a:xfrm rot="-1516731">
                <a:off x="2728" y="1102"/>
                <a:ext cx="96" cy="96"/>
                <a:chOff x="864" y="3216"/>
                <a:chExt cx="96" cy="96"/>
              </a:xfrm>
            </p:grpSpPr>
            <p:sp>
              <p:nvSpPr>
                <p:cNvPr id="25700" name="Oval 74"/>
                <p:cNvSpPr>
                  <a:spLocks noChangeArrowheads="1"/>
                </p:cNvSpPr>
                <p:nvPr/>
              </p:nvSpPr>
              <p:spPr bwMode="auto">
                <a:xfrm>
                  <a:off x="864" y="3216"/>
                  <a:ext cx="96" cy="96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D60093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25701" name="Group 75"/>
                <p:cNvGrpSpPr>
                  <a:grpSpLocks/>
                </p:cNvGrpSpPr>
                <p:nvPr/>
              </p:nvGrpSpPr>
              <p:grpSpPr bwMode="auto">
                <a:xfrm>
                  <a:off x="882" y="3232"/>
                  <a:ext cx="48" cy="56"/>
                  <a:chOff x="1152" y="3352"/>
                  <a:chExt cx="48" cy="56"/>
                </a:xfrm>
              </p:grpSpPr>
              <p:sp>
                <p:nvSpPr>
                  <p:cNvPr id="25702" name="Line 76"/>
                  <p:cNvSpPr>
                    <a:spLocks noChangeShapeType="1"/>
                  </p:cNvSpPr>
                  <p:nvPr/>
                </p:nvSpPr>
                <p:spPr bwMode="auto">
                  <a:xfrm>
                    <a:off x="1152" y="3360"/>
                    <a:ext cx="48" cy="4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703" name="Line 7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152" y="3352"/>
                    <a:ext cx="48" cy="4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25696" name="Group 78"/>
              <p:cNvGrpSpPr>
                <a:grpSpLocks/>
              </p:cNvGrpSpPr>
              <p:nvPr/>
            </p:nvGrpSpPr>
            <p:grpSpPr bwMode="auto">
              <a:xfrm rot="-1516731">
                <a:off x="2498" y="634"/>
                <a:ext cx="96" cy="96"/>
                <a:chOff x="960" y="3024"/>
                <a:chExt cx="96" cy="96"/>
              </a:xfrm>
            </p:grpSpPr>
            <p:sp>
              <p:nvSpPr>
                <p:cNvPr id="25698" name="Oval 79"/>
                <p:cNvSpPr>
                  <a:spLocks noChangeArrowheads="1"/>
                </p:cNvSpPr>
                <p:nvPr/>
              </p:nvSpPr>
              <p:spPr bwMode="auto">
                <a:xfrm>
                  <a:off x="960" y="3024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rgbClr val="D6009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699" name="Oval 80"/>
                <p:cNvSpPr>
                  <a:spLocks noChangeArrowheads="1"/>
                </p:cNvSpPr>
                <p:nvPr/>
              </p:nvSpPr>
              <p:spPr bwMode="auto">
                <a:xfrm>
                  <a:off x="978" y="3042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solidFill>
                    <a:srgbClr val="D60093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5697" name="Line 81"/>
              <p:cNvSpPr>
                <a:spLocks noChangeShapeType="1"/>
              </p:cNvSpPr>
              <p:nvPr/>
            </p:nvSpPr>
            <p:spPr bwMode="auto">
              <a:xfrm>
                <a:off x="2834" y="922"/>
                <a:ext cx="0" cy="48"/>
              </a:xfrm>
              <a:prstGeom prst="line">
                <a:avLst/>
              </a:prstGeom>
              <a:noFill/>
              <a:ln w="28575">
                <a:solidFill>
                  <a:srgbClr val="D6009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5692" name="Line 82"/>
            <p:cNvSpPr>
              <a:spLocks noChangeShapeType="1"/>
            </p:cNvSpPr>
            <p:nvPr/>
          </p:nvSpPr>
          <p:spPr bwMode="auto">
            <a:xfrm>
              <a:off x="1968" y="702"/>
              <a:ext cx="0" cy="24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256083" name="Object 83"/>
          <p:cNvGraphicFramePr>
            <a:graphicFrameLocks noChangeAspect="1"/>
          </p:cNvGraphicFramePr>
          <p:nvPr/>
        </p:nvGraphicFramePr>
        <p:xfrm>
          <a:off x="5856288" y="4845050"/>
          <a:ext cx="1020762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630" name="Equation" r:id="rId35" imgW="1104840" imgH="495000" progId="Equation.DSMT4">
                  <p:embed/>
                </p:oleObj>
              </mc:Choice>
              <mc:Fallback>
                <p:oleObj name="Equation" r:id="rId35" imgW="1104840" imgH="495000" progId="Equation.DSMT4">
                  <p:embed/>
                  <p:pic>
                    <p:nvPicPr>
                      <p:cNvPr id="0" name="Object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6288" y="4845050"/>
                        <a:ext cx="1020762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" name="Group 84"/>
          <p:cNvGrpSpPr>
            <a:grpSpLocks/>
          </p:cNvGrpSpPr>
          <p:nvPr/>
        </p:nvGrpSpPr>
        <p:grpSpPr bwMode="auto">
          <a:xfrm>
            <a:off x="5219700" y="3679825"/>
            <a:ext cx="1912938" cy="1125538"/>
            <a:chOff x="3409" y="494"/>
            <a:chExt cx="1205" cy="709"/>
          </a:xfrm>
        </p:grpSpPr>
        <p:sp>
          <p:nvSpPr>
            <p:cNvPr id="25671" name="Line 85"/>
            <p:cNvSpPr>
              <a:spLocks noChangeShapeType="1"/>
            </p:cNvSpPr>
            <p:nvPr/>
          </p:nvSpPr>
          <p:spPr bwMode="auto">
            <a:xfrm>
              <a:off x="3771" y="640"/>
              <a:ext cx="624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72" name="Line 86"/>
            <p:cNvSpPr>
              <a:spLocks noChangeShapeType="1"/>
            </p:cNvSpPr>
            <p:nvPr/>
          </p:nvSpPr>
          <p:spPr bwMode="auto">
            <a:xfrm>
              <a:off x="3771" y="880"/>
              <a:ext cx="624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73" name="Line 87"/>
            <p:cNvSpPr>
              <a:spLocks noChangeShapeType="1"/>
            </p:cNvSpPr>
            <p:nvPr/>
          </p:nvSpPr>
          <p:spPr bwMode="auto">
            <a:xfrm>
              <a:off x="3771" y="1120"/>
              <a:ext cx="624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5621" name="Object 88"/>
            <p:cNvGraphicFramePr>
              <a:graphicFrameLocks noChangeAspect="1"/>
            </p:cNvGraphicFramePr>
            <p:nvPr/>
          </p:nvGraphicFramePr>
          <p:xfrm>
            <a:off x="4368" y="918"/>
            <a:ext cx="246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631" name="公式" r:id="rId37" imgW="164880" imgH="190440" progId="Equation.3">
                    <p:embed/>
                  </p:oleObj>
                </mc:Choice>
                <mc:Fallback>
                  <p:oleObj name="公式" r:id="rId37" imgW="164880" imgH="190440" progId="Equation.3">
                    <p:embed/>
                    <p:pic>
                      <p:nvPicPr>
                        <p:cNvPr id="0" name="Object 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918"/>
                          <a:ext cx="246" cy="2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22" name="Object 89"/>
            <p:cNvGraphicFramePr>
              <a:graphicFrameLocks noChangeAspect="1"/>
            </p:cNvGraphicFramePr>
            <p:nvPr/>
          </p:nvGraphicFramePr>
          <p:xfrm>
            <a:off x="3409" y="494"/>
            <a:ext cx="336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632" name="公式" r:id="rId38" imgW="228600" imgH="228600" progId="Equation.3">
                    <p:embed/>
                  </p:oleObj>
                </mc:Choice>
                <mc:Fallback>
                  <p:oleObj name="公式" r:id="rId38" imgW="228600" imgH="228600" progId="Equation.3">
                    <p:embed/>
                    <p:pic>
                      <p:nvPicPr>
                        <p:cNvPr id="0" name="Object 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9" y="494"/>
                          <a:ext cx="336" cy="3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5674" name="Group 91"/>
            <p:cNvGrpSpPr>
              <a:grpSpLocks/>
            </p:cNvGrpSpPr>
            <p:nvPr/>
          </p:nvGrpSpPr>
          <p:grpSpPr bwMode="auto">
            <a:xfrm rot="3034223">
              <a:off x="4031" y="627"/>
              <a:ext cx="232" cy="593"/>
              <a:chOff x="4282" y="629"/>
              <a:chExt cx="232" cy="593"/>
            </a:xfrm>
          </p:grpSpPr>
          <p:sp>
            <p:nvSpPr>
              <p:cNvPr id="25677" name="Line 92"/>
              <p:cNvSpPr>
                <a:spLocks noChangeShapeType="1"/>
              </p:cNvSpPr>
              <p:nvPr/>
            </p:nvSpPr>
            <p:spPr bwMode="auto">
              <a:xfrm rot="-1516731">
                <a:off x="4303" y="694"/>
                <a:ext cx="0" cy="528"/>
              </a:xfrm>
              <a:prstGeom prst="line">
                <a:avLst/>
              </a:prstGeom>
              <a:noFill/>
              <a:ln w="28575">
                <a:solidFill>
                  <a:srgbClr val="D6009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78" name="Line 93"/>
              <p:cNvSpPr>
                <a:spLocks noChangeShapeType="1"/>
              </p:cNvSpPr>
              <p:nvPr/>
            </p:nvSpPr>
            <p:spPr bwMode="auto">
              <a:xfrm rot="-1516731">
                <a:off x="4390" y="652"/>
                <a:ext cx="2" cy="528"/>
              </a:xfrm>
              <a:prstGeom prst="line">
                <a:avLst/>
              </a:prstGeom>
              <a:noFill/>
              <a:ln w="28575">
                <a:solidFill>
                  <a:srgbClr val="D6009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5679" name="Group 94"/>
              <p:cNvGrpSpPr>
                <a:grpSpLocks/>
              </p:cNvGrpSpPr>
              <p:nvPr/>
            </p:nvGrpSpPr>
            <p:grpSpPr bwMode="auto">
              <a:xfrm rot="-1516731">
                <a:off x="4302" y="647"/>
                <a:ext cx="96" cy="561"/>
                <a:chOff x="864" y="2751"/>
                <a:chExt cx="96" cy="561"/>
              </a:xfrm>
            </p:grpSpPr>
            <p:sp>
              <p:nvSpPr>
                <p:cNvPr id="25684" name="Oval 95"/>
                <p:cNvSpPr>
                  <a:spLocks noChangeArrowheads="1"/>
                </p:cNvSpPr>
                <p:nvPr/>
              </p:nvSpPr>
              <p:spPr bwMode="auto">
                <a:xfrm>
                  <a:off x="864" y="3216"/>
                  <a:ext cx="96" cy="96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D60093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25685" name="Group 96"/>
                <p:cNvGrpSpPr>
                  <a:grpSpLocks/>
                </p:cNvGrpSpPr>
                <p:nvPr/>
              </p:nvGrpSpPr>
              <p:grpSpPr bwMode="auto">
                <a:xfrm>
                  <a:off x="873" y="2751"/>
                  <a:ext cx="57" cy="52"/>
                  <a:chOff x="1143" y="2871"/>
                  <a:chExt cx="57" cy="52"/>
                </a:xfrm>
              </p:grpSpPr>
              <p:sp>
                <p:nvSpPr>
                  <p:cNvPr id="25686" name="Line 97"/>
                  <p:cNvSpPr>
                    <a:spLocks noChangeShapeType="1"/>
                  </p:cNvSpPr>
                  <p:nvPr/>
                </p:nvSpPr>
                <p:spPr bwMode="auto">
                  <a:xfrm>
                    <a:off x="1152" y="2875"/>
                    <a:ext cx="48" cy="4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687" name="Line 9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143" y="2871"/>
                    <a:ext cx="48" cy="4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25680" name="Group 99"/>
              <p:cNvGrpSpPr>
                <a:grpSpLocks/>
              </p:cNvGrpSpPr>
              <p:nvPr/>
            </p:nvGrpSpPr>
            <p:grpSpPr bwMode="auto">
              <a:xfrm rot="-1516731">
                <a:off x="4282" y="629"/>
                <a:ext cx="96" cy="556"/>
                <a:chOff x="960" y="3024"/>
                <a:chExt cx="96" cy="556"/>
              </a:xfrm>
            </p:grpSpPr>
            <p:sp>
              <p:nvSpPr>
                <p:cNvPr id="25682" name="Oval 100"/>
                <p:cNvSpPr>
                  <a:spLocks noChangeArrowheads="1"/>
                </p:cNvSpPr>
                <p:nvPr/>
              </p:nvSpPr>
              <p:spPr bwMode="auto">
                <a:xfrm>
                  <a:off x="960" y="3024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rgbClr val="D6009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683" name="Oval 101"/>
                <p:cNvSpPr>
                  <a:spLocks noChangeArrowheads="1"/>
                </p:cNvSpPr>
                <p:nvPr/>
              </p:nvSpPr>
              <p:spPr bwMode="auto">
                <a:xfrm>
                  <a:off x="991" y="3532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solidFill>
                    <a:srgbClr val="D60093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5681" name="Line 102"/>
              <p:cNvSpPr>
                <a:spLocks noChangeShapeType="1"/>
              </p:cNvSpPr>
              <p:nvPr/>
            </p:nvSpPr>
            <p:spPr bwMode="auto">
              <a:xfrm>
                <a:off x="4514" y="922"/>
                <a:ext cx="0" cy="48"/>
              </a:xfrm>
              <a:prstGeom prst="line">
                <a:avLst/>
              </a:prstGeom>
              <a:noFill/>
              <a:ln w="28575">
                <a:solidFill>
                  <a:srgbClr val="D6009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5675" name="Line 103"/>
            <p:cNvSpPr>
              <a:spLocks noChangeShapeType="1"/>
            </p:cNvSpPr>
            <p:nvPr/>
          </p:nvSpPr>
          <p:spPr bwMode="auto">
            <a:xfrm>
              <a:off x="3723" y="678"/>
              <a:ext cx="336" cy="192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256105" name="Object 105"/>
          <p:cNvGraphicFramePr>
            <a:graphicFrameLocks noChangeAspect="1"/>
          </p:cNvGraphicFramePr>
          <p:nvPr/>
        </p:nvGraphicFramePr>
        <p:xfrm>
          <a:off x="741363" y="5289550"/>
          <a:ext cx="100171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633" name="公式" r:id="rId40" imgW="1041120" imgH="444240" progId="Equation.3">
                  <p:embed/>
                </p:oleObj>
              </mc:Choice>
              <mc:Fallback>
                <p:oleObj name="公式" r:id="rId40" imgW="1041120" imgH="444240" progId="Equation.3">
                  <p:embed/>
                  <p:pic>
                    <p:nvPicPr>
                      <p:cNvPr id="0" name="Object 1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363" y="5289550"/>
                        <a:ext cx="1001712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" name="Group 106"/>
          <p:cNvGrpSpPr>
            <a:grpSpLocks/>
          </p:cNvGrpSpPr>
          <p:nvPr/>
        </p:nvGrpSpPr>
        <p:grpSpPr bwMode="auto">
          <a:xfrm>
            <a:off x="593725" y="3778250"/>
            <a:ext cx="1408113" cy="1138238"/>
            <a:chOff x="384" y="528"/>
            <a:chExt cx="887" cy="717"/>
          </a:xfrm>
        </p:grpSpPr>
        <p:sp>
          <p:nvSpPr>
            <p:cNvPr id="25656" name="Line 107"/>
            <p:cNvSpPr>
              <a:spLocks noChangeShapeType="1"/>
            </p:cNvSpPr>
            <p:nvPr/>
          </p:nvSpPr>
          <p:spPr bwMode="auto">
            <a:xfrm>
              <a:off x="384" y="624"/>
              <a:ext cx="624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57" name="Line 108"/>
            <p:cNvSpPr>
              <a:spLocks noChangeShapeType="1"/>
            </p:cNvSpPr>
            <p:nvPr/>
          </p:nvSpPr>
          <p:spPr bwMode="auto">
            <a:xfrm>
              <a:off x="384" y="864"/>
              <a:ext cx="624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58" name="Line 109"/>
            <p:cNvSpPr>
              <a:spLocks noChangeShapeType="1"/>
            </p:cNvSpPr>
            <p:nvPr/>
          </p:nvSpPr>
          <p:spPr bwMode="auto">
            <a:xfrm>
              <a:off x="384" y="1104"/>
              <a:ext cx="624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5659" name="Group 110"/>
            <p:cNvGrpSpPr>
              <a:grpSpLocks/>
            </p:cNvGrpSpPr>
            <p:nvPr/>
          </p:nvGrpSpPr>
          <p:grpSpPr bwMode="auto">
            <a:xfrm>
              <a:off x="624" y="528"/>
              <a:ext cx="98" cy="610"/>
              <a:chOff x="624" y="2142"/>
              <a:chExt cx="98" cy="610"/>
            </a:xfrm>
          </p:grpSpPr>
          <p:sp>
            <p:nvSpPr>
              <p:cNvPr id="25661" name="Line 111"/>
              <p:cNvSpPr>
                <a:spLocks noChangeShapeType="1"/>
              </p:cNvSpPr>
              <p:nvPr/>
            </p:nvSpPr>
            <p:spPr bwMode="auto">
              <a:xfrm>
                <a:off x="624" y="2208"/>
                <a:ext cx="0" cy="528"/>
              </a:xfrm>
              <a:prstGeom prst="line">
                <a:avLst/>
              </a:prstGeom>
              <a:noFill/>
              <a:ln w="28575">
                <a:solidFill>
                  <a:srgbClr val="D6009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62" name="Line 112"/>
              <p:cNvSpPr>
                <a:spLocks noChangeShapeType="1"/>
              </p:cNvSpPr>
              <p:nvPr/>
            </p:nvSpPr>
            <p:spPr bwMode="auto">
              <a:xfrm>
                <a:off x="720" y="2208"/>
                <a:ext cx="2" cy="528"/>
              </a:xfrm>
              <a:prstGeom prst="line">
                <a:avLst/>
              </a:prstGeom>
              <a:noFill/>
              <a:ln w="28575">
                <a:solidFill>
                  <a:srgbClr val="D6009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5663" name="Group 113"/>
              <p:cNvGrpSpPr>
                <a:grpSpLocks/>
              </p:cNvGrpSpPr>
              <p:nvPr/>
            </p:nvGrpSpPr>
            <p:grpSpPr bwMode="auto">
              <a:xfrm>
                <a:off x="624" y="2656"/>
                <a:ext cx="96" cy="96"/>
                <a:chOff x="864" y="3216"/>
                <a:chExt cx="96" cy="96"/>
              </a:xfrm>
            </p:grpSpPr>
            <p:sp>
              <p:nvSpPr>
                <p:cNvPr id="25667" name="Oval 114"/>
                <p:cNvSpPr>
                  <a:spLocks noChangeArrowheads="1"/>
                </p:cNvSpPr>
                <p:nvPr/>
              </p:nvSpPr>
              <p:spPr bwMode="auto">
                <a:xfrm>
                  <a:off x="864" y="3216"/>
                  <a:ext cx="96" cy="96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D60093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25668" name="Group 115"/>
                <p:cNvGrpSpPr>
                  <a:grpSpLocks/>
                </p:cNvGrpSpPr>
                <p:nvPr/>
              </p:nvGrpSpPr>
              <p:grpSpPr bwMode="auto">
                <a:xfrm>
                  <a:off x="882" y="3232"/>
                  <a:ext cx="48" cy="56"/>
                  <a:chOff x="1152" y="3352"/>
                  <a:chExt cx="48" cy="56"/>
                </a:xfrm>
              </p:grpSpPr>
              <p:sp>
                <p:nvSpPr>
                  <p:cNvPr id="25669" name="Line 116"/>
                  <p:cNvSpPr>
                    <a:spLocks noChangeShapeType="1"/>
                  </p:cNvSpPr>
                  <p:nvPr/>
                </p:nvSpPr>
                <p:spPr bwMode="auto">
                  <a:xfrm>
                    <a:off x="1152" y="3360"/>
                    <a:ext cx="48" cy="4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670" name="Line 11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152" y="3352"/>
                    <a:ext cx="48" cy="4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25664" name="Group 118"/>
              <p:cNvGrpSpPr>
                <a:grpSpLocks/>
              </p:cNvGrpSpPr>
              <p:nvPr/>
            </p:nvGrpSpPr>
            <p:grpSpPr bwMode="auto">
              <a:xfrm>
                <a:off x="624" y="2142"/>
                <a:ext cx="96" cy="96"/>
                <a:chOff x="960" y="3024"/>
                <a:chExt cx="96" cy="96"/>
              </a:xfrm>
            </p:grpSpPr>
            <p:sp>
              <p:nvSpPr>
                <p:cNvPr id="25665" name="Oval 119"/>
                <p:cNvSpPr>
                  <a:spLocks noChangeArrowheads="1"/>
                </p:cNvSpPr>
                <p:nvPr/>
              </p:nvSpPr>
              <p:spPr bwMode="auto">
                <a:xfrm>
                  <a:off x="960" y="3024"/>
                  <a:ext cx="96" cy="96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D60093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666" name="Oval 120"/>
                <p:cNvSpPr>
                  <a:spLocks noChangeArrowheads="1"/>
                </p:cNvSpPr>
                <p:nvPr/>
              </p:nvSpPr>
              <p:spPr bwMode="auto">
                <a:xfrm>
                  <a:off x="978" y="3042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rgbClr val="D60093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zh-CN" altLang="zh-CN"/>
                </a:p>
              </p:txBody>
            </p:sp>
          </p:grpSp>
        </p:grpSp>
        <p:graphicFrame>
          <p:nvGraphicFramePr>
            <p:cNvPr id="25619" name="Object 121"/>
            <p:cNvGraphicFramePr>
              <a:graphicFrameLocks noChangeAspect="1"/>
            </p:cNvGraphicFramePr>
            <p:nvPr/>
          </p:nvGraphicFramePr>
          <p:xfrm>
            <a:off x="1010" y="960"/>
            <a:ext cx="246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634" name="公式" r:id="rId42" imgW="164880" imgH="190440" progId="Equation.3">
                    <p:embed/>
                  </p:oleObj>
                </mc:Choice>
                <mc:Fallback>
                  <p:oleObj name="公式" r:id="rId42" imgW="164880" imgH="190440" progId="Equation.3">
                    <p:embed/>
                    <p:pic>
                      <p:nvPicPr>
                        <p:cNvPr id="0" name="Object 1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10" y="960"/>
                          <a:ext cx="246" cy="2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60" name="Line 122"/>
            <p:cNvSpPr>
              <a:spLocks noChangeShapeType="1"/>
            </p:cNvSpPr>
            <p:nvPr/>
          </p:nvSpPr>
          <p:spPr bwMode="auto">
            <a:xfrm>
              <a:off x="720" y="816"/>
              <a:ext cx="240" cy="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5620" name="Object 123"/>
            <p:cNvGraphicFramePr>
              <a:graphicFrameLocks noChangeAspect="1"/>
            </p:cNvGraphicFramePr>
            <p:nvPr/>
          </p:nvGraphicFramePr>
          <p:xfrm>
            <a:off x="934" y="632"/>
            <a:ext cx="337" cy="3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635" name="公式" r:id="rId43" imgW="228600" imgH="228600" progId="Equation.3">
                    <p:embed/>
                  </p:oleObj>
                </mc:Choice>
                <mc:Fallback>
                  <p:oleObj name="公式" r:id="rId43" imgW="228600" imgH="228600" progId="Equation.3">
                    <p:embed/>
                    <p:pic>
                      <p:nvPicPr>
                        <p:cNvPr id="0" name="Object 1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4" y="632"/>
                          <a:ext cx="337" cy="3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56124" name="Object 124"/>
          <p:cNvGraphicFramePr>
            <a:graphicFrameLocks noChangeAspect="1"/>
          </p:cNvGraphicFramePr>
          <p:nvPr/>
        </p:nvGraphicFramePr>
        <p:xfrm>
          <a:off x="433388" y="4916488"/>
          <a:ext cx="1617662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636" name="公式" r:id="rId45" imgW="1815840" imgH="368280" progId="Equation.3">
                  <p:embed/>
                </p:oleObj>
              </mc:Choice>
              <mc:Fallback>
                <p:oleObj name="公式" r:id="rId45" imgW="1815840" imgH="368280" progId="Equation.3">
                  <p:embed/>
                  <p:pic>
                    <p:nvPicPr>
                      <p:cNvPr id="0" name="Object 1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388" y="4916488"/>
                        <a:ext cx="1617662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25" name="Text Box 125"/>
          <p:cNvSpPr txBox="1">
            <a:spLocks noChangeArrowheads="1"/>
          </p:cNvSpPr>
          <p:nvPr/>
        </p:nvSpPr>
        <p:spPr bwMode="auto">
          <a:xfrm>
            <a:off x="422275" y="5697538"/>
            <a:ext cx="2133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ea typeface="黑体" pitchFamily="2" charset="-122"/>
              </a:rPr>
              <a:t>稳定平衡</a:t>
            </a:r>
            <a:endParaRPr lang="zh-CN" altLang="en-US" sz="2800">
              <a:solidFill>
                <a:srgbClr val="FF0000"/>
              </a:solidFill>
              <a:ea typeface="黑体" pitchFamily="2" charset="-122"/>
            </a:endParaRPr>
          </a:p>
        </p:txBody>
      </p:sp>
      <p:graphicFrame>
        <p:nvGraphicFramePr>
          <p:cNvPr id="256126" name="Object 126"/>
          <p:cNvGraphicFramePr>
            <a:graphicFrameLocks noChangeAspect="1"/>
          </p:cNvGraphicFramePr>
          <p:nvPr/>
        </p:nvGraphicFramePr>
        <p:xfrm>
          <a:off x="2384425" y="5360988"/>
          <a:ext cx="950913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637" name="公式" r:id="rId47" imgW="952200" imgH="317160" progId="Equation.3">
                  <p:embed/>
                </p:oleObj>
              </mc:Choice>
              <mc:Fallback>
                <p:oleObj name="公式" r:id="rId47" imgW="952200" imgH="317160" progId="Equation.3">
                  <p:embed/>
                  <p:pic>
                    <p:nvPicPr>
                      <p:cNvPr id="0" name="Object 1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4425" y="5360988"/>
                        <a:ext cx="950913" cy="31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27" name="Object 127"/>
          <p:cNvGraphicFramePr>
            <a:graphicFrameLocks noChangeAspect="1"/>
          </p:cNvGraphicFramePr>
          <p:nvPr/>
        </p:nvGraphicFramePr>
        <p:xfrm>
          <a:off x="5795963" y="5373688"/>
          <a:ext cx="936625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638" name="公式" r:id="rId49" imgW="952200" imgH="317160" progId="Equation.3">
                  <p:embed/>
                </p:oleObj>
              </mc:Choice>
              <mc:Fallback>
                <p:oleObj name="公式" r:id="rId49" imgW="952200" imgH="317160" progId="Equation.3">
                  <p:embed/>
                  <p:pic>
                    <p:nvPicPr>
                      <p:cNvPr id="0" name="Object 1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5373688"/>
                        <a:ext cx="936625" cy="31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28" name="Object 128"/>
          <p:cNvGraphicFramePr>
            <a:graphicFrameLocks noChangeAspect="1"/>
          </p:cNvGraphicFramePr>
          <p:nvPr/>
        </p:nvGraphicFramePr>
        <p:xfrm>
          <a:off x="3924300" y="5337175"/>
          <a:ext cx="143986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639" name="公式" r:id="rId51" imgW="1562040" imgH="431640" progId="Equation.3">
                  <p:embed/>
                </p:oleObj>
              </mc:Choice>
              <mc:Fallback>
                <p:oleObj name="公式" r:id="rId51" imgW="1562040" imgH="431640" progId="Equation.3">
                  <p:embed/>
                  <p:pic>
                    <p:nvPicPr>
                      <p:cNvPr id="0" name="Object 1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5337175"/>
                        <a:ext cx="1439863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29" name="Text Box 129"/>
          <p:cNvSpPr txBox="1">
            <a:spLocks noChangeArrowheads="1"/>
          </p:cNvSpPr>
          <p:nvPr/>
        </p:nvSpPr>
        <p:spPr bwMode="auto">
          <a:xfrm>
            <a:off x="2411413" y="5805488"/>
            <a:ext cx="4321175" cy="984250"/>
          </a:xfrm>
          <a:prstGeom prst="rect">
            <a:avLst/>
          </a:prstGeom>
          <a:solidFill>
            <a:srgbClr val="000078"/>
          </a:solidFill>
          <a:ln w="38100">
            <a:solidFill>
              <a:srgbClr val="D60093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磁力矩总是使线圈</a:t>
            </a:r>
          </a:p>
          <a:p>
            <a:pPr algn="ctr" eaLnBrk="1" hangingPunct="1"/>
            <a:r>
              <a:rPr lang="zh-CN" altLang="en-US" sz="28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转向外磁场方向</a:t>
            </a:r>
          </a:p>
        </p:txBody>
      </p:sp>
      <p:grpSp>
        <p:nvGrpSpPr>
          <p:cNvPr id="28" name="Group 132"/>
          <p:cNvGrpSpPr>
            <a:grpSpLocks/>
          </p:cNvGrpSpPr>
          <p:nvPr/>
        </p:nvGrpSpPr>
        <p:grpSpPr bwMode="auto">
          <a:xfrm>
            <a:off x="6372225" y="331788"/>
            <a:ext cx="2443163" cy="720725"/>
            <a:chOff x="4063" y="164"/>
            <a:chExt cx="1539" cy="454"/>
          </a:xfrm>
        </p:grpSpPr>
        <p:graphicFrame>
          <p:nvGraphicFramePr>
            <p:cNvPr id="25617" name="Object 133"/>
            <p:cNvGraphicFramePr>
              <a:graphicFrameLocks noChangeAspect="1"/>
            </p:cNvGraphicFramePr>
            <p:nvPr/>
          </p:nvGraphicFramePr>
          <p:xfrm>
            <a:off x="4468" y="255"/>
            <a:ext cx="1134" cy="3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640" name="Equation" r:id="rId53" imgW="1790640" imgH="495000" progId="Equation.DSMT4">
                    <p:embed/>
                  </p:oleObj>
                </mc:Choice>
                <mc:Fallback>
                  <p:oleObj name="Equation" r:id="rId53" imgW="1790640" imgH="495000" progId="Equation.DSMT4">
                    <p:embed/>
                    <p:pic>
                      <p:nvPicPr>
                        <p:cNvPr id="0" name="Object 1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8" y="255"/>
                          <a:ext cx="1134" cy="331"/>
                        </a:xfrm>
                        <a:prstGeom prst="rect">
                          <a:avLst/>
                        </a:prstGeom>
                        <a:noFill/>
                        <a:ln w="28575">
                          <a:solidFill>
                            <a:srgbClr val="FF0066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18" name="Object 134"/>
            <p:cNvGraphicFramePr>
              <a:graphicFrameLocks noChangeAspect="1"/>
            </p:cNvGraphicFramePr>
            <p:nvPr/>
          </p:nvGraphicFramePr>
          <p:xfrm>
            <a:off x="4063" y="164"/>
            <a:ext cx="416" cy="4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641" name="剪辑" r:id="rId55" imgW="3285720" imgH="3038040" progId="MS_ClipArt_Gallery.2">
                    <p:embed/>
                  </p:oleObj>
                </mc:Choice>
                <mc:Fallback>
                  <p:oleObj name="剪辑" r:id="rId55" imgW="3285720" imgH="3038040" progId="MS_ClipArt_Gallery.2">
                    <p:embed/>
                    <p:pic>
                      <p:nvPicPr>
                        <p:cNvPr id="0" name="Object 1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63" y="164"/>
                          <a:ext cx="416" cy="4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5655" name="Text Box 75"/>
          <p:cNvSpPr txBox="1">
            <a:spLocks noChangeArrowheads="1"/>
          </p:cNvSpPr>
          <p:nvPr/>
        </p:nvSpPr>
        <p:spPr bwMode="auto">
          <a:xfrm>
            <a:off x="8662988" y="6429375"/>
            <a:ext cx="415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800">
                <a:solidFill>
                  <a:schemeClr val="bg2"/>
                </a:solidFill>
              </a:rPr>
              <a:t>24</a:t>
            </a:r>
          </a:p>
        </p:txBody>
      </p:sp>
    </p:spTree>
  </p:cSld>
  <p:clrMapOvr>
    <a:masterClrMapping/>
  </p:clrMapOvr>
  <p:transition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60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60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2560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2560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2560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660"/>
                            </p:stCondLst>
                            <p:childTnLst>
                              <p:par>
                                <p:cTn id="16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256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6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2" dur="500"/>
                                        <p:tgtEl>
                                          <p:spTgt spid="256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256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560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560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560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560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560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560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8" dur="500"/>
                                        <p:tgtEl>
                                          <p:spTgt spid="256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560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560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560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560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256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560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560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560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560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560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560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256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9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4" dur="500"/>
                                        <p:tgtEl>
                                          <p:spTgt spid="256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9" dur="500"/>
                                        <p:tgtEl>
                                          <p:spTgt spid="256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2560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2560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256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256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36" dur="500"/>
                                        <p:tgtEl>
                                          <p:spTgt spid="256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41" dur="500"/>
                                        <p:tgtEl>
                                          <p:spTgt spid="256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2560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2560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256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256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6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8" dur="500"/>
                                        <p:tgtEl>
                                          <p:spTgt spid="256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3" dur="500"/>
                                        <p:tgtEl>
                                          <p:spTgt spid="256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 nodeType="clickPar">
                      <p:stCondLst>
                        <p:cond delay="indefinite"/>
                      </p:stCondLst>
                      <p:childTnLst>
                        <p:par>
                          <p:cTn id="1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8" dur="500"/>
                                        <p:tgtEl>
                                          <p:spTgt spid="256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3" dur="75"/>
                                        <p:tgtEl>
                                          <p:spTgt spid="256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 nodeType="clickPar">
                      <p:stCondLst>
                        <p:cond delay="indefinite"/>
                      </p:stCondLst>
                      <p:childTnLst>
                        <p:par>
                          <p:cTn id="1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6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88" dur="75"/>
                                        <p:tgtEl>
                                          <p:spTgt spid="256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02" grpId="0" animBg="1" autoUpdateAnimBg="0"/>
      <p:bldP spid="256003" grpId="0" autoUpdateAnimBg="0"/>
      <p:bldP spid="256004" grpId="0" animBg="1"/>
      <p:bldP spid="256010" grpId="0" autoUpdateAnimBg="0"/>
      <p:bldP spid="256011" grpId="0" autoUpdateAnimBg="0"/>
      <p:bldP spid="256012" grpId="0" autoUpdateAnimBg="0"/>
      <p:bldP spid="256015" grpId="0"/>
      <p:bldP spid="256016" grpId="0" animBg="1"/>
      <p:bldP spid="256017" grpId="0" autoUpdateAnimBg="0"/>
      <p:bldP spid="256021" grpId="0" autoUpdateAnimBg="0"/>
      <p:bldP spid="256042" grpId="0" autoUpdateAnimBg="0"/>
      <p:bldP spid="256125" grpId="0" autoUpdateAnimBg="0"/>
      <p:bldP spid="256129" grpId="0" animBg="1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Text Box 2"/>
          <p:cNvSpPr txBox="1">
            <a:spLocks noChangeArrowheads="1"/>
          </p:cNvSpPr>
          <p:nvPr/>
        </p:nvSpPr>
        <p:spPr bwMode="auto">
          <a:xfrm>
            <a:off x="733425" y="180975"/>
            <a:ext cx="56007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tx2"/>
                </a:solidFill>
              </a:rPr>
              <a:t>3º </a:t>
            </a:r>
            <a:r>
              <a:rPr lang="zh-CN" altLang="en-US" sz="2800" b="1">
                <a:solidFill>
                  <a:schemeClr val="tx2"/>
                </a:solidFill>
              </a:rPr>
              <a:t>在非均匀场中的线圈</a:t>
            </a:r>
          </a:p>
        </p:txBody>
      </p:sp>
      <p:graphicFrame>
        <p:nvGraphicFramePr>
          <p:cNvPr id="2570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1002601"/>
              </p:ext>
            </p:extLst>
          </p:nvPr>
        </p:nvGraphicFramePr>
        <p:xfrm>
          <a:off x="6891338" y="858838"/>
          <a:ext cx="544512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43" name="公式" r:id="rId4" imgW="228600" imgH="215640" progId="Equation.3">
                  <p:embed/>
                </p:oleObj>
              </mc:Choice>
              <mc:Fallback>
                <p:oleObj name="公式" r:id="rId4" imgW="228600" imgH="2156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1338" y="858838"/>
                        <a:ext cx="544512" cy="51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357938" y="1504950"/>
            <a:ext cx="1600200" cy="1466850"/>
            <a:chOff x="4224" y="564"/>
            <a:chExt cx="1008" cy="924"/>
          </a:xfrm>
        </p:grpSpPr>
        <p:sp>
          <p:nvSpPr>
            <p:cNvPr id="26639" name="Line 5"/>
            <p:cNvSpPr>
              <a:spLocks noChangeShapeType="1"/>
            </p:cNvSpPr>
            <p:nvPr/>
          </p:nvSpPr>
          <p:spPr bwMode="auto">
            <a:xfrm>
              <a:off x="4224" y="1008"/>
              <a:ext cx="1008" cy="1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6640" name="Group 6"/>
            <p:cNvGrpSpPr>
              <a:grpSpLocks/>
            </p:cNvGrpSpPr>
            <p:nvPr/>
          </p:nvGrpSpPr>
          <p:grpSpPr bwMode="auto">
            <a:xfrm>
              <a:off x="4704" y="564"/>
              <a:ext cx="96" cy="788"/>
              <a:chOff x="816" y="2304"/>
              <a:chExt cx="96" cy="788"/>
            </a:xfrm>
          </p:grpSpPr>
          <p:sp>
            <p:nvSpPr>
              <p:cNvPr id="26643" name="Line 7"/>
              <p:cNvSpPr>
                <a:spLocks noChangeShapeType="1"/>
              </p:cNvSpPr>
              <p:nvPr/>
            </p:nvSpPr>
            <p:spPr bwMode="auto">
              <a:xfrm>
                <a:off x="816" y="2370"/>
                <a:ext cx="0" cy="654"/>
              </a:xfrm>
              <a:prstGeom prst="line">
                <a:avLst/>
              </a:prstGeom>
              <a:noFill/>
              <a:ln w="28575">
                <a:solidFill>
                  <a:srgbClr val="D6009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44" name="Line 8"/>
              <p:cNvSpPr>
                <a:spLocks noChangeShapeType="1"/>
              </p:cNvSpPr>
              <p:nvPr/>
            </p:nvSpPr>
            <p:spPr bwMode="auto">
              <a:xfrm>
                <a:off x="912" y="2370"/>
                <a:ext cx="0" cy="654"/>
              </a:xfrm>
              <a:prstGeom prst="line">
                <a:avLst/>
              </a:prstGeom>
              <a:noFill/>
              <a:ln w="28575">
                <a:solidFill>
                  <a:srgbClr val="D6009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6645" name="Group 9"/>
              <p:cNvGrpSpPr>
                <a:grpSpLocks/>
              </p:cNvGrpSpPr>
              <p:nvPr/>
            </p:nvGrpSpPr>
            <p:grpSpPr bwMode="auto">
              <a:xfrm>
                <a:off x="816" y="2996"/>
                <a:ext cx="96" cy="96"/>
                <a:chOff x="864" y="3216"/>
                <a:chExt cx="96" cy="96"/>
              </a:xfrm>
            </p:grpSpPr>
            <p:sp>
              <p:nvSpPr>
                <p:cNvPr id="26649" name="Oval 10"/>
                <p:cNvSpPr>
                  <a:spLocks noChangeArrowheads="1"/>
                </p:cNvSpPr>
                <p:nvPr/>
              </p:nvSpPr>
              <p:spPr bwMode="auto">
                <a:xfrm>
                  <a:off x="864" y="3216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rgbClr val="D6009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26650" name="Group 11"/>
                <p:cNvGrpSpPr>
                  <a:grpSpLocks/>
                </p:cNvGrpSpPr>
                <p:nvPr/>
              </p:nvGrpSpPr>
              <p:grpSpPr bwMode="auto">
                <a:xfrm>
                  <a:off x="882" y="3232"/>
                  <a:ext cx="48" cy="56"/>
                  <a:chOff x="1152" y="3352"/>
                  <a:chExt cx="48" cy="56"/>
                </a:xfrm>
              </p:grpSpPr>
              <p:sp>
                <p:nvSpPr>
                  <p:cNvPr id="26651" name="Line 12"/>
                  <p:cNvSpPr>
                    <a:spLocks noChangeShapeType="1"/>
                  </p:cNvSpPr>
                  <p:nvPr/>
                </p:nvSpPr>
                <p:spPr bwMode="auto">
                  <a:xfrm>
                    <a:off x="1152" y="3360"/>
                    <a:ext cx="48" cy="48"/>
                  </a:xfrm>
                  <a:prstGeom prst="line">
                    <a:avLst/>
                  </a:prstGeom>
                  <a:noFill/>
                  <a:ln w="28575">
                    <a:solidFill>
                      <a:srgbClr val="D60093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652" name="Line 1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152" y="3352"/>
                    <a:ext cx="48" cy="48"/>
                  </a:xfrm>
                  <a:prstGeom prst="line">
                    <a:avLst/>
                  </a:prstGeom>
                  <a:noFill/>
                  <a:ln w="28575">
                    <a:solidFill>
                      <a:srgbClr val="D60093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26646" name="Group 14"/>
              <p:cNvGrpSpPr>
                <a:grpSpLocks/>
              </p:cNvGrpSpPr>
              <p:nvPr/>
            </p:nvGrpSpPr>
            <p:grpSpPr bwMode="auto">
              <a:xfrm>
                <a:off x="816" y="2304"/>
                <a:ext cx="96" cy="96"/>
                <a:chOff x="960" y="3024"/>
                <a:chExt cx="96" cy="96"/>
              </a:xfrm>
            </p:grpSpPr>
            <p:sp>
              <p:nvSpPr>
                <p:cNvPr id="26647" name="Oval 15"/>
                <p:cNvSpPr>
                  <a:spLocks noChangeArrowheads="1"/>
                </p:cNvSpPr>
                <p:nvPr/>
              </p:nvSpPr>
              <p:spPr bwMode="auto">
                <a:xfrm>
                  <a:off x="960" y="3024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rgbClr val="D6009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648" name="Oval 16"/>
                <p:cNvSpPr>
                  <a:spLocks noChangeArrowheads="1"/>
                </p:cNvSpPr>
                <p:nvPr/>
              </p:nvSpPr>
              <p:spPr bwMode="auto">
                <a:xfrm>
                  <a:off x="978" y="3042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rgbClr val="D60093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6641" name="Arc 17"/>
            <p:cNvSpPr>
              <a:spLocks/>
            </p:cNvSpPr>
            <p:nvPr/>
          </p:nvSpPr>
          <p:spPr bwMode="auto">
            <a:xfrm rot="341270">
              <a:off x="4224" y="1200"/>
              <a:ext cx="1008" cy="2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42" name="Arc 18"/>
            <p:cNvSpPr>
              <a:spLocks/>
            </p:cNvSpPr>
            <p:nvPr/>
          </p:nvSpPr>
          <p:spPr bwMode="auto">
            <a:xfrm flipV="1">
              <a:off x="4224" y="576"/>
              <a:ext cx="960" cy="2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57043" name="Line 19"/>
          <p:cNvSpPr>
            <a:spLocks noChangeShapeType="1"/>
          </p:cNvSpPr>
          <p:nvPr/>
        </p:nvSpPr>
        <p:spPr bwMode="auto">
          <a:xfrm>
            <a:off x="7272338" y="1524000"/>
            <a:ext cx="304800" cy="158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7044" name="Line 20"/>
          <p:cNvSpPr>
            <a:spLocks noChangeShapeType="1"/>
          </p:cNvSpPr>
          <p:nvPr/>
        </p:nvSpPr>
        <p:spPr bwMode="auto">
          <a:xfrm flipH="1">
            <a:off x="6815138" y="1524000"/>
            <a:ext cx="30480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7045" name="Line 21"/>
          <p:cNvSpPr>
            <a:spLocks noChangeShapeType="1"/>
          </p:cNvSpPr>
          <p:nvPr/>
        </p:nvSpPr>
        <p:spPr bwMode="auto">
          <a:xfrm rot="16200000" flipV="1">
            <a:off x="7017544" y="1354931"/>
            <a:ext cx="304800" cy="158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57046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5794578"/>
              </p:ext>
            </p:extLst>
          </p:nvPr>
        </p:nvGraphicFramePr>
        <p:xfrm>
          <a:off x="7424738" y="1143000"/>
          <a:ext cx="45720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44" name="Equation" r:id="rId6" imgW="406080" imgH="393480" progId="Equation.3">
                  <p:embed/>
                </p:oleObj>
              </mc:Choice>
              <mc:Fallback>
                <p:oleObj name="Equation" r:id="rId6" imgW="406080" imgH="39348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4738" y="1143000"/>
                        <a:ext cx="457200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7047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0559353"/>
              </p:ext>
            </p:extLst>
          </p:nvPr>
        </p:nvGraphicFramePr>
        <p:xfrm>
          <a:off x="6232525" y="1235075"/>
          <a:ext cx="6223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45" name="Equation" r:id="rId8" imgW="583920" imgH="431640" progId="Equation.DSMT4">
                  <p:embed/>
                </p:oleObj>
              </mc:Choice>
              <mc:Fallback>
                <p:oleObj name="Equation" r:id="rId8" imgW="583920" imgH="43164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2525" y="1235075"/>
                        <a:ext cx="622300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7048" name="Text Box 24"/>
          <p:cNvSpPr txBox="1">
            <a:spLocks noChangeArrowheads="1"/>
          </p:cNvSpPr>
          <p:nvPr/>
        </p:nvSpPr>
        <p:spPr bwMode="auto">
          <a:xfrm>
            <a:off x="1093788" y="1346200"/>
            <a:ext cx="48244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>
                <a:sym typeface="Symbol" pitchFamily="18" charset="2"/>
              </a:rPr>
              <a:t>通常：</a:t>
            </a:r>
            <a:r>
              <a:rPr lang="en-US" altLang="zh-CN" sz="2800" b="1" i="1"/>
              <a:t>F</a:t>
            </a:r>
            <a:r>
              <a:rPr lang="zh-CN" altLang="en-US" sz="2800" b="1" baseline="-25000"/>
              <a:t>合</a:t>
            </a:r>
            <a:r>
              <a:rPr lang="zh-CN" altLang="en-US" sz="2800" b="1"/>
              <a:t>≠</a:t>
            </a:r>
            <a:r>
              <a:rPr lang="en-US" altLang="zh-CN" sz="2800" b="1"/>
              <a:t>0</a:t>
            </a:r>
            <a:r>
              <a:rPr lang="zh-CN" altLang="en-US" sz="2800" b="1"/>
              <a:t>，</a:t>
            </a:r>
            <a:r>
              <a:rPr lang="en-US" altLang="zh-CN" sz="2800" b="1" i="1">
                <a:sym typeface="Symbol" pitchFamily="18" charset="2"/>
              </a:rPr>
              <a:t>M</a:t>
            </a:r>
            <a:r>
              <a:rPr lang="en-US" altLang="zh-CN" sz="2800" b="1"/>
              <a:t>≠0</a:t>
            </a:r>
            <a:r>
              <a:rPr lang="zh-CN" altLang="en-US" sz="2800"/>
              <a:t>。</a:t>
            </a:r>
          </a:p>
        </p:txBody>
      </p:sp>
      <p:sp>
        <p:nvSpPr>
          <p:cNvPr id="257049" name="Text Box 25"/>
          <p:cNvSpPr txBox="1">
            <a:spLocks noChangeArrowheads="1"/>
          </p:cNvSpPr>
          <p:nvPr/>
        </p:nvSpPr>
        <p:spPr bwMode="auto">
          <a:xfrm>
            <a:off x="1114425" y="1943100"/>
            <a:ext cx="61722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>
                <a:sym typeface="Symbol" pitchFamily="18" charset="2"/>
              </a:rPr>
              <a:t></a:t>
            </a:r>
            <a:r>
              <a:rPr lang="en-US" altLang="zh-CN" sz="2800" b="1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zh-CN" altLang="en-US" sz="2800" b="1">
                <a:sym typeface="Symbol" pitchFamily="18" charset="2"/>
              </a:rPr>
              <a:t>线圈除了</a:t>
            </a:r>
            <a:r>
              <a:rPr lang="zh-CN" altLang="en-US" sz="2800" b="1">
                <a:solidFill>
                  <a:srgbClr val="FF0000"/>
                </a:solidFill>
                <a:ea typeface="黑体" pitchFamily="2" charset="-122"/>
                <a:sym typeface="Symbol" pitchFamily="18" charset="2"/>
              </a:rPr>
              <a:t>转动</a:t>
            </a:r>
            <a:r>
              <a:rPr lang="zh-CN" altLang="en-US" sz="2800" b="1">
                <a:sym typeface="Symbol" pitchFamily="18" charset="2"/>
              </a:rPr>
              <a:t>，还会</a:t>
            </a:r>
            <a:r>
              <a:rPr lang="zh-CN" altLang="en-US" sz="2800" b="1">
                <a:solidFill>
                  <a:srgbClr val="FF0000"/>
                </a:solidFill>
                <a:ea typeface="黑体" pitchFamily="2" charset="-122"/>
                <a:sym typeface="Symbol" pitchFamily="18" charset="2"/>
              </a:rPr>
              <a:t>平动</a:t>
            </a:r>
            <a:r>
              <a:rPr lang="zh-CN" altLang="en-US" sz="2800" b="1">
                <a:sym typeface="Symbol" pitchFamily="18" charset="2"/>
              </a:rPr>
              <a:t>，</a:t>
            </a:r>
          </a:p>
          <a:p>
            <a:r>
              <a:rPr lang="zh-CN" altLang="en-US" sz="2800" b="1">
                <a:sym typeface="Symbol" pitchFamily="18" charset="2"/>
              </a:rPr>
              <a:t>    对非刚性线圈可能还有</a:t>
            </a:r>
            <a:r>
              <a:rPr lang="zh-CN" altLang="en-US" sz="2800" b="1">
                <a:solidFill>
                  <a:srgbClr val="FF0000"/>
                </a:solidFill>
                <a:ea typeface="黑体" pitchFamily="2" charset="-122"/>
                <a:sym typeface="Symbol" pitchFamily="18" charset="2"/>
              </a:rPr>
              <a:t>形变</a:t>
            </a:r>
            <a:endParaRPr lang="zh-CN" altLang="en-US" sz="2800">
              <a:solidFill>
                <a:srgbClr val="FF0000"/>
              </a:solidFill>
              <a:ea typeface="黑体" pitchFamily="2" charset="-122"/>
              <a:sym typeface="Symbol" pitchFamily="18" charset="2"/>
            </a:endParaRPr>
          </a:p>
        </p:txBody>
      </p:sp>
      <p:sp>
        <p:nvSpPr>
          <p:cNvPr id="257051" name="Text Box 27"/>
          <p:cNvSpPr txBox="1">
            <a:spLocks noChangeArrowheads="1"/>
          </p:cNvSpPr>
          <p:nvPr/>
        </p:nvSpPr>
        <p:spPr bwMode="auto">
          <a:xfrm>
            <a:off x="1093788" y="785813"/>
            <a:ext cx="53117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/>
              <a:t>一般情况比较复杂</a:t>
            </a:r>
            <a:endParaRPr lang="zh-CN" altLang="en-US" sz="2800"/>
          </a:p>
        </p:txBody>
      </p:sp>
      <p:sp>
        <p:nvSpPr>
          <p:cNvPr id="26638" name="Text Box 75"/>
          <p:cNvSpPr txBox="1">
            <a:spLocks noChangeArrowheads="1"/>
          </p:cNvSpPr>
          <p:nvPr/>
        </p:nvSpPr>
        <p:spPr bwMode="auto">
          <a:xfrm>
            <a:off x="8662988" y="6429375"/>
            <a:ext cx="415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800">
                <a:solidFill>
                  <a:schemeClr val="bg2"/>
                </a:solidFill>
              </a:rPr>
              <a:t>25</a:t>
            </a:r>
          </a:p>
        </p:txBody>
      </p:sp>
      <p:grpSp>
        <p:nvGrpSpPr>
          <p:cNvPr id="32" name="Group 6"/>
          <p:cNvGrpSpPr>
            <a:grpSpLocks/>
          </p:cNvGrpSpPr>
          <p:nvPr/>
        </p:nvGrpSpPr>
        <p:grpSpPr bwMode="auto">
          <a:xfrm>
            <a:off x="2935034" y="4502283"/>
            <a:ext cx="152400" cy="1250950"/>
            <a:chOff x="816" y="2304"/>
            <a:chExt cx="96" cy="788"/>
          </a:xfrm>
        </p:grpSpPr>
        <p:sp>
          <p:nvSpPr>
            <p:cNvPr id="35" name="Line 7"/>
            <p:cNvSpPr>
              <a:spLocks noChangeShapeType="1"/>
            </p:cNvSpPr>
            <p:nvPr/>
          </p:nvSpPr>
          <p:spPr bwMode="auto">
            <a:xfrm>
              <a:off x="816" y="2370"/>
              <a:ext cx="0" cy="654"/>
            </a:xfrm>
            <a:prstGeom prst="line">
              <a:avLst/>
            </a:prstGeom>
            <a:noFill/>
            <a:ln w="28575">
              <a:solidFill>
                <a:srgbClr val="D6009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Line 8"/>
            <p:cNvSpPr>
              <a:spLocks noChangeShapeType="1"/>
            </p:cNvSpPr>
            <p:nvPr/>
          </p:nvSpPr>
          <p:spPr bwMode="auto">
            <a:xfrm>
              <a:off x="912" y="2370"/>
              <a:ext cx="0" cy="654"/>
            </a:xfrm>
            <a:prstGeom prst="line">
              <a:avLst/>
            </a:prstGeom>
            <a:noFill/>
            <a:ln w="28575">
              <a:solidFill>
                <a:srgbClr val="D6009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7" name="Group 9"/>
            <p:cNvGrpSpPr>
              <a:grpSpLocks/>
            </p:cNvGrpSpPr>
            <p:nvPr/>
          </p:nvGrpSpPr>
          <p:grpSpPr bwMode="auto">
            <a:xfrm>
              <a:off x="816" y="2996"/>
              <a:ext cx="96" cy="96"/>
              <a:chOff x="864" y="3216"/>
              <a:chExt cx="96" cy="96"/>
            </a:xfrm>
          </p:grpSpPr>
          <p:sp>
            <p:nvSpPr>
              <p:cNvPr id="41" name="Oval 10"/>
              <p:cNvSpPr>
                <a:spLocks noChangeArrowheads="1"/>
              </p:cNvSpPr>
              <p:nvPr/>
            </p:nvSpPr>
            <p:spPr bwMode="auto">
              <a:xfrm>
                <a:off x="864" y="3216"/>
                <a:ext cx="96" cy="96"/>
              </a:xfrm>
              <a:prstGeom prst="ellipse">
                <a:avLst/>
              </a:prstGeom>
              <a:noFill/>
              <a:ln w="28575">
                <a:solidFill>
                  <a:srgbClr val="D6009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42" name="Group 11"/>
              <p:cNvGrpSpPr>
                <a:grpSpLocks/>
              </p:cNvGrpSpPr>
              <p:nvPr/>
            </p:nvGrpSpPr>
            <p:grpSpPr bwMode="auto">
              <a:xfrm>
                <a:off x="882" y="3232"/>
                <a:ext cx="48" cy="56"/>
                <a:chOff x="1152" y="3352"/>
                <a:chExt cx="48" cy="56"/>
              </a:xfrm>
            </p:grpSpPr>
            <p:sp>
              <p:nvSpPr>
                <p:cNvPr id="43" name="Line 12"/>
                <p:cNvSpPr>
                  <a:spLocks noChangeShapeType="1"/>
                </p:cNvSpPr>
                <p:nvPr/>
              </p:nvSpPr>
              <p:spPr bwMode="auto">
                <a:xfrm>
                  <a:off x="1152" y="3360"/>
                  <a:ext cx="48" cy="48"/>
                </a:xfrm>
                <a:prstGeom prst="line">
                  <a:avLst/>
                </a:prstGeom>
                <a:noFill/>
                <a:ln w="28575">
                  <a:solidFill>
                    <a:srgbClr val="D6009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4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1152" y="3352"/>
                  <a:ext cx="48" cy="48"/>
                </a:xfrm>
                <a:prstGeom prst="line">
                  <a:avLst/>
                </a:prstGeom>
                <a:noFill/>
                <a:ln w="28575">
                  <a:solidFill>
                    <a:srgbClr val="D6009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8" name="Group 14"/>
            <p:cNvGrpSpPr>
              <a:grpSpLocks/>
            </p:cNvGrpSpPr>
            <p:nvPr/>
          </p:nvGrpSpPr>
          <p:grpSpPr bwMode="auto">
            <a:xfrm>
              <a:off x="816" y="2304"/>
              <a:ext cx="96" cy="96"/>
              <a:chOff x="960" y="3024"/>
              <a:chExt cx="96" cy="96"/>
            </a:xfrm>
          </p:grpSpPr>
          <p:sp>
            <p:nvSpPr>
              <p:cNvPr id="39" name="Oval 15"/>
              <p:cNvSpPr>
                <a:spLocks noChangeArrowheads="1"/>
              </p:cNvSpPr>
              <p:nvPr/>
            </p:nvSpPr>
            <p:spPr bwMode="auto">
              <a:xfrm>
                <a:off x="960" y="3024"/>
                <a:ext cx="96" cy="96"/>
              </a:xfrm>
              <a:prstGeom prst="ellipse">
                <a:avLst/>
              </a:prstGeom>
              <a:noFill/>
              <a:ln w="28575">
                <a:solidFill>
                  <a:srgbClr val="D6009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" name="Oval 16"/>
              <p:cNvSpPr>
                <a:spLocks noChangeArrowheads="1"/>
              </p:cNvSpPr>
              <p:nvPr/>
            </p:nvSpPr>
            <p:spPr bwMode="auto">
              <a:xfrm>
                <a:off x="978" y="3042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rgbClr val="D6009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5" name="组合 4"/>
          <p:cNvGrpSpPr/>
          <p:nvPr/>
        </p:nvGrpSpPr>
        <p:grpSpPr>
          <a:xfrm>
            <a:off x="2173034" y="4521333"/>
            <a:ext cx="1600200" cy="1447800"/>
            <a:chOff x="1976452" y="4752340"/>
            <a:chExt cx="1600200" cy="1447800"/>
          </a:xfrm>
        </p:grpSpPr>
        <p:sp>
          <p:nvSpPr>
            <p:cNvPr id="31" name="Line 5"/>
            <p:cNvSpPr>
              <a:spLocks noChangeShapeType="1"/>
            </p:cNvSpPr>
            <p:nvPr/>
          </p:nvSpPr>
          <p:spPr bwMode="auto">
            <a:xfrm>
              <a:off x="1976452" y="5438140"/>
              <a:ext cx="1600200" cy="158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Arc 17"/>
            <p:cNvSpPr>
              <a:spLocks/>
            </p:cNvSpPr>
            <p:nvPr/>
          </p:nvSpPr>
          <p:spPr bwMode="auto">
            <a:xfrm rot="341270">
              <a:off x="1976452" y="5742940"/>
              <a:ext cx="1600200" cy="45720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Arc 18"/>
            <p:cNvSpPr>
              <a:spLocks/>
            </p:cNvSpPr>
            <p:nvPr/>
          </p:nvSpPr>
          <p:spPr bwMode="auto">
            <a:xfrm flipV="1">
              <a:off x="1976452" y="4752340"/>
              <a:ext cx="1524000" cy="45720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1" name="Group 6"/>
          <p:cNvGrpSpPr>
            <a:grpSpLocks/>
          </p:cNvGrpSpPr>
          <p:nvPr/>
        </p:nvGrpSpPr>
        <p:grpSpPr bwMode="auto">
          <a:xfrm>
            <a:off x="1992060" y="4502283"/>
            <a:ext cx="152400" cy="1250950"/>
            <a:chOff x="816" y="2304"/>
            <a:chExt cx="96" cy="788"/>
          </a:xfrm>
        </p:grpSpPr>
        <p:sp>
          <p:nvSpPr>
            <p:cNvPr id="52" name="Line 7"/>
            <p:cNvSpPr>
              <a:spLocks noChangeShapeType="1"/>
            </p:cNvSpPr>
            <p:nvPr/>
          </p:nvSpPr>
          <p:spPr bwMode="auto">
            <a:xfrm>
              <a:off x="816" y="2370"/>
              <a:ext cx="0" cy="654"/>
            </a:xfrm>
            <a:prstGeom prst="line">
              <a:avLst/>
            </a:prstGeom>
            <a:noFill/>
            <a:ln w="28575">
              <a:solidFill>
                <a:srgbClr val="D6009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Line 8"/>
            <p:cNvSpPr>
              <a:spLocks noChangeShapeType="1"/>
            </p:cNvSpPr>
            <p:nvPr/>
          </p:nvSpPr>
          <p:spPr bwMode="auto">
            <a:xfrm>
              <a:off x="912" y="2370"/>
              <a:ext cx="0" cy="654"/>
            </a:xfrm>
            <a:prstGeom prst="line">
              <a:avLst/>
            </a:prstGeom>
            <a:noFill/>
            <a:ln w="28575">
              <a:solidFill>
                <a:srgbClr val="D6009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4" name="Group 9"/>
            <p:cNvGrpSpPr>
              <a:grpSpLocks/>
            </p:cNvGrpSpPr>
            <p:nvPr/>
          </p:nvGrpSpPr>
          <p:grpSpPr bwMode="auto">
            <a:xfrm>
              <a:off x="816" y="2996"/>
              <a:ext cx="96" cy="96"/>
              <a:chOff x="864" y="3216"/>
              <a:chExt cx="96" cy="96"/>
            </a:xfrm>
          </p:grpSpPr>
          <p:sp>
            <p:nvSpPr>
              <p:cNvPr id="58" name="Oval 10"/>
              <p:cNvSpPr>
                <a:spLocks noChangeArrowheads="1"/>
              </p:cNvSpPr>
              <p:nvPr/>
            </p:nvSpPr>
            <p:spPr bwMode="auto">
              <a:xfrm>
                <a:off x="864" y="3216"/>
                <a:ext cx="96" cy="96"/>
              </a:xfrm>
              <a:prstGeom prst="ellipse">
                <a:avLst/>
              </a:prstGeom>
              <a:noFill/>
              <a:ln w="28575">
                <a:solidFill>
                  <a:srgbClr val="D6009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59" name="Group 11"/>
              <p:cNvGrpSpPr>
                <a:grpSpLocks/>
              </p:cNvGrpSpPr>
              <p:nvPr/>
            </p:nvGrpSpPr>
            <p:grpSpPr bwMode="auto">
              <a:xfrm>
                <a:off x="882" y="3232"/>
                <a:ext cx="48" cy="56"/>
                <a:chOff x="1152" y="3352"/>
                <a:chExt cx="48" cy="56"/>
              </a:xfrm>
            </p:grpSpPr>
            <p:sp>
              <p:nvSpPr>
                <p:cNvPr id="60" name="Line 12"/>
                <p:cNvSpPr>
                  <a:spLocks noChangeShapeType="1"/>
                </p:cNvSpPr>
                <p:nvPr/>
              </p:nvSpPr>
              <p:spPr bwMode="auto">
                <a:xfrm>
                  <a:off x="1152" y="3360"/>
                  <a:ext cx="48" cy="48"/>
                </a:xfrm>
                <a:prstGeom prst="line">
                  <a:avLst/>
                </a:prstGeom>
                <a:noFill/>
                <a:ln w="28575">
                  <a:solidFill>
                    <a:srgbClr val="D6009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1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1152" y="3352"/>
                  <a:ext cx="48" cy="48"/>
                </a:xfrm>
                <a:prstGeom prst="line">
                  <a:avLst/>
                </a:prstGeom>
                <a:noFill/>
                <a:ln w="28575">
                  <a:solidFill>
                    <a:srgbClr val="D6009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55" name="Group 14"/>
            <p:cNvGrpSpPr>
              <a:grpSpLocks/>
            </p:cNvGrpSpPr>
            <p:nvPr/>
          </p:nvGrpSpPr>
          <p:grpSpPr bwMode="auto">
            <a:xfrm>
              <a:off x="816" y="2304"/>
              <a:ext cx="96" cy="96"/>
              <a:chOff x="960" y="3024"/>
              <a:chExt cx="96" cy="96"/>
            </a:xfrm>
          </p:grpSpPr>
          <p:sp>
            <p:nvSpPr>
              <p:cNvPr id="56" name="Oval 15"/>
              <p:cNvSpPr>
                <a:spLocks noChangeArrowheads="1"/>
              </p:cNvSpPr>
              <p:nvPr/>
            </p:nvSpPr>
            <p:spPr bwMode="auto">
              <a:xfrm>
                <a:off x="960" y="3024"/>
                <a:ext cx="96" cy="96"/>
              </a:xfrm>
              <a:prstGeom prst="ellipse">
                <a:avLst/>
              </a:prstGeom>
              <a:noFill/>
              <a:ln w="28575">
                <a:solidFill>
                  <a:srgbClr val="D6009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" name="Oval 16"/>
              <p:cNvSpPr>
                <a:spLocks noChangeArrowheads="1"/>
              </p:cNvSpPr>
              <p:nvPr/>
            </p:nvSpPr>
            <p:spPr bwMode="auto">
              <a:xfrm>
                <a:off x="978" y="3042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rgbClr val="D6009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6" name="组合 5"/>
          <p:cNvGrpSpPr/>
          <p:nvPr/>
        </p:nvGrpSpPr>
        <p:grpSpPr>
          <a:xfrm>
            <a:off x="2215911" y="3957294"/>
            <a:ext cx="747697" cy="605315"/>
            <a:chOff x="6524641" y="1072673"/>
            <a:chExt cx="747697" cy="605315"/>
          </a:xfrm>
        </p:grpSpPr>
        <p:sp>
          <p:nvSpPr>
            <p:cNvPr id="66" name="Line 20"/>
            <p:cNvSpPr>
              <a:spLocks noChangeShapeType="1"/>
            </p:cNvSpPr>
            <p:nvPr/>
          </p:nvSpPr>
          <p:spPr bwMode="auto">
            <a:xfrm flipH="1">
              <a:off x="6967538" y="1676400"/>
              <a:ext cx="304800" cy="15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67" name="Object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81512433"/>
                </p:ext>
              </p:extLst>
            </p:nvPr>
          </p:nvGraphicFramePr>
          <p:xfrm>
            <a:off x="6524641" y="1072673"/>
            <a:ext cx="622300" cy="460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146" name="Equation" r:id="rId10" imgW="583920" imgH="431640" progId="Equation.DSMT4">
                    <p:embed/>
                  </p:oleObj>
                </mc:Choice>
                <mc:Fallback>
                  <p:oleObj name="Equation" r:id="rId10" imgW="583920" imgH="431640" progId="Equation.DSMT4">
                    <p:embed/>
                    <p:pic>
                      <p:nvPicPr>
                        <p:cNvPr id="257047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24641" y="1072673"/>
                          <a:ext cx="622300" cy="4603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9" name="Group 6"/>
          <p:cNvGrpSpPr>
            <a:grpSpLocks/>
          </p:cNvGrpSpPr>
          <p:nvPr/>
        </p:nvGrpSpPr>
        <p:grpSpPr bwMode="auto">
          <a:xfrm flipV="1">
            <a:off x="5549895" y="4541826"/>
            <a:ext cx="181213" cy="1239981"/>
            <a:chOff x="816" y="2304"/>
            <a:chExt cx="96" cy="788"/>
          </a:xfrm>
        </p:grpSpPr>
        <p:sp>
          <p:nvSpPr>
            <p:cNvPr id="70" name="Line 7"/>
            <p:cNvSpPr>
              <a:spLocks noChangeShapeType="1"/>
            </p:cNvSpPr>
            <p:nvPr/>
          </p:nvSpPr>
          <p:spPr bwMode="auto">
            <a:xfrm>
              <a:off x="816" y="2370"/>
              <a:ext cx="0" cy="654"/>
            </a:xfrm>
            <a:prstGeom prst="line">
              <a:avLst/>
            </a:prstGeom>
            <a:noFill/>
            <a:ln w="28575">
              <a:solidFill>
                <a:srgbClr val="D6009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Line 8"/>
            <p:cNvSpPr>
              <a:spLocks noChangeShapeType="1"/>
            </p:cNvSpPr>
            <p:nvPr/>
          </p:nvSpPr>
          <p:spPr bwMode="auto">
            <a:xfrm>
              <a:off x="912" y="2370"/>
              <a:ext cx="0" cy="654"/>
            </a:xfrm>
            <a:prstGeom prst="line">
              <a:avLst/>
            </a:prstGeom>
            <a:noFill/>
            <a:ln w="28575">
              <a:solidFill>
                <a:srgbClr val="D6009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72" name="Group 9"/>
            <p:cNvGrpSpPr>
              <a:grpSpLocks/>
            </p:cNvGrpSpPr>
            <p:nvPr/>
          </p:nvGrpSpPr>
          <p:grpSpPr bwMode="auto">
            <a:xfrm>
              <a:off x="816" y="2996"/>
              <a:ext cx="96" cy="96"/>
              <a:chOff x="864" y="3216"/>
              <a:chExt cx="96" cy="96"/>
            </a:xfrm>
          </p:grpSpPr>
          <p:sp>
            <p:nvSpPr>
              <p:cNvPr id="76" name="Oval 10"/>
              <p:cNvSpPr>
                <a:spLocks noChangeArrowheads="1"/>
              </p:cNvSpPr>
              <p:nvPr/>
            </p:nvSpPr>
            <p:spPr bwMode="auto">
              <a:xfrm>
                <a:off x="864" y="3216"/>
                <a:ext cx="96" cy="96"/>
              </a:xfrm>
              <a:prstGeom prst="ellipse">
                <a:avLst/>
              </a:prstGeom>
              <a:noFill/>
              <a:ln w="28575">
                <a:solidFill>
                  <a:srgbClr val="D6009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77" name="Group 11"/>
              <p:cNvGrpSpPr>
                <a:grpSpLocks/>
              </p:cNvGrpSpPr>
              <p:nvPr/>
            </p:nvGrpSpPr>
            <p:grpSpPr bwMode="auto">
              <a:xfrm>
                <a:off x="882" y="3232"/>
                <a:ext cx="48" cy="56"/>
                <a:chOff x="1152" y="3352"/>
                <a:chExt cx="48" cy="56"/>
              </a:xfrm>
            </p:grpSpPr>
            <p:sp>
              <p:nvSpPr>
                <p:cNvPr id="78" name="Line 12"/>
                <p:cNvSpPr>
                  <a:spLocks noChangeShapeType="1"/>
                </p:cNvSpPr>
                <p:nvPr/>
              </p:nvSpPr>
              <p:spPr bwMode="auto">
                <a:xfrm>
                  <a:off x="1152" y="3360"/>
                  <a:ext cx="48" cy="48"/>
                </a:xfrm>
                <a:prstGeom prst="line">
                  <a:avLst/>
                </a:prstGeom>
                <a:noFill/>
                <a:ln w="28575">
                  <a:solidFill>
                    <a:srgbClr val="D6009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1152" y="3352"/>
                  <a:ext cx="48" cy="48"/>
                </a:xfrm>
                <a:prstGeom prst="line">
                  <a:avLst/>
                </a:prstGeom>
                <a:noFill/>
                <a:ln w="28575">
                  <a:solidFill>
                    <a:srgbClr val="D6009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73" name="Group 14"/>
            <p:cNvGrpSpPr>
              <a:grpSpLocks/>
            </p:cNvGrpSpPr>
            <p:nvPr/>
          </p:nvGrpSpPr>
          <p:grpSpPr bwMode="auto">
            <a:xfrm>
              <a:off x="816" y="2304"/>
              <a:ext cx="96" cy="96"/>
              <a:chOff x="960" y="3024"/>
              <a:chExt cx="96" cy="96"/>
            </a:xfrm>
          </p:grpSpPr>
          <p:sp>
            <p:nvSpPr>
              <p:cNvPr id="74" name="Oval 15"/>
              <p:cNvSpPr>
                <a:spLocks noChangeArrowheads="1"/>
              </p:cNvSpPr>
              <p:nvPr/>
            </p:nvSpPr>
            <p:spPr bwMode="auto">
              <a:xfrm>
                <a:off x="960" y="3024"/>
                <a:ext cx="96" cy="96"/>
              </a:xfrm>
              <a:prstGeom prst="ellipse">
                <a:avLst/>
              </a:prstGeom>
              <a:noFill/>
              <a:ln w="28575">
                <a:solidFill>
                  <a:srgbClr val="D6009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" name="Oval 16"/>
              <p:cNvSpPr>
                <a:spLocks noChangeArrowheads="1"/>
              </p:cNvSpPr>
              <p:nvPr/>
            </p:nvSpPr>
            <p:spPr bwMode="auto">
              <a:xfrm>
                <a:off x="978" y="3042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rgbClr val="D6009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80" name="Group 6"/>
          <p:cNvGrpSpPr>
            <a:grpSpLocks/>
          </p:cNvGrpSpPr>
          <p:nvPr/>
        </p:nvGrpSpPr>
        <p:grpSpPr bwMode="auto">
          <a:xfrm>
            <a:off x="6694890" y="4530858"/>
            <a:ext cx="152400" cy="1250950"/>
            <a:chOff x="816" y="2304"/>
            <a:chExt cx="96" cy="788"/>
          </a:xfrm>
        </p:grpSpPr>
        <p:sp>
          <p:nvSpPr>
            <p:cNvPr id="81" name="Line 7"/>
            <p:cNvSpPr>
              <a:spLocks noChangeShapeType="1"/>
            </p:cNvSpPr>
            <p:nvPr/>
          </p:nvSpPr>
          <p:spPr bwMode="auto">
            <a:xfrm>
              <a:off x="816" y="2370"/>
              <a:ext cx="0" cy="654"/>
            </a:xfrm>
            <a:prstGeom prst="line">
              <a:avLst/>
            </a:prstGeom>
            <a:noFill/>
            <a:ln w="28575">
              <a:solidFill>
                <a:srgbClr val="D6009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Line 8"/>
            <p:cNvSpPr>
              <a:spLocks noChangeShapeType="1"/>
            </p:cNvSpPr>
            <p:nvPr/>
          </p:nvSpPr>
          <p:spPr bwMode="auto">
            <a:xfrm>
              <a:off x="912" y="2370"/>
              <a:ext cx="0" cy="654"/>
            </a:xfrm>
            <a:prstGeom prst="line">
              <a:avLst/>
            </a:prstGeom>
            <a:noFill/>
            <a:ln w="28575">
              <a:solidFill>
                <a:srgbClr val="D6009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83" name="Group 9"/>
            <p:cNvGrpSpPr>
              <a:grpSpLocks/>
            </p:cNvGrpSpPr>
            <p:nvPr/>
          </p:nvGrpSpPr>
          <p:grpSpPr bwMode="auto">
            <a:xfrm>
              <a:off x="816" y="2996"/>
              <a:ext cx="96" cy="96"/>
              <a:chOff x="864" y="3216"/>
              <a:chExt cx="96" cy="96"/>
            </a:xfrm>
          </p:grpSpPr>
          <p:sp>
            <p:nvSpPr>
              <p:cNvPr id="87" name="Oval 10"/>
              <p:cNvSpPr>
                <a:spLocks noChangeArrowheads="1"/>
              </p:cNvSpPr>
              <p:nvPr/>
            </p:nvSpPr>
            <p:spPr bwMode="auto">
              <a:xfrm>
                <a:off x="864" y="3216"/>
                <a:ext cx="96" cy="96"/>
              </a:xfrm>
              <a:prstGeom prst="ellipse">
                <a:avLst/>
              </a:prstGeom>
              <a:noFill/>
              <a:ln w="28575">
                <a:solidFill>
                  <a:srgbClr val="D6009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88" name="Group 11"/>
              <p:cNvGrpSpPr>
                <a:grpSpLocks/>
              </p:cNvGrpSpPr>
              <p:nvPr/>
            </p:nvGrpSpPr>
            <p:grpSpPr bwMode="auto">
              <a:xfrm>
                <a:off x="882" y="3232"/>
                <a:ext cx="48" cy="56"/>
                <a:chOff x="1152" y="3352"/>
                <a:chExt cx="48" cy="56"/>
              </a:xfrm>
            </p:grpSpPr>
            <p:sp>
              <p:nvSpPr>
                <p:cNvPr id="89" name="Line 12"/>
                <p:cNvSpPr>
                  <a:spLocks noChangeShapeType="1"/>
                </p:cNvSpPr>
                <p:nvPr/>
              </p:nvSpPr>
              <p:spPr bwMode="auto">
                <a:xfrm>
                  <a:off x="1152" y="3360"/>
                  <a:ext cx="48" cy="48"/>
                </a:xfrm>
                <a:prstGeom prst="line">
                  <a:avLst/>
                </a:prstGeom>
                <a:noFill/>
                <a:ln w="28575">
                  <a:solidFill>
                    <a:srgbClr val="D6009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0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1152" y="3352"/>
                  <a:ext cx="48" cy="48"/>
                </a:xfrm>
                <a:prstGeom prst="line">
                  <a:avLst/>
                </a:prstGeom>
                <a:noFill/>
                <a:ln w="28575">
                  <a:solidFill>
                    <a:srgbClr val="D6009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84" name="Group 14"/>
            <p:cNvGrpSpPr>
              <a:grpSpLocks/>
            </p:cNvGrpSpPr>
            <p:nvPr/>
          </p:nvGrpSpPr>
          <p:grpSpPr bwMode="auto">
            <a:xfrm>
              <a:off x="816" y="2304"/>
              <a:ext cx="96" cy="96"/>
              <a:chOff x="960" y="3024"/>
              <a:chExt cx="96" cy="96"/>
            </a:xfrm>
          </p:grpSpPr>
          <p:sp>
            <p:nvSpPr>
              <p:cNvPr id="85" name="Oval 15"/>
              <p:cNvSpPr>
                <a:spLocks noChangeArrowheads="1"/>
              </p:cNvSpPr>
              <p:nvPr/>
            </p:nvSpPr>
            <p:spPr bwMode="auto">
              <a:xfrm>
                <a:off x="960" y="3024"/>
                <a:ext cx="96" cy="96"/>
              </a:xfrm>
              <a:prstGeom prst="ellipse">
                <a:avLst/>
              </a:prstGeom>
              <a:noFill/>
              <a:ln w="28575">
                <a:solidFill>
                  <a:srgbClr val="D6009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6" name="Oval 16"/>
              <p:cNvSpPr>
                <a:spLocks noChangeArrowheads="1"/>
              </p:cNvSpPr>
              <p:nvPr/>
            </p:nvSpPr>
            <p:spPr bwMode="auto">
              <a:xfrm>
                <a:off x="978" y="3042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rgbClr val="D6009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91" name="组合 90"/>
          <p:cNvGrpSpPr/>
          <p:nvPr/>
        </p:nvGrpSpPr>
        <p:grpSpPr>
          <a:xfrm>
            <a:off x="5731108" y="4502283"/>
            <a:ext cx="1600200" cy="1447800"/>
            <a:chOff x="1976452" y="4752340"/>
            <a:chExt cx="1600200" cy="1447800"/>
          </a:xfrm>
        </p:grpSpPr>
        <p:sp>
          <p:nvSpPr>
            <p:cNvPr id="92" name="Line 5"/>
            <p:cNvSpPr>
              <a:spLocks noChangeShapeType="1"/>
            </p:cNvSpPr>
            <p:nvPr/>
          </p:nvSpPr>
          <p:spPr bwMode="auto">
            <a:xfrm>
              <a:off x="1976452" y="5438140"/>
              <a:ext cx="1600200" cy="158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Arc 17"/>
            <p:cNvSpPr>
              <a:spLocks/>
            </p:cNvSpPr>
            <p:nvPr/>
          </p:nvSpPr>
          <p:spPr bwMode="auto">
            <a:xfrm rot="341270">
              <a:off x="1976452" y="5742940"/>
              <a:ext cx="1600200" cy="45720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" name="Arc 18"/>
            <p:cNvSpPr>
              <a:spLocks/>
            </p:cNvSpPr>
            <p:nvPr/>
          </p:nvSpPr>
          <p:spPr bwMode="auto">
            <a:xfrm flipV="1">
              <a:off x="1976452" y="4752340"/>
              <a:ext cx="1524000" cy="45720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772095" y="3950333"/>
            <a:ext cx="719720" cy="649402"/>
            <a:chOff x="6816143" y="4065836"/>
            <a:chExt cx="719720" cy="649402"/>
          </a:xfrm>
        </p:grpSpPr>
        <p:sp>
          <p:nvSpPr>
            <p:cNvPr id="96" name="Line 20"/>
            <p:cNvSpPr>
              <a:spLocks noChangeShapeType="1"/>
            </p:cNvSpPr>
            <p:nvPr/>
          </p:nvSpPr>
          <p:spPr bwMode="auto">
            <a:xfrm flipV="1">
              <a:off x="6816143" y="4703511"/>
              <a:ext cx="470481" cy="117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97" name="Object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01766441"/>
                </p:ext>
              </p:extLst>
            </p:nvPr>
          </p:nvGraphicFramePr>
          <p:xfrm>
            <a:off x="6913563" y="4065836"/>
            <a:ext cx="622300" cy="460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147" name="Equation" r:id="rId11" imgW="583920" imgH="431640" progId="Equation.DSMT4">
                    <p:embed/>
                  </p:oleObj>
                </mc:Choice>
                <mc:Fallback>
                  <p:oleObj name="Equation" r:id="rId11" imgW="583920" imgH="431640" progId="Equation.DSMT4">
                    <p:embed/>
                    <p:pic>
                      <p:nvPicPr>
                        <p:cNvPr id="67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13563" y="4065836"/>
                          <a:ext cx="622300" cy="4603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00" name="Picture 32" descr="F:\TDDOWNLOAD\7cd04275jw1dk0773eaxxg.gif"/>
          <p:cNvPicPr>
            <a:picLocks noChangeAspect="1" noChangeArrowheads="1" noCrop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868" y="3315362"/>
            <a:ext cx="988867" cy="988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组合 8"/>
          <p:cNvGrpSpPr/>
          <p:nvPr/>
        </p:nvGrpSpPr>
        <p:grpSpPr>
          <a:xfrm>
            <a:off x="6260305" y="2387100"/>
            <a:ext cx="887413" cy="460375"/>
            <a:chOff x="6384925" y="1387475"/>
            <a:chExt cx="887413" cy="460375"/>
          </a:xfrm>
        </p:grpSpPr>
        <p:sp>
          <p:nvSpPr>
            <p:cNvPr id="101" name="Line 20"/>
            <p:cNvSpPr>
              <a:spLocks noChangeShapeType="1"/>
            </p:cNvSpPr>
            <p:nvPr/>
          </p:nvSpPr>
          <p:spPr bwMode="auto">
            <a:xfrm flipH="1">
              <a:off x="6967538" y="1676400"/>
              <a:ext cx="304800" cy="15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02" name="Object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78136951"/>
                </p:ext>
              </p:extLst>
            </p:nvPr>
          </p:nvGraphicFramePr>
          <p:xfrm>
            <a:off x="6384925" y="1387475"/>
            <a:ext cx="622300" cy="460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148" name="Equation" r:id="rId13" imgW="583920" imgH="431640" progId="Equation.DSMT4">
                    <p:embed/>
                  </p:oleObj>
                </mc:Choice>
                <mc:Fallback>
                  <p:oleObj name="Equation" r:id="rId13" imgW="583920" imgH="431640" progId="Equation.DSMT4">
                    <p:embed/>
                    <p:pic>
                      <p:nvPicPr>
                        <p:cNvPr id="257047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84925" y="1387475"/>
                          <a:ext cx="622300" cy="4603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300"/>
                                        <p:tgtEl>
                                          <p:spTgt spid="257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300"/>
                                        <p:tgtEl>
                                          <p:spTgt spid="257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75"/>
                                        <p:tgtEl>
                                          <p:spTgt spid="257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57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7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57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257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026" grpId="0" autoUpdateAnimBg="0"/>
      <p:bldP spid="257043" grpId="0" animBg="1"/>
      <p:bldP spid="257044" grpId="0" animBg="1"/>
      <p:bldP spid="257045" grpId="0" animBg="1"/>
      <p:bldP spid="257048" grpId="0" autoUpdateAnimBg="0"/>
      <p:bldP spid="257049" grpId="0" autoUpdateAnimBg="0"/>
      <p:bldP spid="257051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449" y="358873"/>
            <a:ext cx="6625144" cy="6063250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>
            <a:off x="3031959" y="5755907"/>
            <a:ext cx="1615439" cy="1"/>
            <a:chOff x="3031959" y="5755907"/>
            <a:chExt cx="1615439" cy="1"/>
          </a:xfrm>
        </p:grpSpPr>
        <p:cxnSp>
          <p:nvCxnSpPr>
            <p:cNvPr id="4" name="直接箭头连接符 3"/>
            <p:cNvCxnSpPr/>
            <p:nvPr/>
          </p:nvCxnSpPr>
          <p:spPr bwMode="auto">
            <a:xfrm flipV="1">
              <a:off x="3031959" y="5755907"/>
              <a:ext cx="539014" cy="1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" name="直接箭头连接符 6"/>
            <p:cNvCxnSpPr/>
            <p:nvPr/>
          </p:nvCxnSpPr>
          <p:spPr bwMode="auto">
            <a:xfrm flipV="1">
              <a:off x="4108384" y="5755907"/>
              <a:ext cx="539014" cy="1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</p:grpSp>
      <p:grpSp>
        <p:nvGrpSpPr>
          <p:cNvPr id="13" name="组合 12"/>
          <p:cNvGrpSpPr/>
          <p:nvPr/>
        </p:nvGrpSpPr>
        <p:grpSpPr>
          <a:xfrm>
            <a:off x="3752248" y="5070909"/>
            <a:ext cx="1615439" cy="1"/>
            <a:chOff x="3752248" y="5070909"/>
            <a:chExt cx="1615439" cy="1"/>
          </a:xfrm>
        </p:grpSpPr>
        <p:cxnSp>
          <p:nvCxnSpPr>
            <p:cNvPr id="8" name="直接箭头连接符 7"/>
            <p:cNvCxnSpPr/>
            <p:nvPr/>
          </p:nvCxnSpPr>
          <p:spPr bwMode="auto">
            <a:xfrm flipV="1">
              <a:off x="3752248" y="5070909"/>
              <a:ext cx="539014" cy="1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" name="直接箭头连接符 8"/>
            <p:cNvCxnSpPr/>
            <p:nvPr/>
          </p:nvCxnSpPr>
          <p:spPr bwMode="auto">
            <a:xfrm flipV="1">
              <a:off x="4828673" y="5070909"/>
              <a:ext cx="539014" cy="1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B0F0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073825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2" name="Text Box 4"/>
          <p:cNvSpPr txBox="1">
            <a:spLocks noChangeArrowheads="1"/>
          </p:cNvSpPr>
          <p:nvPr/>
        </p:nvSpPr>
        <p:spPr bwMode="auto">
          <a:xfrm>
            <a:off x="628650" y="473075"/>
            <a:ext cx="34655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ea typeface="黑体" pitchFamily="2" charset="-122"/>
              </a:rPr>
              <a:t>4. </a:t>
            </a:r>
            <a:r>
              <a:rPr lang="zh-CN" altLang="en-US" dirty="0">
                <a:ea typeface="黑体" pitchFamily="2" charset="-122"/>
              </a:rPr>
              <a:t>基本方法</a:t>
            </a:r>
          </a:p>
        </p:txBody>
      </p:sp>
      <p:sp>
        <p:nvSpPr>
          <p:cNvPr id="211973" name="AutoShape 5"/>
          <p:cNvSpPr>
            <a:spLocks/>
          </p:cNvSpPr>
          <p:nvPr/>
        </p:nvSpPr>
        <p:spPr bwMode="auto">
          <a:xfrm>
            <a:off x="1727200" y="1349375"/>
            <a:ext cx="454025" cy="1584325"/>
          </a:xfrm>
          <a:prstGeom prst="leftBrace">
            <a:avLst>
              <a:gd name="adj1" fmla="val 29079"/>
              <a:gd name="adj2" fmla="val 50000"/>
            </a:avLst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1974" name="Text Box 6"/>
          <p:cNvSpPr txBox="1">
            <a:spLocks noChangeArrowheads="1"/>
          </p:cNvSpPr>
          <p:nvPr/>
        </p:nvSpPr>
        <p:spPr bwMode="auto">
          <a:xfrm>
            <a:off x="2120900" y="1087438"/>
            <a:ext cx="3886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>
                <a:ea typeface="黑体" pitchFamily="2" charset="-122"/>
              </a:rPr>
              <a:t>点电荷电场叠加</a:t>
            </a:r>
          </a:p>
        </p:txBody>
      </p:sp>
      <p:sp>
        <p:nvSpPr>
          <p:cNvPr id="211975" name="Text Box 7"/>
          <p:cNvSpPr txBox="1">
            <a:spLocks noChangeArrowheads="1"/>
          </p:cNvSpPr>
          <p:nvPr/>
        </p:nvSpPr>
        <p:spPr bwMode="auto">
          <a:xfrm>
            <a:off x="2128838" y="1876425"/>
            <a:ext cx="46720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>
                <a:latin typeface="楷体_GB2312" pitchFamily="49" charset="-122"/>
                <a:ea typeface="黑体" pitchFamily="2" charset="-122"/>
              </a:rPr>
              <a:t>高斯定理求对称场</a:t>
            </a:r>
          </a:p>
        </p:txBody>
      </p:sp>
      <p:sp>
        <p:nvSpPr>
          <p:cNvPr id="211976" name="Text Box 8"/>
          <p:cNvSpPr txBox="1">
            <a:spLocks noChangeArrowheads="1"/>
          </p:cNvSpPr>
          <p:nvPr/>
        </p:nvSpPr>
        <p:spPr bwMode="auto">
          <a:xfrm>
            <a:off x="2112963" y="2606675"/>
            <a:ext cx="31400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>
                <a:latin typeface="楷体_GB2312" pitchFamily="49" charset="-122"/>
                <a:ea typeface="黑体" pitchFamily="2" charset="-122"/>
              </a:rPr>
              <a:t>电势梯度法</a:t>
            </a:r>
          </a:p>
        </p:txBody>
      </p:sp>
      <p:graphicFrame>
        <p:nvGraphicFramePr>
          <p:cNvPr id="211977" name="Object 2"/>
          <p:cNvGraphicFramePr>
            <a:graphicFrameLocks noChangeAspect="1"/>
          </p:cNvGraphicFramePr>
          <p:nvPr/>
        </p:nvGraphicFramePr>
        <p:xfrm>
          <a:off x="5014913" y="884238"/>
          <a:ext cx="2454275" cy="954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17" name="Equation" r:id="rId3" imgW="1930320" imgH="749160" progId="Equation.DSMT4">
                  <p:embed/>
                </p:oleObj>
              </mc:Choice>
              <mc:Fallback>
                <p:oleObj name="Equation" r:id="rId3" imgW="1930320" imgH="749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4913" y="884238"/>
                        <a:ext cx="2454275" cy="954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1978" name="Object 3"/>
          <p:cNvGraphicFramePr>
            <a:graphicFrameLocks noChangeAspect="1"/>
          </p:cNvGraphicFramePr>
          <p:nvPr/>
        </p:nvGraphicFramePr>
        <p:xfrm>
          <a:off x="5691188" y="1808163"/>
          <a:ext cx="2792412" cy="871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18" name="Equation" r:id="rId5" imgW="2489040" imgH="838080" progId="Equation.DSMT4">
                  <p:embed/>
                </p:oleObj>
              </mc:Choice>
              <mc:Fallback>
                <p:oleObj name="Equation" r:id="rId5" imgW="2489040" imgH="838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1188" y="1808163"/>
                        <a:ext cx="2792412" cy="871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1979" name="Oval 11"/>
          <p:cNvSpPr>
            <a:spLocks noChangeArrowheads="1"/>
          </p:cNvSpPr>
          <p:nvPr/>
        </p:nvSpPr>
        <p:spPr bwMode="auto">
          <a:xfrm>
            <a:off x="5684838" y="2066925"/>
            <a:ext cx="179387" cy="180975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1980" name="Text Box 12"/>
          <p:cNvSpPr txBox="1">
            <a:spLocks noChangeArrowheads="1"/>
          </p:cNvSpPr>
          <p:nvPr/>
        </p:nvSpPr>
        <p:spPr bwMode="auto">
          <a:xfrm>
            <a:off x="7916863" y="2338388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内</a:t>
            </a:r>
          </a:p>
        </p:txBody>
      </p:sp>
      <p:sp>
        <p:nvSpPr>
          <p:cNvPr id="211981" name="Text Box 13"/>
          <p:cNvSpPr txBox="1">
            <a:spLocks noChangeArrowheads="1"/>
          </p:cNvSpPr>
          <p:nvPr/>
        </p:nvSpPr>
        <p:spPr bwMode="auto">
          <a:xfrm>
            <a:off x="792163" y="1838325"/>
            <a:ext cx="13001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0000"/>
                </a:solidFill>
                <a:ea typeface="黑体" pitchFamily="2" charset="-122"/>
              </a:rPr>
              <a:t>求</a:t>
            </a:r>
          </a:p>
        </p:txBody>
      </p:sp>
      <p:graphicFrame>
        <p:nvGraphicFramePr>
          <p:cNvPr id="211982" name="Object 4"/>
          <p:cNvGraphicFramePr>
            <a:graphicFrameLocks noChangeAspect="1"/>
          </p:cNvGraphicFramePr>
          <p:nvPr/>
        </p:nvGraphicFramePr>
        <p:xfrm>
          <a:off x="1266825" y="1849438"/>
          <a:ext cx="39211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19" name="公式" r:id="rId7" imgW="164880" imgH="203040" progId="Equation.3">
                  <p:embed/>
                </p:oleObj>
              </mc:Choice>
              <mc:Fallback>
                <p:oleObj name="公式" r:id="rId7" imgW="1648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6825" y="1849438"/>
                        <a:ext cx="392113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1983" name="Object 5"/>
          <p:cNvGraphicFramePr>
            <a:graphicFrameLocks noChangeAspect="1"/>
          </p:cNvGraphicFramePr>
          <p:nvPr/>
        </p:nvGraphicFramePr>
        <p:xfrm>
          <a:off x="4111625" y="2568575"/>
          <a:ext cx="4135438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20" name="Equation" r:id="rId9" imgW="3746160" imgH="787320" progId="Equation.DSMT4">
                  <p:embed/>
                </p:oleObj>
              </mc:Choice>
              <mc:Fallback>
                <p:oleObj name="Equation" r:id="rId9" imgW="3746160" imgH="787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1625" y="2568575"/>
                        <a:ext cx="4135438" cy="815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1984" name="Text Box 16"/>
          <p:cNvSpPr txBox="1">
            <a:spLocks noChangeArrowheads="1"/>
          </p:cNvSpPr>
          <p:nvPr/>
        </p:nvSpPr>
        <p:spPr bwMode="auto">
          <a:xfrm>
            <a:off x="822325" y="3887788"/>
            <a:ext cx="13001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0000"/>
                </a:solidFill>
                <a:ea typeface="黑体" pitchFamily="2" charset="-122"/>
              </a:rPr>
              <a:t>求 </a:t>
            </a:r>
            <a:r>
              <a:rPr lang="en-US" altLang="zh-CN" i="1">
                <a:ea typeface="黑体" pitchFamily="2" charset="-122"/>
              </a:rPr>
              <a:t>V</a:t>
            </a:r>
          </a:p>
        </p:txBody>
      </p:sp>
      <p:graphicFrame>
        <p:nvGraphicFramePr>
          <p:cNvPr id="211985" name="Object 6"/>
          <p:cNvGraphicFramePr>
            <a:graphicFrameLocks noChangeAspect="1"/>
          </p:cNvGraphicFramePr>
          <p:nvPr/>
        </p:nvGraphicFramePr>
        <p:xfrm>
          <a:off x="4275138" y="3433763"/>
          <a:ext cx="2222500" cy="77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21" name="Equation" r:id="rId11" imgW="2298600" imgH="723600" progId="Equation.DSMT4">
                  <p:embed/>
                </p:oleObj>
              </mc:Choice>
              <mc:Fallback>
                <p:oleObj name="Equation" r:id="rId11" imgW="2298600" imgH="723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5138" y="3433763"/>
                        <a:ext cx="2222500" cy="776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1986" name="AutoShape 18"/>
          <p:cNvSpPr>
            <a:spLocks/>
          </p:cNvSpPr>
          <p:nvPr/>
        </p:nvSpPr>
        <p:spPr bwMode="auto">
          <a:xfrm>
            <a:off x="1819275" y="3714750"/>
            <a:ext cx="428625" cy="941388"/>
          </a:xfrm>
          <a:prstGeom prst="leftBrace">
            <a:avLst>
              <a:gd name="adj1" fmla="val 18302"/>
              <a:gd name="adj2" fmla="val 50000"/>
            </a:avLst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1987" name="Text Box 19"/>
          <p:cNvSpPr txBox="1">
            <a:spLocks noChangeArrowheads="1"/>
          </p:cNvSpPr>
          <p:nvPr/>
        </p:nvSpPr>
        <p:spPr bwMode="auto">
          <a:xfrm>
            <a:off x="2239963" y="3511550"/>
            <a:ext cx="31400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>
                <a:latin typeface="楷体_GB2312" pitchFamily="49" charset="-122"/>
                <a:ea typeface="黑体" pitchFamily="2" charset="-122"/>
              </a:rPr>
              <a:t>电势定义法</a:t>
            </a:r>
          </a:p>
        </p:txBody>
      </p:sp>
      <p:sp>
        <p:nvSpPr>
          <p:cNvPr id="211988" name="Text Box 20"/>
          <p:cNvSpPr txBox="1">
            <a:spLocks noChangeArrowheads="1"/>
          </p:cNvSpPr>
          <p:nvPr/>
        </p:nvSpPr>
        <p:spPr bwMode="auto">
          <a:xfrm>
            <a:off x="2238375" y="4289425"/>
            <a:ext cx="31400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>
                <a:latin typeface="楷体_GB2312" pitchFamily="49" charset="-122"/>
                <a:ea typeface="黑体" pitchFamily="2" charset="-122"/>
              </a:rPr>
              <a:t>电势叠加法</a:t>
            </a:r>
          </a:p>
        </p:txBody>
      </p:sp>
      <p:graphicFrame>
        <p:nvGraphicFramePr>
          <p:cNvPr id="211989" name="Object 7"/>
          <p:cNvGraphicFramePr>
            <a:graphicFrameLocks noChangeAspect="1"/>
          </p:cNvGraphicFramePr>
          <p:nvPr/>
        </p:nvGraphicFramePr>
        <p:xfrm>
          <a:off x="4246563" y="4111625"/>
          <a:ext cx="29972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22" name="Equation" r:id="rId13" imgW="3213000" imgH="927000" progId="Equation.DSMT4">
                  <p:embed/>
                </p:oleObj>
              </mc:Choice>
              <mc:Fallback>
                <p:oleObj name="Equation" r:id="rId13" imgW="3213000" imgH="927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6563" y="4111625"/>
                        <a:ext cx="29972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1990" name="Rectangle 22"/>
          <p:cNvSpPr>
            <a:spLocks noChangeArrowheads="1"/>
          </p:cNvSpPr>
          <p:nvPr/>
        </p:nvSpPr>
        <p:spPr bwMode="auto">
          <a:xfrm>
            <a:off x="1116013" y="5097463"/>
            <a:ext cx="56419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几种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典型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电荷的</a:t>
            </a:r>
            <a:r>
              <a:rPr lang="en-US" altLang="zh-CN" sz="2800" i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 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分布</a:t>
            </a:r>
            <a:r>
              <a:rPr lang="zh-CN" altLang="en-US" sz="2800" dirty="0">
                <a:solidFill>
                  <a:srgbClr val="00008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</a:p>
        </p:txBody>
      </p:sp>
      <p:sp>
        <p:nvSpPr>
          <p:cNvPr id="211991" name="Rectangle 23"/>
          <p:cNvSpPr>
            <a:spLocks noChangeArrowheads="1"/>
          </p:cNvSpPr>
          <p:nvPr/>
        </p:nvSpPr>
        <p:spPr bwMode="auto">
          <a:xfrm>
            <a:off x="1417638" y="5645150"/>
            <a:ext cx="35861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均匀带电球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; </a:t>
            </a:r>
          </a:p>
        </p:txBody>
      </p:sp>
      <p:sp>
        <p:nvSpPr>
          <p:cNvPr id="211992" name="Rectangle 24"/>
          <p:cNvSpPr>
            <a:spLocks noChangeArrowheads="1"/>
          </p:cNvSpPr>
          <p:nvPr/>
        </p:nvSpPr>
        <p:spPr bwMode="auto">
          <a:xfrm>
            <a:off x="4473575" y="6180138"/>
            <a:ext cx="317009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无限大带电平面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…</a:t>
            </a:r>
          </a:p>
        </p:txBody>
      </p:sp>
      <p:sp>
        <p:nvSpPr>
          <p:cNvPr id="211993" name="Text Box 25"/>
          <p:cNvSpPr txBox="1">
            <a:spLocks noChangeArrowheads="1"/>
          </p:cNvSpPr>
          <p:nvPr/>
        </p:nvSpPr>
        <p:spPr bwMode="auto">
          <a:xfrm>
            <a:off x="1368425" y="6165850"/>
            <a:ext cx="434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无限长带电直线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</a:p>
        </p:txBody>
      </p:sp>
      <p:sp>
        <p:nvSpPr>
          <p:cNvPr id="211994" name="Text Box 26"/>
          <p:cNvSpPr txBox="1">
            <a:spLocks noChangeArrowheads="1"/>
          </p:cNvSpPr>
          <p:nvPr/>
        </p:nvSpPr>
        <p:spPr bwMode="auto">
          <a:xfrm>
            <a:off x="3779838" y="5661025"/>
            <a:ext cx="457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带电细圆环轴线上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</a:p>
        </p:txBody>
      </p:sp>
      <p:graphicFrame>
        <p:nvGraphicFramePr>
          <p:cNvPr id="211995" name="Object 8"/>
          <p:cNvGraphicFramePr>
            <a:graphicFrameLocks noChangeAspect="1"/>
          </p:cNvGraphicFramePr>
          <p:nvPr/>
        </p:nvGraphicFramePr>
        <p:xfrm>
          <a:off x="7296150" y="4141788"/>
          <a:ext cx="1517650" cy="954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23" name="Equation" r:id="rId15" imgW="1193760" imgH="749160" progId="Equation.DSMT4">
                  <p:embed/>
                </p:oleObj>
              </mc:Choice>
              <mc:Fallback>
                <p:oleObj name="Equation" r:id="rId15" imgW="1193760" imgH="749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96150" y="4141788"/>
                        <a:ext cx="1517650" cy="954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00807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19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19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19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19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19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19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119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119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119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11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1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1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11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11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11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11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11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119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119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119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119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119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119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1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11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1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1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11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119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119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11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2119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119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119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2119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119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119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2119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119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119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2119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119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119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973" grpId="0" animBg="1"/>
      <p:bldP spid="211974" grpId="0"/>
      <p:bldP spid="211975" grpId="0"/>
      <p:bldP spid="211976" grpId="0"/>
      <p:bldP spid="211979" grpId="0" animBg="1"/>
      <p:bldP spid="211980" grpId="0"/>
      <p:bldP spid="211981" grpId="0"/>
      <p:bldP spid="211984" grpId="0"/>
      <p:bldP spid="211986" grpId="0" animBg="1"/>
      <p:bldP spid="211987" grpId="0"/>
      <p:bldP spid="211988" grpId="0"/>
      <p:bldP spid="211990" grpId="0"/>
      <p:bldP spid="211991" grpId="0"/>
      <p:bldP spid="211992" grpId="0"/>
      <p:bldP spid="211993" grpId="0"/>
      <p:bldP spid="21199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Text Box 2"/>
          <p:cNvSpPr txBox="1">
            <a:spLocks noChangeArrowheads="1"/>
          </p:cNvSpPr>
          <p:nvPr/>
        </p:nvSpPr>
        <p:spPr bwMode="auto">
          <a:xfrm>
            <a:off x="517208" y="148394"/>
            <a:ext cx="67960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>
                <a:ea typeface="黑体" pitchFamily="2" charset="-122"/>
              </a:rPr>
              <a:t>二、静电场中的导体和电介质</a:t>
            </a:r>
          </a:p>
        </p:txBody>
      </p:sp>
      <p:sp>
        <p:nvSpPr>
          <p:cNvPr id="212996" name="Text Box 4"/>
          <p:cNvSpPr txBox="1">
            <a:spLocks noChangeArrowheads="1"/>
          </p:cNvSpPr>
          <p:nvPr/>
        </p:nvSpPr>
        <p:spPr bwMode="auto">
          <a:xfrm>
            <a:off x="551656" y="698860"/>
            <a:ext cx="2362994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dirty="0" smtClean="0"/>
              <a:t>1. </a:t>
            </a:r>
            <a:r>
              <a:rPr lang="zh-CN" altLang="en-US" dirty="0" smtClean="0"/>
              <a:t>静电平衡</a:t>
            </a:r>
            <a:endParaRPr lang="zh-CN" altLang="en-US" dirty="0"/>
          </a:p>
        </p:txBody>
      </p:sp>
      <p:sp>
        <p:nvSpPr>
          <p:cNvPr id="213000" name="Text Box 8"/>
          <p:cNvSpPr txBox="1">
            <a:spLocks noChangeArrowheads="1"/>
          </p:cNvSpPr>
          <p:nvPr/>
        </p:nvSpPr>
        <p:spPr bwMode="auto">
          <a:xfrm>
            <a:off x="566799" y="1341975"/>
            <a:ext cx="37836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dirty="0" smtClean="0"/>
              <a:t>2. </a:t>
            </a:r>
            <a:r>
              <a:rPr lang="zh-CN" altLang="en-US" dirty="0" smtClean="0"/>
              <a:t>静电场中的电介质</a:t>
            </a:r>
            <a:endParaRPr lang="zh-CN" altLang="en-US" dirty="0"/>
          </a:p>
        </p:txBody>
      </p:sp>
      <p:sp>
        <p:nvSpPr>
          <p:cNvPr id="213002" name="Text Box 10"/>
          <p:cNvSpPr txBox="1">
            <a:spLocks noChangeArrowheads="1"/>
          </p:cNvSpPr>
          <p:nvPr/>
        </p:nvSpPr>
        <p:spPr bwMode="auto">
          <a:xfrm>
            <a:off x="473930" y="4218059"/>
            <a:ext cx="78851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dirty="0" smtClean="0"/>
              <a:t>3. </a:t>
            </a:r>
            <a:r>
              <a:rPr lang="zh-CN" altLang="en-US" dirty="0" smtClean="0"/>
              <a:t>有</a:t>
            </a:r>
            <a:r>
              <a:rPr lang="zh-CN" altLang="en-US" dirty="0"/>
              <a:t>介质时高斯定理及环路定理</a:t>
            </a:r>
          </a:p>
        </p:txBody>
      </p:sp>
      <p:sp>
        <p:nvSpPr>
          <p:cNvPr id="213006" name="Text Box 14"/>
          <p:cNvSpPr txBox="1">
            <a:spLocks noChangeArrowheads="1"/>
          </p:cNvSpPr>
          <p:nvPr/>
        </p:nvSpPr>
        <p:spPr bwMode="auto">
          <a:xfrm>
            <a:off x="514742" y="6045377"/>
            <a:ext cx="19449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dirty="0" smtClean="0"/>
              <a:t>4. </a:t>
            </a:r>
            <a:r>
              <a:rPr lang="zh-CN" altLang="en-US" dirty="0" smtClean="0"/>
              <a:t>电容</a:t>
            </a:r>
            <a:endParaRPr lang="zh-CN" altLang="en-US" sz="2400" b="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7969" y="433262"/>
            <a:ext cx="2154725" cy="130680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3631" y="710901"/>
            <a:ext cx="2265313" cy="623145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1469294" y="2473233"/>
            <a:ext cx="2501900" cy="1536700"/>
          </a:xfrm>
          <a:prstGeom prst="rect">
            <a:avLst/>
          </a:prstGeom>
          <a:solidFill>
            <a:srgbClr val="00B050">
              <a:alpha val="70000"/>
            </a:srgb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22" name="直接连接符 21"/>
          <p:cNvCxnSpPr/>
          <p:nvPr/>
        </p:nvCxnSpPr>
        <p:spPr>
          <a:xfrm>
            <a:off x="5020532" y="2409733"/>
            <a:ext cx="17462" cy="1676400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9"/>
          <p:cNvSpPr txBox="1">
            <a:spLocks noChangeArrowheads="1"/>
          </p:cNvSpPr>
          <p:nvPr/>
        </p:nvSpPr>
        <p:spPr bwMode="auto">
          <a:xfrm>
            <a:off x="5546928" y="1866486"/>
            <a:ext cx="359310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buFont typeface="Wingdings" pitchFamily="2" charset="2"/>
              <a:buChar char="Ø"/>
            </a:pP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无极分子位移极化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828040" y="1904267"/>
            <a:ext cx="362902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buFont typeface="Wingdings" pitchFamily="2" charset="2"/>
              <a:buChar char="Ø"/>
            </a:pP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有极分子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-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取向极化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25" name="组合 133"/>
          <p:cNvGrpSpPr/>
          <p:nvPr/>
        </p:nvGrpSpPr>
        <p:grpSpPr>
          <a:xfrm>
            <a:off x="1672494" y="2692308"/>
            <a:ext cx="2133600" cy="1050925"/>
            <a:chOff x="1295400" y="1323975"/>
            <a:chExt cx="2133600" cy="1050925"/>
          </a:xfrm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</p:grpSpPr>
        <p:grpSp>
          <p:nvGrpSpPr>
            <p:cNvPr id="26" name="组合 23"/>
            <p:cNvGrpSpPr>
              <a:grpSpLocks/>
            </p:cNvGrpSpPr>
            <p:nvPr/>
          </p:nvGrpSpPr>
          <p:grpSpPr bwMode="auto">
            <a:xfrm rot="20572733">
              <a:off x="1308100" y="1349375"/>
              <a:ext cx="673100" cy="377825"/>
              <a:chOff x="2082800" y="5680488"/>
              <a:chExt cx="642938" cy="360858"/>
            </a:xfrm>
          </p:grpSpPr>
          <p:sp>
            <p:nvSpPr>
              <p:cNvPr id="47" name="椭圆 46"/>
              <p:cNvSpPr/>
              <p:nvPr/>
            </p:nvSpPr>
            <p:spPr bwMode="auto">
              <a:xfrm rot="21145221">
                <a:off x="2082296" y="5756350"/>
                <a:ext cx="642938" cy="248658"/>
              </a:xfrm>
              <a:prstGeom prst="ellipse">
                <a:avLst/>
              </a:prstGeom>
              <a:gradFill flip="none" rotWithShape="1">
                <a:gsLst>
                  <a:gs pos="0">
                    <a:srgbClr val="FFF200"/>
                  </a:gs>
                  <a:gs pos="45000">
                    <a:srgbClr val="FF7A00"/>
                  </a:gs>
                  <a:gs pos="70000">
                    <a:srgbClr val="FF0300"/>
                  </a:gs>
                  <a:gs pos="100000">
                    <a:srgbClr val="4D0808"/>
                  </a:gs>
                </a:gsLst>
                <a:lin ang="10800000" scaled="1"/>
                <a:tileRect/>
              </a:gradFill>
              <a:ln>
                <a:noFill/>
              </a:ln>
              <a:effectLst/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800" b="0"/>
              </a:p>
            </p:txBody>
          </p:sp>
          <p:sp>
            <p:nvSpPr>
              <p:cNvPr id="48" name="TextBox 197"/>
              <p:cNvSpPr txBox="1">
                <a:spLocks noChangeArrowheads="1"/>
              </p:cNvSpPr>
              <p:nvPr/>
            </p:nvSpPr>
            <p:spPr bwMode="auto">
              <a:xfrm rot="-454779">
                <a:off x="2139028" y="5688941"/>
                <a:ext cx="253762" cy="3524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sp3d>
                <a:bevelT w="139700" h="139700"/>
              </a:sp3d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000" b="0" dirty="0">
                    <a:cs typeface="Times New Roman" pitchFamily="18" charset="0"/>
                  </a:rPr>
                  <a:t>-</a:t>
                </a:r>
                <a:endParaRPr lang="zh-CN" altLang="en-US" sz="2000" b="0" dirty="0">
                  <a:cs typeface="Times New Roman" pitchFamily="18" charset="0"/>
                </a:endParaRPr>
              </a:p>
            </p:txBody>
          </p:sp>
          <p:sp>
            <p:nvSpPr>
              <p:cNvPr id="49" name="TextBox 198"/>
              <p:cNvSpPr txBox="1">
                <a:spLocks noChangeArrowheads="1"/>
              </p:cNvSpPr>
              <p:nvPr/>
            </p:nvSpPr>
            <p:spPr bwMode="auto">
              <a:xfrm rot="-436913">
                <a:off x="2370874" y="5680488"/>
                <a:ext cx="253762" cy="3524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sp3d>
                <a:bevelT w="139700" h="139700"/>
              </a:sp3d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000" dirty="0">
                    <a:cs typeface="Times New Roman" pitchFamily="18" charset="0"/>
                  </a:rPr>
                  <a:t>+</a:t>
                </a:r>
                <a:endParaRPr lang="zh-CN" altLang="en-US" sz="2000" dirty="0">
                  <a:cs typeface="Times New Roman" pitchFamily="18" charset="0"/>
                </a:endParaRPr>
              </a:p>
            </p:txBody>
          </p:sp>
        </p:grpSp>
        <p:grpSp>
          <p:nvGrpSpPr>
            <p:cNvPr id="27" name="组合 24"/>
            <p:cNvGrpSpPr>
              <a:grpSpLocks/>
            </p:cNvGrpSpPr>
            <p:nvPr/>
          </p:nvGrpSpPr>
          <p:grpSpPr bwMode="auto">
            <a:xfrm rot="2585986">
              <a:off x="2070100" y="1349375"/>
              <a:ext cx="673100" cy="377825"/>
              <a:chOff x="2082800" y="5680488"/>
              <a:chExt cx="642938" cy="360858"/>
            </a:xfrm>
          </p:grpSpPr>
          <p:sp>
            <p:nvSpPr>
              <p:cNvPr id="44" name="椭圆 43"/>
              <p:cNvSpPr/>
              <p:nvPr/>
            </p:nvSpPr>
            <p:spPr bwMode="auto">
              <a:xfrm rot="21145221">
                <a:off x="2080982" y="5759054"/>
                <a:ext cx="642938" cy="248658"/>
              </a:xfrm>
              <a:prstGeom prst="ellipse">
                <a:avLst/>
              </a:prstGeom>
              <a:gradFill flip="none" rotWithShape="1">
                <a:gsLst>
                  <a:gs pos="0">
                    <a:srgbClr val="FFF200"/>
                  </a:gs>
                  <a:gs pos="45000">
                    <a:srgbClr val="FF7A00"/>
                  </a:gs>
                  <a:gs pos="70000">
                    <a:srgbClr val="FF0300"/>
                  </a:gs>
                  <a:gs pos="100000">
                    <a:srgbClr val="4D0808"/>
                  </a:gs>
                </a:gsLst>
                <a:lin ang="10800000" scaled="1"/>
                <a:tileRect/>
              </a:gradFill>
              <a:ln>
                <a:noFill/>
              </a:ln>
              <a:effectLst/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800" b="0"/>
              </a:p>
            </p:txBody>
          </p:sp>
          <p:sp>
            <p:nvSpPr>
              <p:cNvPr id="45" name="TextBox 197"/>
              <p:cNvSpPr txBox="1">
                <a:spLocks noChangeArrowheads="1"/>
              </p:cNvSpPr>
              <p:nvPr/>
            </p:nvSpPr>
            <p:spPr bwMode="auto">
              <a:xfrm rot="-454779">
                <a:off x="2139028" y="5688941"/>
                <a:ext cx="253762" cy="3524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sp3d>
                <a:bevelT w="139700" h="139700"/>
              </a:sp3d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000" b="0" dirty="0">
                    <a:cs typeface="Times New Roman" pitchFamily="18" charset="0"/>
                  </a:rPr>
                  <a:t>-</a:t>
                </a:r>
                <a:endParaRPr lang="zh-CN" altLang="en-US" sz="2000" b="0" dirty="0">
                  <a:cs typeface="Times New Roman" pitchFamily="18" charset="0"/>
                </a:endParaRPr>
              </a:p>
            </p:txBody>
          </p:sp>
          <p:sp>
            <p:nvSpPr>
              <p:cNvPr id="46" name="TextBox 198"/>
              <p:cNvSpPr txBox="1">
                <a:spLocks noChangeArrowheads="1"/>
              </p:cNvSpPr>
              <p:nvPr/>
            </p:nvSpPr>
            <p:spPr bwMode="auto">
              <a:xfrm rot="-436913">
                <a:off x="2370874" y="5680488"/>
                <a:ext cx="253762" cy="3524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sp3d>
                <a:bevelT w="139700" h="139700"/>
              </a:sp3d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000" dirty="0">
                    <a:cs typeface="Times New Roman" pitchFamily="18" charset="0"/>
                  </a:rPr>
                  <a:t>+</a:t>
                </a:r>
                <a:endParaRPr lang="zh-CN" altLang="en-US" sz="2000" dirty="0">
                  <a:cs typeface="Times New Roman" pitchFamily="18" charset="0"/>
                </a:endParaRPr>
              </a:p>
            </p:txBody>
          </p:sp>
        </p:grpSp>
        <p:grpSp>
          <p:nvGrpSpPr>
            <p:cNvPr id="28" name="组合 28"/>
            <p:cNvGrpSpPr>
              <a:grpSpLocks/>
            </p:cNvGrpSpPr>
            <p:nvPr/>
          </p:nvGrpSpPr>
          <p:grpSpPr bwMode="auto">
            <a:xfrm rot="2370285">
              <a:off x="2755900" y="1323975"/>
              <a:ext cx="673100" cy="377825"/>
              <a:chOff x="2082800" y="5680488"/>
              <a:chExt cx="642938" cy="360858"/>
            </a:xfrm>
          </p:grpSpPr>
          <p:sp>
            <p:nvSpPr>
              <p:cNvPr id="41" name="椭圆 40"/>
              <p:cNvSpPr/>
              <p:nvPr/>
            </p:nvSpPr>
            <p:spPr bwMode="auto">
              <a:xfrm rot="21145221">
                <a:off x="2079577" y="5758896"/>
                <a:ext cx="642938" cy="248658"/>
              </a:xfrm>
              <a:prstGeom prst="ellipse">
                <a:avLst/>
              </a:prstGeom>
              <a:gradFill flip="none" rotWithShape="1">
                <a:gsLst>
                  <a:gs pos="0">
                    <a:srgbClr val="FFF200"/>
                  </a:gs>
                  <a:gs pos="45000">
                    <a:srgbClr val="FF7A00"/>
                  </a:gs>
                  <a:gs pos="70000">
                    <a:srgbClr val="FF0300"/>
                  </a:gs>
                  <a:gs pos="100000">
                    <a:srgbClr val="4D0808"/>
                  </a:gs>
                </a:gsLst>
                <a:lin ang="10800000" scaled="1"/>
                <a:tileRect/>
              </a:gradFill>
              <a:ln>
                <a:noFill/>
              </a:ln>
              <a:effectLst/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800" b="0"/>
              </a:p>
            </p:txBody>
          </p:sp>
          <p:sp>
            <p:nvSpPr>
              <p:cNvPr id="42" name="TextBox 197"/>
              <p:cNvSpPr txBox="1">
                <a:spLocks noChangeArrowheads="1"/>
              </p:cNvSpPr>
              <p:nvPr/>
            </p:nvSpPr>
            <p:spPr bwMode="auto">
              <a:xfrm rot="-454779">
                <a:off x="2139028" y="5688941"/>
                <a:ext cx="253762" cy="3524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sp3d>
                <a:bevelT w="139700" h="139700"/>
              </a:sp3d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000" b="0" dirty="0">
                    <a:cs typeface="Times New Roman" pitchFamily="18" charset="0"/>
                  </a:rPr>
                  <a:t>-</a:t>
                </a:r>
                <a:endParaRPr lang="zh-CN" altLang="en-US" sz="2000" b="0" dirty="0">
                  <a:cs typeface="Times New Roman" pitchFamily="18" charset="0"/>
                </a:endParaRPr>
              </a:p>
            </p:txBody>
          </p:sp>
          <p:sp>
            <p:nvSpPr>
              <p:cNvPr id="43" name="TextBox 198"/>
              <p:cNvSpPr txBox="1">
                <a:spLocks noChangeArrowheads="1"/>
              </p:cNvSpPr>
              <p:nvPr/>
            </p:nvSpPr>
            <p:spPr bwMode="auto">
              <a:xfrm rot="-436913">
                <a:off x="2370874" y="5680488"/>
                <a:ext cx="253762" cy="3524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sp3d>
                <a:bevelT w="139700" h="139700"/>
              </a:sp3d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000" dirty="0">
                    <a:cs typeface="Times New Roman" pitchFamily="18" charset="0"/>
                  </a:rPr>
                  <a:t>+</a:t>
                </a:r>
                <a:endParaRPr lang="zh-CN" altLang="en-US" sz="2000" dirty="0">
                  <a:cs typeface="Times New Roman" pitchFamily="18" charset="0"/>
                </a:endParaRPr>
              </a:p>
            </p:txBody>
          </p:sp>
        </p:grpSp>
        <p:grpSp>
          <p:nvGrpSpPr>
            <p:cNvPr id="29" name="组合 32"/>
            <p:cNvGrpSpPr>
              <a:grpSpLocks/>
            </p:cNvGrpSpPr>
            <p:nvPr/>
          </p:nvGrpSpPr>
          <p:grpSpPr bwMode="auto">
            <a:xfrm rot="2369565">
              <a:off x="1295400" y="1997075"/>
              <a:ext cx="673100" cy="377825"/>
              <a:chOff x="2082800" y="5680488"/>
              <a:chExt cx="642938" cy="360858"/>
            </a:xfrm>
          </p:grpSpPr>
          <p:sp>
            <p:nvSpPr>
              <p:cNvPr id="38" name="椭圆 37"/>
              <p:cNvSpPr/>
              <p:nvPr/>
            </p:nvSpPr>
            <p:spPr bwMode="auto">
              <a:xfrm rot="21145221">
                <a:off x="2079572" y="5758896"/>
                <a:ext cx="642938" cy="248658"/>
              </a:xfrm>
              <a:prstGeom prst="ellipse">
                <a:avLst/>
              </a:prstGeom>
              <a:gradFill flip="none" rotWithShape="1">
                <a:gsLst>
                  <a:gs pos="0">
                    <a:srgbClr val="FFF200"/>
                  </a:gs>
                  <a:gs pos="45000">
                    <a:srgbClr val="FF7A00"/>
                  </a:gs>
                  <a:gs pos="70000">
                    <a:srgbClr val="FF0300"/>
                  </a:gs>
                  <a:gs pos="100000">
                    <a:srgbClr val="4D0808"/>
                  </a:gs>
                </a:gsLst>
                <a:lin ang="10800000" scaled="1"/>
                <a:tileRect/>
              </a:gradFill>
              <a:ln>
                <a:noFill/>
              </a:ln>
              <a:effectLst/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800" b="0"/>
              </a:p>
            </p:txBody>
          </p:sp>
          <p:sp>
            <p:nvSpPr>
              <p:cNvPr id="39" name="TextBox 197"/>
              <p:cNvSpPr txBox="1">
                <a:spLocks noChangeArrowheads="1"/>
              </p:cNvSpPr>
              <p:nvPr/>
            </p:nvSpPr>
            <p:spPr bwMode="auto">
              <a:xfrm rot="-454779">
                <a:off x="2139028" y="5688941"/>
                <a:ext cx="253762" cy="3524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sp3d>
                <a:bevelT w="139700" h="139700"/>
              </a:sp3d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000" b="0" dirty="0">
                    <a:cs typeface="Times New Roman" pitchFamily="18" charset="0"/>
                  </a:rPr>
                  <a:t>-</a:t>
                </a:r>
                <a:endParaRPr lang="zh-CN" altLang="en-US" sz="2000" b="0" dirty="0">
                  <a:cs typeface="Times New Roman" pitchFamily="18" charset="0"/>
                </a:endParaRPr>
              </a:p>
            </p:txBody>
          </p:sp>
          <p:sp>
            <p:nvSpPr>
              <p:cNvPr id="40" name="TextBox 198"/>
              <p:cNvSpPr txBox="1">
                <a:spLocks noChangeArrowheads="1"/>
              </p:cNvSpPr>
              <p:nvPr/>
            </p:nvSpPr>
            <p:spPr bwMode="auto">
              <a:xfrm rot="-436913">
                <a:off x="2370874" y="5680488"/>
                <a:ext cx="253762" cy="3524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sp3d>
                <a:bevelT w="139700" h="139700"/>
              </a:sp3d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000" dirty="0">
                    <a:cs typeface="Times New Roman" pitchFamily="18" charset="0"/>
                  </a:rPr>
                  <a:t>+</a:t>
                </a:r>
                <a:endParaRPr lang="zh-CN" altLang="en-US" sz="2000" dirty="0">
                  <a:cs typeface="Times New Roman" pitchFamily="18" charset="0"/>
                </a:endParaRPr>
              </a:p>
            </p:txBody>
          </p:sp>
        </p:grpSp>
        <p:grpSp>
          <p:nvGrpSpPr>
            <p:cNvPr id="30" name="组合 36"/>
            <p:cNvGrpSpPr>
              <a:grpSpLocks/>
            </p:cNvGrpSpPr>
            <p:nvPr/>
          </p:nvGrpSpPr>
          <p:grpSpPr bwMode="auto">
            <a:xfrm rot="-554080">
              <a:off x="2019300" y="1997075"/>
              <a:ext cx="673100" cy="377825"/>
              <a:chOff x="2082800" y="5680488"/>
              <a:chExt cx="642938" cy="360858"/>
            </a:xfrm>
          </p:grpSpPr>
          <p:sp>
            <p:nvSpPr>
              <p:cNvPr id="35" name="椭圆 34"/>
              <p:cNvSpPr/>
              <p:nvPr/>
            </p:nvSpPr>
            <p:spPr bwMode="auto">
              <a:xfrm rot="21145221">
                <a:off x="2082630" y="5756530"/>
                <a:ext cx="642938" cy="248658"/>
              </a:xfrm>
              <a:prstGeom prst="ellipse">
                <a:avLst/>
              </a:prstGeom>
              <a:gradFill flip="none" rotWithShape="1">
                <a:gsLst>
                  <a:gs pos="0">
                    <a:srgbClr val="FFF200"/>
                  </a:gs>
                  <a:gs pos="45000">
                    <a:srgbClr val="FF7A00"/>
                  </a:gs>
                  <a:gs pos="70000">
                    <a:srgbClr val="FF0300"/>
                  </a:gs>
                  <a:gs pos="100000">
                    <a:srgbClr val="4D0808"/>
                  </a:gs>
                </a:gsLst>
                <a:lin ang="10800000" scaled="1"/>
                <a:tileRect/>
              </a:gradFill>
              <a:ln>
                <a:noFill/>
              </a:ln>
              <a:effectLst/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800" b="0"/>
              </a:p>
            </p:txBody>
          </p:sp>
          <p:sp>
            <p:nvSpPr>
              <p:cNvPr id="36" name="TextBox 197"/>
              <p:cNvSpPr txBox="1">
                <a:spLocks noChangeArrowheads="1"/>
              </p:cNvSpPr>
              <p:nvPr/>
            </p:nvSpPr>
            <p:spPr bwMode="auto">
              <a:xfrm rot="-454779">
                <a:off x="2139028" y="5688941"/>
                <a:ext cx="253762" cy="3524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sp3d>
                <a:bevelT w="139700" h="139700"/>
              </a:sp3d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000" b="0" dirty="0">
                    <a:cs typeface="Times New Roman" pitchFamily="18" charset="0"/>
                  </a:rPr>
                  <a:t>-</a:t>
                </a:r>
                <a:endParaRPr lang="zh-CN" altLang="en-US" sz="2000" b="0" dirty="0">
                  <a:cs typeface="Times New Roman" pitchFamily="18" charset="0"/>
                </a:endParaRPr>
              </a:p>
            </p:txBody>
          </p:sp>
          <p:sp>
            <p:nvSpPr>
              <p:cNvPr id="37" name="TextBox 198"/>
              <p:cNvSpPr txBox="1">
                <a:spLocks noChangeArrowheads="1"/>
              </p:cNvSpPr>
              <p:nvPr/>
            </p:nvSpPr>
            <p:spPr bwMode="auto">
              <a:xfrm rot="-436913">
                <a:off x="2370874" y="5680488"/>
                <a:ext cx="253762" cy="3524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sp3d>
                <a:bevelT w="139700" h="139700"/>
              </a:sp3d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000">
                    <a:cs typeface="Times New Roman" pitchFamily="18" charset="0"/>
                  </a:rPr>
                  <a:t>+</a:t>
                </a:r>
                <a:endParaRPr lang="zh-CN" altLang="en-US" sz="2000">
                  <a:cs typeface="Times New Roman" pitchFamily="18" charset="0"/>
                </a:endParaRPr>
              </a:p>
            </p:txBody>
          </p:sp>
        </p:grpSp>
        <p:grpSp>
          <p:nvGrpSpPr>
            <p:cNvPr id="31" name="组合 40"/>
            <p:cNvGrpSpPr>
              <a:grpSpLocks/>
            </p:cNvGrpSpPr>
            <p:nvPr/>
          </p:nvGrpSpPr>
          <p:grpSpPr bwMode="auto">
            <a:xfrm rot="19779868">
              <a:off x="2729404" y="1921516"/>
              <a:ext cx="673100" cy="377825"/>
              <a:chOff x="2081587" y="5680488"/>
              <a:chExt cx="642938" cy="360858"/>
            </a:xfrm>
          </p:grpSpPr>
          <p:sp>
            <p:nvSpPr>
              <p:cNvPr id="32" name="椭圆 31"/>
              <p:cNvSpPr/>
              <p:nvPr/>
            </p:nvSpPr>
            <p:spPr bwMode="auto">
              <a:xfrm rot="21145221">
                <a:off x="2081587" y="5756320"/>
                <a:ext cx="642938" cy="248658"/>
              </a:xfrm>
              <a:prstGeom prst="ellipse">
                <a:avLst/>
              </a:prstGeom>
              <a:gradFill flip="none" rotWithShape="1">
                <a:gsLst>
                  <a:gs pos="0">
                    <a:srgbClr val="FFF200"/>
                  </a:gs>
                  <a:gs pos="45000">
                    <a:srgbClr val="FF7A00"/>
                  </a:gs>
                  <a:gs pos="70000">
                    <a:srgbClr val="FF0300"/>
                  </a:gs>
                  <a:gs pos="100000">
                    <a:srgbClr val="4D0808"/>
                  </a:gs>
                </a:gsLst>
                <a:lin ang="10800000" scaled="1"/>
                <a:tileRect/>
              </a:gradFill>
              <a:ln>
                <a:noFill/>
              </a:ln>
              <a:effectLst/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800" b="0"/>
              </a:p>
            </p:txBody>
          </p:sp>
          <p:sp>
            <p:nvSpPr>
              <p:cNvPr id="33" name="TextBox 197"/>
              <p:cNvSpPr txBox="1">
                <a:spLocks noChangeArrowheads="1"/>
              </p:cNvSpPr>
              <p:nvPr/>
            </p:nvSpPr>
            <p:spPr bwMode="auto">
              <a:xfrm rot="-454779">
                <a:off x="2139028" y="5688941"/>
                <a:ext cx="253762" cy="3524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sp3d>
                <a:bevelT w="139700" h="139700"/>
              </a:sp3d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000" b="0" dirty="0">
                    <a:cs typeface="Times New Roman" pitchFamily="18" charset="0"/>
                  </a:rPr>
                  <a:t>-</a:t>
                </a:r>
                <a:endParaRPr lang="zh-CN" altLang="en-US" sz="2000" b="0" dirty="0">
                  <a:cs typeface="Times New Roman" pitchFamily="18" charset="0"/>
                </a:endParaRPr>
              </a:p>
            </p:txBody>
          </p:sp>
          <p:sp>
            <p:nvSpPr>
              <p:cNvPr id="34" name="TextBox 198"/>
              <p:cNvSpPr txBox="1">
                <a:spLocks noChangeArrowheads="1"/>
              </p:cNvSpPr>
              <p:nvPr/>
            </p:nvSpPr>
            <p:spPr bwMode="auto">
              <a:xfrm rot="-436913">
                <a:off x="2370874" y="5680488"/>
                <a:ext cx="253762" cy="3524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sp3d>
                <a:bevelT w="139700" h="139700"/>
              </a:sp3d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000" dirty="0">
                    <a:cs typeface="Times New Roman" pitchFamily="18" charset="0"/>
                  </a:rPr>
                  <a:t>+</a:t>
                </a:r>
                <a:endParaRPr lang="zh-CN" altLang="en-US" sz="2000" dirty="0">
                  <a:cs typeface="Times New Roman" pitchFamily="18" charset="0"/>
                </a:endParaRPr>
              </a:p>
            </p:txBody>
          </p:sp>
        </p:grpSp>
      </p:grpSp>
      <p:grpSp>
        <p:nvGrpSpPr>
          <p:cNvPr id="50" name="组合 104"/>
          <p:cNvGrpSpPr>
            <a:grpSpLocks/>
          </p:cNvGrpSpPr>
          <p:nvPr/>
        </p:nvGrpSpPr>
        <p:grpSpPr bwMode="auto">
          <a:xfrm>
            <a:off x="975582" y="2601821"/>
            <a:ext cx="3522662" cy="1157287"/>
            <a:chOff x="598488" y="1284288"/>
            <a:chExt cx="3522662" cy="1157287"/>
          </a:xfrm>
        </p:grpSpPr>
        <p:cxnSp>
          <p:nvCxnSpPr>
            <p:cNvPr id="51" name="直接箭头连接符 50"/>
            <p:cNvCxnSpPr/>
            <p:nvPr/>
          </p:nvCxnSpPr>
          <p:spPr bwMode="auto">
            <a:xfrm>
              <a:off x="598488" y="1296988"/>
              <a:ext cx="500062" cy="158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箭头连接符 51"/>
            <p:cNvCxnSpPr/>
            <p:nvPr/>
          </p:nvCxnSpPr>
          <p:spPr bwMode="auto">
            <a:xfrm>
              <a:off x="598488" y="1725613"/>
              <a:ext cx="500062" cy="158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/>
            <p:cNvCxnSpPr/>
            <p:nvPr/>
          </p:nvCxnSpPr>
          <p:spPr bwMode="auto">
            <a:xfrm>
              <a:off x="598488" y="2082800"/>
              <a:ext cx="500062" cy="15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/>
            <p:nvPr/>
          </p:nvCxnSpPr>
          <p:spPr bwMode="auto">
            <a:xfrm>
              <a:off x="598488" y="2439988"/>
              <a:ext cx="500062" cy="158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箭头连接符 54"/>
            <p:cNvCxnSpPr/>
            <p:nvPr/>
          </p:nvCxnSpPr>
          <p:spPr bwMode="auto">
            <a:xfrm>
              <a:off x="3621088" y="1284288"/>
              <a:ext cx="500062" cy="158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箭头连接符 55"/>
            <p:cNvCxnSpPr/>
            <p:nvPr/>
          </p:nvCxnSpPr>
          <p:spPr bwMode="auto">
            <a:xfrm>
              <a:off x="3621088" y="1712913"/>
              <a:ext cx="500062" cy="158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/>
            <p:nvPr/>
          </p:nvCxnSpPr>
          <p:spPr bwMode="auto">
            <a:xfrm>
              <a:off x="3621088" y="2070100"/>
              <a:ext cx="500062" cy="15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箭头连接符 57"/>
            <p:cNvCxnSpPr/>
            <p:nvPr/>
          </p:nvCxnSpPr>
          <p:spPr bwMode="auto">
            <a:xfrm>
              <a:off x="3621088" y="2427288"/>
              <a:ext cx="500062" cy="158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矩形 58"/>
          <p:cNvSpPr/>
          <p:nvPr/>
        </p:nvSpPr>
        <p:spPr>
          <a:xfrm>
            <a:off x="6079394" y="2460533"/>
            <a:ext cx="2501900" cy="1536700"/>
          </a:xfrm>
          <a:prstGeom prst="rect">
            <a:avLst/>
          </a:prstGeom>
          <a:solidFill>
            <a:srgbClr val="00B050">
              <a:alpha val="70000"/>
            </a:srgb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60" name="组合 114"/>
          <p:cNvGrpSpPr>
            <a:grpSpLocks/>
          </p:cNvGrpSpPr>
          <p:nvPr/>
        </p:nvGrpSpPr>
        <p:grpSpPr bwMode="auto">
          <a:xfrm>
            <a:off x="5572982" y="2576421"/>
            <a:ext cx="3522662" cy="1157287"/>
            <a:chOff x="5195888" y="1284288"/>
            <a:chExt cx="3522662" cy="1157287"/>
          </a:xfrm>
        </p:grpSpPr>
        <p:cxnSp>
          <p:nvCxnSpPr>
            <p:cNvPr id="61" name="直接箭头连接符 60"/>
            <p:cNvCxnSpPr/>
            <p:nvPr/>
          </p:nvCxnSpPr>
          <p:spPr bwMode="auto">
            <a:xfrm>
              <a:off x="5195888" y="1296988"/>
              <a:ext cx="500062" cy="158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箭头连接符 61"/>
            <p:cNvCxnSpPr/>
            <p:nvPr/>
          </p:nvCxnSpPr>
          <p:spPr bwMode="auto">
            <a:xfrm>
              <a:off x="5195888" y="1725613"/>
              <a:ext cx="500062" cy="158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/>
            <p:cNvCxnSpPr/>
            <p:nvPr/>
          </p:nvCxnSpPr>
          <p:spPr bwMode="auto">
            <a:xfrm>
              <a:off x="5195888" y="2082800"/>
              <a:ext cx="500062" cy="15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箭头连接符 63"/>
            <p:cNvCxnSpPr/>
            <p:nvPr/>
          </p:nvCxnSpPr>
          <p:spPr bwMode="auto">
            <a:xfrm>
              <a:off x="5195888" y="2439988"/>
              <a:ext cx="500062" cy="158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箭头连接符 64"/>
            <p:cNvCxnSpPr/>
            <p:nvPr/>
          </p:nvCxnSpPr>
          <p:spPr bwMode="auto">
            <a:xfrm>
              <a:off x="8218488" y="1284288"/>
              <a:ext cx="500062" cy="158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65"/>
            <p:cNvCxnSpPr/>
            <p:nvPr/>
          </p:nvCxnSpPr>
          <p:spPr bwMode="auto">
            <a:xfrm>
              <a:off x="8218488" y="1712913"/>
              <a:ext cx="500062" cy="158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箭头连接符 66"/>
            <p:cNvCxnSpPr/>
            <p:nvPr/>
          </p:nvCxnSpPr>
          <p:spPr bwMode="auto">
            <a:xfrm>
              <a:off x="8218488" y="2070100"/>
              <a:ext cx="500062" cy="15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箭头连接符 67"/>
            <p:cNvCxnSpPr/>
            <p:nvPr/>
          </p:nvCxnSpPr>
          <p:spPr bwMode="auto">
            <a:xfrm>
              <a:off x="8218488" y="2427288"/>
              <a:ext cx="500062" cy="158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组合 139"/>
          <p:cNvGrpSpPr/>
          <p:nvPr/>
        </p:nvGrpSpPr>
        <p:grpSpPr>
          <a:xfrm>
            <a:off x="1659794" y="2692309"/>
            <a:ext cx="2120901" cy="1012825"/>
            <a:chOff x="2959100" y="3089276"/>
            <a:chExt cx="2120901" cy="1012825"/>
          </a:xfrm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</p:grpSpPr>
        <p:grpSp>
          <p:nvGrpSpPr>
            <p:cNvPr id="70" name="组合 23"/>
            <p:cNvGrpSpPr>
              <a:grpSpLocks/>
            </p:cNvGrpSpPr>
            <p:nvPr/>
          </p:nvGrpSpPr>
          <p:grpSpPr bwMode="auto">
            <a:xfrm rot="1024539">
              <a:off x="2971800" y="3140076"/>
              <a:ext cx="673100" cy="377825"/>
              <a:chOff x="2082800" y="5680488"/>
              <a:chExt cx="642938" cy="360858"/>
            </a:xfrm>
          </p:grpSpPr>
          <p:sp>
            <p:nvSpPr>
              <p:cNvPr id="91" name="椭圆 90"/>
              <p:cNvSpPr/>
              <p:nvPr/>
            </p:nvSpPr>
            <p:spPr bwMode="auto">
              <a:xfrm rot="21145221">
                <a:off x="2082296" y="5756350"/>
                <a:ext cx="642938" cy="248658"/>
              </a:xfrm>
              <a:prstGeom prst="ellipse">
                <a:avLst/>
              </a:prstGeom>
              <a:gradFill flip="none" rotWithShape="1">
                <a:gsLst>
                  <a:gs pos="0">
                    <a:srgbClr val="FFF200"/>
                  </a:gs>
                  <a:gs pos="45000">
                    <a:srgbClr val="FF7A00"/>
                  </a:gs>
                  <a:gs pos="70000">
                    <a:srgbClr val="FF0300"/>
                  </a:gs>
                  <a:gs pos="100000">
                    <a:srgbClr val="4D0808"/>
                  </a:gs>
                </a:gsLst>
                <a:lin ang="10800000" scaled="1"/>
                <a:tileRect/>
              </a:gradFill>
              <a:ln>
                <a:noFill/>
              </a:ln>
              <a:effectLst/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800" b="0"/>
              </a:p>
            </p:txBody>
          </p:sp>
          <p:sp>
            <p:nvSpPr>
              <p:cNvPr id="92" name="TextBox 197"/>
              <p:cNvSpPr txBox="1">
                <a:spLocks noChangeArrowheads="1"/>
              </p:cNvSpPr>
              <p:nvPr/>
            </p:nvSpPr>
            <p:spPr bwMode="auto">
              <a:xfrm rot="-454779">
                <a:off x="2139028" y="5688941"/>
                <a:ext cx="253762" cy="3524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sp3d>
                <a:bevelT w="139700" h="139700"/>
              </a:sp3d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000" b="0">
                    <a:cs typeface="Times New Roman" pitchFamily="18" charset="0"/>
                  </a:rPr>
                  <a:t>-</a:t>
                </a:r>
                <a:endParaRPr lang="zh-CN" altLang="en-US" sz="2000" b="0">
                  <a:cs typeface="Times New Roman" pitchFamily="18" charset="0"/>
                </a:endParaRPr>
              </a:p>
            </p:txBody>
          </p:sp>
          <p:sp>
            <p:nvSpPr>
              <p:cNvPr id="93" name="TextBox 198"/>
              <p:cNvSpPr txBox="1">
                <a:spLocks noChangeArrowheads="1"/>
              </p:cNvSpPr>
              <p:nvPr/>
            </p:nvSpPr>
            <p:spPr bwMode="auto">
              <a:xfrm rot="-436913">
                <a:off x="2370874" y="5680488"/>
                <a:ext cx="253762" cy="3524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sp3d>
                <a:bevelT w="139700" h="139700"/>
              </a:sp3d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000" dirty="0">
                    <a:cs typeface="Times New Roman" pitchFamily="18" charset="0"/>
                  </a:rPr>
                  <a:t>+</a:t>
                </a:r>
                <a:endParaRPr lang="zh-CN" altLang="en-US" sz="2000" dirty="0">
                  <a:cs typeface="Times New Roman" pitchFamily="18" charset="0"/>
                </a:endParaRPr>
              </a:p>
            </p:txBody>
          </p:sp>
        </p:grpSp>
        <p:grpSp>
          <p:nvGrpSpPr>
            <p:cNvPr id="71" name="组合 24"/>
            <p:cNvGrpSpPr>
              <a:grpSpLocks/>
            </p:cNvGrpSpPr>
            <p:nvPr/>
          </p:nvGrpSpPr>
          <p:grpSpPr bwMode="auto">
            <a:xfrm rot="565807">
              <a:off x="3670300" y="3114676"/>
              <a:ext cx="673100" cy="377825"/>
              <a:chOff x="2082800" y="5680488"/>
              <a:chExt cx="642938" cy="360858"/>
            </a:xfrm>
          </p:grpSpPr>
          <p:sp>
            <p:nvSpPr>
              <p:cNvPr id="88" name="椭圆 87"/>
              <p:cNvSpPr/>
              <p:nvPr/>
            </p:nvSpPr>
            <p:spPr bwMode="auto">
              <a:xfrm rot="21145221">
                <a:off x="2080982" y="5759054"/>
                <a:ext cx="642938" cy="248658"/>
              </a:xfrm>
              <a:prstGeom prst="ellipse">
                <a:avLst/>
              </a:prstGeom>
              <a:gradFill flip="none" rotWithShape="1">
                <a:gsLst>
                  <a:gs pos="0">
                    <a:srgbClr val="FFF200"/>
                  </a:gs>
                  <a:gs pos="45000">
                    <a:srgbClr val="FF7A00"/>
                  </a:gs>
                  <a:gs pos="70000">
                    <a:srgbClr val="FF0300"/>
                  </a:gs>
                  <a:gs pos="100000">
                    <a:srgbClr val="4D0808"/>
                  </a:gs>
                </a:gsLst>
                <a:lin ang="10800000" scaled="1"/>
                <a:tileRect/>
              </a:gradFill>
              <a:ln>
                <a:noFill/>
              </a:ln>
              <a:effectLst/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800" b="0"/>
              </a:p>
            </p:txBody>
          </p:sp>
          <p:sp>
            <p:nvSpPr>
              <p:cNvPr id="89" name="TextBox 197"/>
              <p:cNvSpPr txBox="1">
                <a:spLocks noChangeArrowheads="1"/>
              </p:cNvSpPr>
              <p:nvPr/>
            </p:nvSpPr>
            <p:spPr bwMode="auto">
              <a:xfrm rot="-454779">
                <a:off x="2139028" y="5688941"/>
                <a:ext cx="253762" cy="3524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sp3d>
                <a:bevelT w="139700" h="139700"/>
              </a:sp3d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000" b="0">
                    <a:cs typeface="Times New Roman" pitchFamily="18" charset="0"/>
                  </a:rPr>
                  <a:t>-</a:t>
                </a:r>
                <a:endParaRPr lang="zh-CN" altLang="en-US" sz="2000" b="0">
                  <a:cs typeface="Times New Roman" pitchFamily="18" charset="0"/>
                </a:endParaRPr>
              </a:p>
            </p:txBody>
          </p:sp>
          <p:sp>
            <p:nvSpPr>
              <p:cNvPr id="90" name="TextBox 198"/>
              <p:cNvSpPr txBox="1">
                <a:spLocks noChangeArrowheads="1"/>
              </p:cNvSpPr>
              <p:nvPr/>
            </p:nvSpPr>
            <p:spPr bwMode="auto">
              <a:xfrm rot="-436913">
                <a:off x="2370874" y="5680488"/>
                <a:ext cx="253762" cy="3524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sp3d>
                <a:bevelT w="139700" h="139700"/>
              </a:sp3d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000">
                    <a:cs typeface="Times New Roman" pitchFamily="18" charset="0"/>
                  </a:rPr>
                  <a:t>+</a:t>
                </a:r>
                <a:endParaRPr lang="zh-CN" altLang="en-US" sz="2000">
                  <a:cs typeface="Times New Roman" pitchFamily="18" charset="0"/>
                </a:endParaRPr>
              </a:p>
            </p:txBody>
          </p:sp>
        </p:grpSp>
        <p:grpSp>
          <p:nvGrpSpPr>
            <p:cNvPr id="72" name="组合 28"/>
            <p:cNvGrpSpPr>
              <a:grpSpLocks/>
            </p:cNvGrpSpPr>
            <p:nvPr/>
          </p:nvGrpSpPr>
          <p:grpSpPr bwMode="auto">
            <a:xfrm rot="670585">
              <a:off x="4394200" y="3089276"/>
              <a:ext cx="673100" cy="377825"/>
              <a:chOff x="2082800" y="5680488"/>
              <a:chExt cx="642938" cy="360858"/>
            </a:xfrm>
          </p:grpSpPr>
          <p:sp>
            <p:nvSpPr>
              <p:cNvPr id="85" name="椭圆 84"/>
              <p:cNvSpPr/>
              <p:nvPr/>
            </p:nvSpPr>
            <p:spPr bwMode="auto">
              <a:xfrm rot="21145221">
                <a:off x="2079577" y="5758896"/>
                <a:ext cx="642938" cy="248658"/>
              </a:xfrm>
              <a:prstGeom prst="ellipse">
                <a:avLst/>
              </a:prstGeom>
              <a:gradFill flip="none" rotWithShape="1">
                <a:gsLst>
                  <a:gs pos="0">
                    <a:srgbClr val="FFF200"/>
                  </a:gs>
                  <a:gs pos="45000">
                    <a:srgbClr val="FF7A00"/>
                  </a:gs>
                  <a:gs pos="70000">
                    <a:srgbClr val="FF0300"/>
                  </a:gs>
                  <a:gs pos="100000">
                    <a:srgbClr val="4D0808"/>
                  </a:gs>
                </a:gsLst>
                <a:lin ang="10800000" scaled="1"/>
                <a:tileRect/>
              </a:gradFill>
              <a:ln>
                <a:noFill/>
              </a:ln>
              <a:effectLst/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800" b="0"/>
              </a:p>
            </p:txBody>
          </p:sp>
          <p:sp>
            <p:nvSpPr>
              <p:cNvPr id="86" name="TextBox 197"/>
              <p:cNvSpPr txBox="1">
                <a:spLocks noChangeArrowheads="1"/>
              </p:cNvSpPr>
              <p:nvPr/>
            </p:nvSpPr>
            <p:spPr bwMode="auto">
              <a:xfrm rot="-454779">
                <a:off x="2139028" y="5688941"/>
                <a:ext cx="253762" cy="3524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sp3d>
                <a:bevelT w="139700" h="139700"/>
              </a:sp3d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000" b="0" dirty="0">
                    <a:cs typeface="Times New Roman" pitchFamily="18" charset="0"/>
                  </a:rPr>
                  <a:t>-</a:t>
                </a:r>
                <a:endParaRPr lang="zh-CN" altLang="en-US" sz="2000" b="0" dirty="0">
                  <a:cs typeface="Times New Roman" pitchFamily="18" charset="0"/>
                </a:endParaRPr>
              </a:p>
            </p:txBody>
          </p:sp>
          <p:sp>
            <p:nvSpPr>
              <p:cNvPr id="87" name="TextBox 198"/>
              <p:cNvSpPr txBox="1">
                <a:spLocks noChangeArrowheads="1"/>
              </p:cNvSpPr>
              <p:nvPr/>
            </p:nvSpPr>
            <p:spPr bwMode="auto">
              <a:xfrm rot="-436913">
                <a:off x="2370874" y="5680488"/>
                <a:ext cx="253762" cy="3524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sp3d>
                <a:bevelT w="139700" h="139700"/>
              </a:sp3d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000" dirty="0">
                    <a:cs typeface="Times New Roman" pitchFamily="18" charset="0"/>
                  </a:rPr>
                  <a:t>+</a:t>
                </a:r>
                <a:endParaRPr lang="zh-CN" altLang="en-US" sz="2000" dirty="0">
                  <a:cs typeface="Times New Roman" pitchFamily="18" charset="0"/>
                </a:endParaRPr>
              </a:p>
            </p:txBody>
          </p:sp>
        </p:grpSp>
        <p:grpSp>
          <p:nvGrpSpPr>
            <p:cNvPr id="73" name="组合 32"/>
            <p:cNvGrpSpPr>
              <a:grpSpLocks/>
            </p:cNvGrpSpPr>
            <p:nvPr/>
          </p:nvGrpSpPr>
          <p:grpSpPr bwMode="auto">
            <a:xfrm>
              <a:off x="2959100" y="3724276"/>
              <a:ext cx="673100" cy="377825"/>
              <a:chOff x="2082800" y="5680488"/>
              <a:chExt cx="642938" cy="360858"/>
            </a:xfrm>
          </p:grpSpPr>
          <p:sp>
            <p:nvSpPr>
              <p:cNvPr id="82" name="椭圆 81"/>
              <p:cNvSpPr/>
              <p:nvPr/>
            </p:nvSpPr>
            <p:spPr bwMode="auto">
              <a:xfrm rot="21145221">
                <a:off x="2079572" y="5758896"/>
                <a:ext cx="642938" cy="248658"/>
              </a:xfrm>
              <a:prstGeom prst="ellipse">
                <a:avLst/>
              </a:prstGeom>
              <a:gradFill flip="none" rotWithShape="1">
                <a:gsLst>
                  <a:gs pos="0">
                    <a:srgbClr val="FFF200"/>
                  </a:gs>
                  <a:gs pos="45000">
                    <a:srgbClr val="FF7A00"/>
                  </a:gs>
                  <a:gs pos="70000">
                    <a:srgbClr val="FF0300"/>
                  </a:gs>
                  <a:gs pos="100000">
                    <a:srgbClr val="4D0808"/>
                  </a:gs>
                </a:gsLst>
                <a:lin ang="10800000" scaled="1"/>
                <a:tileRect/>
              </a:gradFill>
              <a:ln>
                <a:noFill/>
              </a:ln>
              <a:effectLst/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800" b="0"/>
              </a:p>
            </p:txBody>
          </p:sp>
          <p:sp>
            <p:nvSpPr>
              <p:cNvPr id="83" name="TextBox 197"/>
              <p:cNvSpPr txBox="1">
                <a:spLocks noChangeArrowheads="1"/>
              </p:cNvSpPr>
              <p:nvPr/>
            </p:nvSpPr>
            <p:spPr bwMode="auto">
              <a:xfrm rot="-454779">
                <a:off x="2139028" y="5688941"/>
                <a:ext cx="253762" cy="3524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sp3d>
                <a:bevelT w="139700" h="139700"/>
              </a:sp3d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000" b="0">
                    <a:cs typeface="Times New Roman" pitchFamily="18" charset="0"/>
                  </a:rPr>
                  <a:t>-</a:t>
                </a:r>
                <a:endParaRPr lang="zh-CN" altLang="en-US" sz="2000" b="0">
                  <a:cs typeface="Times New Roman" pitchFamily="18" charset="0"/>
                </a:endParaRPr>
              </a:p>
            </p:txBody>
          </p:sp>
          <p:sp>
            <p:nvSpPr>
              <p:cNvPr id="84" name="TextBox 198"/>
              <p:cNvSpPr txBox="1">
                <a:spLocks noChangeArrowheads="1"/>
              </p:cNvSpPr>
              <p:nvPr/>
            </p:nvSpPr>
            <p:spPr bwMode="auto">
              <a:xfrm rot="-436913">
                <a:off x="2370874" y="5680488"/>
                <a:ext cx="253762" cy="3524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sp3d>
                <a:bevelT w="139700" h="139700"/>
              </a:sp3d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000" dirty="0">
                    <a:cs typeface="Times New Roman" pitchFamily="18" charset="0"/>
                  </a:rPr>
                  <a:t>+</a:t>
                </a:r>
                <a:endParaRPr lang="zh-CN" altLang="en-US" sz="2000" dirty="0">
                  <a:cs typeface="Times New Roman" pitchFamily="18" charset="0"/>
                </a:endParaRPr>
              </a:p>
            </p:txBody>
          </p:sp>
        </p:grpSp>
        <p:grpSp>
          <p:nvGrpSpPr>
            <p:cNvPr id="74" name="组合 36"/>
            <p:cNvGrpSpPr>
              <a:grpSpLocks/>
            </p:cNvGrpSpPr>
            <p:nvPr/>
          </p:nvGrpSpPr>
          <p:grpSpPr bwMode="auto">
            <a:xfrm rot="1129585">
              <a:off x="3695700" y="3724276"/>
              <a:ext cx="673100" cy="377825"/>
              <a:chOff x="2082800" y="5680488"/>
              <a:chExt cx="642938" cy="360858"/>
            </a:xfrm>
          </p:grpSpPr>
          <p:sp>
            <p:nvSpPr>
              <p:cNvPr id="79" name="椭圆 78"/>
              <p:cNvSpPr/>
              <p:nvPr/>
            </p:nvSpPr>
            <p:spPr bwMode="auto">
              <a:xfrm rot="21145221">
                <a:off x="2082630" y="5756530"/>
                <a:ext cx="642938" cy="248658"/>
              </a:xfrm>
              <a:prstGeom prst="ellipse">
                <a:avLst/>
              </a:prstGeom>
              <a:gradFill flip="none" rotWithShape="1">
                <a:gsLst>
                  <a:gs pos="0">
                    <a:srgbClr val="FFF200"/>
                  </a:gs>
                  <a:gs pos="45000">
                    <a:srgbClr val="FF7A00"/>
                  </a:gs>
                  <a:gs pos="70000">
                    <a:srgbClr val="FF0300"/>
                  </a:gs>
                  <a:gs pos="100000">
                    <a:srgbClr val="4D0808"/>
                  </a:gs>
                </a:gsLst>
                <a:lin ang="10800000" scaled="1"/>
                <a:tileRect/>
              </a:gradFill>
              <a:ln>
                <a:noFill/>
              </a:ln>
              <a:effectLst/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800" b="0"/>
              </a:p>
            </p:txBody>
          </p:sp>
          <p:sp>
            <p:nvSpPr>
              <p:cNvPr id="80" name="TextBox 197"/>
              <p:cNvSpPr txBox="1">
                <a:spLocks noChangeArrowheads="1"/>
              </p:cNvSpPr>
              <p:nvPr/>
            </p:nvSpPr>
            <p:spPr bwMode="auto">
              <a:xfrm rot="-454779">
                <a:off x="2139028" y="5688941"/>
                <a:ext cx="253762" cy="3524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sp3d>
                <a:bevelT w="139700" h="139700"/>
              </a:sp3d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000" b="0">
                    <a:cs typeface="Times New Roman" pitchFamily="18" charset="0"/>
                  </a:rPr>
                  <a:t>-</a:t>
                </a:r>
                <a:endParaRPr lang="zh-CN" altLang="en-US" sz="2000" b="0">
                  <a:cs typeface="Times New Roman" pitchFamily="18" charset="0"/>
                </a:endParaRPr>
              </a:p>
            </p:txBody>
          </p:sp>
          <p:sp>
            <p:nvSpPr>
              <p:cNvPr id="81" name="TextBox 198"/>
              <p:cNvSpPr txBox="1">
                <a:spLocks noChangeArrowheads="1"/>
              </p:cNvSpPr>
              <p:nvPr/>
            </p:nvSpPr>
            <p:spPr bwMode="auto">
              <a:xfrm rot="-436913">
                <a:off x="2370874" y="5680488"/>
                <a:ext cx="253762" cy="3524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sp3d>
                <a:bevelT w="139700" h="139700"/>
              </a:sp3d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000" dirty="0">
                    <a:cs typeface="Times New Roman" pitchFamily="18" charset="0"/>
                  </a:rPr>
                  <a:t>+</a:t>
                </a:r>
                <a:endParaRPr lang="zh-CN" altLang="en-US" sz="2000" dirty="0">
                  <a:cs typeface="Times New Roman" pitchFamily="18" charset="0"/>
                </a:endParaRPr>
              </a:p>
            </p:txBody>
          </p:sp>
        </p:grpSp>
        <p:grpSp>
          <p:nvGrpSpPr>
            <p:cNvPr id="75" name="组合 40"/>
            <p:cNvGrpSpPr>
              <a:grpSpLocks/>
            </p:cNvGrpSpPr>
            <p:nvPr/>
          </p:nvGrpSpPr>
          <p:grpSpPr bwMode="auto">
            <a:xfrm rot="1326312">
              <a:off x="4406901" y="3686176"/>
              <a:ext cx="673100" cy="377825"/>
              <a:chOff x="2082800" y="5680488"/>
              <a:chExt cx="642938" cy="360858"/>
            </a:xfrm>
          </p:grpSpPr>
          <p:sp>
            <p:nvSpPr>
              <p:cNvPr id="76" name="椭圆 75"/>
              <p:cNvSpPr/>
              <p:nvPr/>
            </p:nvSpPr>
            <p:spPr bwMode="auto">
              <a:xfrm rot="21145221">
                <a:off x="2081587" y="5756320"/>
                <a:ext cx="642938" cy="248658"/>
              </a:xfrm>
              <a:prstGeom prst="ellipse">
                <a:avLst/>
              </a:prstGeom>
              <a:gradFill flip="none" rotWithShape="1">
                <a:gsLst>
                  <a:gs pos="0">
                    <a:srgbClr val="FFF200"/>
                  </a:gs>
                  <a:gs pos="45000">
                    <a:srgbClr val="FF7A00"/>
                  </a:gs>
                  <a:gs pos="70000">
                    <a:srgbClr val="FF0300"/>
                  </a:gs>
                  <a:gs pos="100000">
                    <a:srgbClr val="4D0808"/>
                  </a:gs>
                </a:gsLst>
                <a:lin ang="10800000" scaled="1"/>
                <a:tileRect/>
              </a:gradFill>
              <a:ln>
                <a:noFill/>
              </a:ln>
              <a:effectLst/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800" b="0"/>
              </a:p>
            </p:txBody>
          </p:sp>
          <p:sp>
            <p:nvSpPr>
              <p:cNvPr id="77" name="TextBox 197"/>
              <p:cNvSpPr txBox="1">
                <a:spLocks noChangeArrowheads="1"/>
              </p:cNvSpPr>
              <p:nvPr/>
            </p:nvSpPr>
            <p:spPr bwMode="auto">
              <a:xfrm rot="-454779">
                <a:off x="2139028" y="5688941"/>
                <a:ext cx="253762" cy="3524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sp3d>
                <a:bevelT w="139700" h="139700"/>
              </a:sp3d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000" b="0">
                    <a:cs typeface="Times New Roman" pitchFamily="18" charset="0"/>
                  </a:rPr>
                  <a:t>-</a:t>
                </a:r>
                <a:endParaRPr lang="zh-CN" altLang="en-US" sz="2000" b="0">
                  <a:cs typeface="Times New Roman" pitchFamily="18" charset="0"/>
                </a:endParaRPr>
              </a:p>
            </p:txBody>
          </p:sp>
          <p:sp>
            <p:nvSpPr>
              <p:cNvPr id="78" name="TextBox 198"/>
              <p:cNvSpPr txBox="1">
                <a:spLocks noChangeArrowheads="1"/>
              </p:cNvSpPr>
              <p:nvPr/>
            </p:nvSpPr>
            <p:spPr bwMode="auto">
              <a:xfrm rot="-436913">
                <a:off x="2370874" y="5680488"/>
                <a:ext cx="253762" cy="3524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sp3d>
                <a:bevelT w="139700" h="139700"/>
              </a:sp3d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000" dirty="0">
                    <a:cs typeface="Times New Roman" pitchFamily="18" charset="0"/>
                  </a:rPr>
                  <a:t>+</a:t>
                </a:r>
                <a:endParaRPr lang="zh-CN" altLang="en-US" sz="2000" dirty="0">
                  <a:cs typeface="Times New Roman" pitchFamily="18" charset="0"/>
                </a:endParaRPr>
              </a:p>
            </p:txBody>
          </p:sp>
        </p:grpSp>
      </p:grpSp>
      <p:grpSp>
        <p:nvGrpSpPr>
          <p:cNvPr id="94" name="组合 105"/>
          <p:cNvGrpSpPr>
            <a:grpSpLocks/>
          </p:cNvGrpSpPr>
          <p:nvPr/>
        </p:nvGrpSpPr>
        <p:grpSpPr bwMode="auto">
          <a:xfrm>
            <a:off x="975582" y="2779621"/>
            <a:ext cx="3522662" cy="1157287"/>
            <a:chOff x="598488" y="1284288"/>
            <a:chExt cx="3522662" cy="1157287"/>
          </a:xfrm>
        </p:grpSpPr>
        <p:cxnSp>
          <p:nvCxnSpPr>
            <p:cNvPr id="95" name="直接箭头连接符 94"/>
            <p:cNvCxnSpPr/>
            <p:nvPr/>
          </p:nvCxnSpPr>
          <p:spPr bwMode="auto">
            <a:xfrm>
              <a:off x="598488" y="1296988"/>
              <a:ext cx="500062" cy="158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箭头连接符 95"/>
            <p:cNvCxnSpPr/>
            <p:nvPr/>
          </p:nvCxnSpPr>
          <p:spPr bwMode="auto">
            <a:xfrm>
              <a:off x="598488" y="1725613"/>
              <a:ext cx="500062" cy="158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箭头连接符 96"/>
            <p:cNvCxnSpPr/>
            <p:nvPr/>
          </p:nvCxnSpPr>
          <p:spPr bwMode="auto">
            <a:xfrm>
              <a:off x="598488" y="2082800"/>
              <a:ext cx="500062" cy="15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箭头连接符 97"/>
            <p:cNvCxnSpPr/>
            <p:nvPr/>
          </p:nvCxnSpPr>
          <p:spPr bwMode="auto">
            <a:xfrm>
              <a:off x="598488" y="2439988"/>
              <a:ext cx="500062" cy="158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箭头连接符 98"/>
            <p:cNvCxnSpPr/>
            <p:nvPr/>
          </p:nvCxnSpPr>
          <p:spPr bwMode="auto">
            <a:xfrm>
              <a:off x="3621088" y="1284288"/>
              <a:ext cx="500062" cy="158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箭头连接符 99"/>
            <p:cNvCxnSpPr/>
            <p:nvPr/>
          </p:nvCxnSpPr>
          <p:spPr bwMode="auto">
            <a:xfrm>
              <a:off x="3621088" y="1712913"/>
              <a:ext cx="500062" cy="158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箭头连接符 100"/>
            <p:cNvCxnSpPr/>
            <p:nvPr/>
          </p:nvCxnSpPr>
          <p:spPr bwMode="auto">
            <a:xfrm>
              <a:off x="3621088" y="2070100"/>
              <a:ext cx="500062" cy="15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箭头连接符 101"/>
            <p:cNvCxnSpPr/>
            <p:nvPr/>
          </p:nvCxnSpPr>
          <p:spPr bwMode="auto">
            <a:xfrm>
              <a:off x="3621088" y="2427288"/>
              <a:ext cx="500062" cy="158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组合 115"/>
          <p:cNvGrpSpPr>
            <a:grpSpLocks/>
          </p:cNvGrpSpPr>
          <p:nvPr/>
        </p:nvGrpSpPr>
        <p:grpSpPr bwMode="auto">
          <a:xfrm>
            <a:off x="5560282" y="2779621"/>
            <a:ext cx="3522662" cy="1157287"/>
            <a:chOff x="5195888" y="1284288"/>
            <a:chExt cx="3522662" cy="1157287"/>
          </a:xfrm>
        </p:grpSpPr>
        <p:cxnSp>
          <p:nvCxnSpPr>
            <p:cNvPr id="104" name="直接箭头连接符 103"/>
            <p:cNvCxnSpPr/>
            <p:nvPr/>
          </p:nvCxnSpPr>
          <p:spPr bwMode="auto">
            <a:xfrm>
              <a:off x="5195888" y="1296988"/>
              <a:ext cx="500062" cy="158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箭头连接符 104"/>
            <p:cNvCxnSpPr/>
            <p:nvPr/>
          </p:nvCxnSpPr>
          <p:spPr bwMode="auto">
            <a:xfrm>
              <a:off x="5195888" y="1725613"/>
              <a:ext cx="500062" cy="158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箭头连接符 105"/>
            <p:cNvCxnSpPr/>
            <p:nvPr/>
          </p:nvCxnSpPr>
          <p:spPr bwMode="auto">
            <a:xfrm>
              <a:off x="5195888" y="2082800"/>
              <a:ext cx="500062" cy="15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箭头连接符 106"/>
            <p:cNvCxnSpPr/>
            <p:nvPr/>
          </p:nvCxnSpPr>
          <p:spPr bwMode="auto">
            <a:xfrm>
              <a:off x="5195888" y="2439988"/>
              <a:ext cx="500062" cy="158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箭头连接符 107"/>
            <p:cNvCxnSpPr/>
            <p:nvPr/>
          </p:nvCxnSpPr>
          <p:spPr bwMode="auto">
            <a:xfrm>
              <a:off x="8218488" y="1284288"/>
              <a:ext cx="500062" cy="158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箭头连接符 108"/>
            <p:cNvCxnSpPr/>
            <p:nvPr/>
          </p:nvCxnSpPr>
          <p:spPr bwMode="auto">
            <a:xfrm>
              <a:off x="8218488" y="1712913"/>
              <a:ext cx="500062" cy="158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箭头连接符 109"/>
            <p:cNvCxnSpPr/>
            <p:nvPr/>
          </p:nvCxnSpPr>
          <p:spPr bwMode="auto">
            <a:xfrm>
              <a:off x="8218488" y="2070100"/>
              <a:ext cx="500062" cy="15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箭头连接符 110"/>
            <p:cNvCxnSpPr/>
            <p:nvPr/>
          </p:nvCxnSpPr>
          <p:spPr bwMode="auto">
            <a:xfrm>
              <a:off x="8218488" y="2427288"/>
              <a:ext cx="500062" cy="158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组合 225"/>
          <p:cNvGrpSpPr>
            <a:grpSpLocks/>
          </p:cNvGrpSpPr>
          <p:nvPr/>
        </p:nvGrpSpPr>
        <p:grpSpPr bwMode="auto">
          <a:xfrm>
            <a:off x="6371494" y="2598646"/>
            <a:ext cx="1930400" cy="1195387"/>
            <a:chOff x="5994400" y="1230313"/>
            <a:chExt cx="1930404" cy="1195386"/>
          </a:xfrm>
        </p:grpSpPr>
        <p:grpSp>
          <p:nvGrpSpPr>
            <p:cNvPr id="118" name="组合 197"/>
            <p:cNvGrpSpPr>
              <a:grpSpLocks/>
            </p:cNvGrpSpPr>
            <p:nvPr/>
          </p:nvGrpSpPr>
          <p:grpSpPr bwMode="auto">
            <a:xfrm>
              <a:off x="5994400" y="1243013"/>
              <a:ext cx="787400" cy="534986"/>
              <a:chOff x="5397500" y="3084513"/>
              <a:chExt cx="787400" cy="534986"/>
            </a:xfrm>
          </p:grpSpPr>
          <p:grpSp>
            <p:nvGrpSpPr>
              <p:cNvPr id="140" name="组合 224"/>
              <p:cNvGrpSpPr>
                <a:grpSpLocks/>
              </p:cNvGrpSpPr>
              <p:nvPr/>
            </p:nvGrpSpPr>
            <p:grpSpPr bwMode="auto">
              <a:xfrm>
                <a:off x="5397500" y="3084513"/>
                <a:ext cx="787400" cy="534986"/>
                <a:chOff x="5923280" y="2472493"/>
                <a:chExt cx="1203585" cy="827698"/>
              </a:xfrm>
            </p:grpSpPr>
            <p:sp>
              <p:nvSpPr>
                <p:cNvPr id="142" name="椭圆 141"/>
                <p:cNvSpPr/>
                <p:nvPr/>
              </p:nvSpPr>
              <p:spPr>
                <a:xfrm>
                  <a:off x="6413450" y="2585472"/>
                  <a:ext cx="713415" cy="714719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  <a:prstDash val="solid"/>
                </a:ln>
                <a:effectLst>
                  <a:outerShdw blurRad="149987" dist="250190" dir="8460000" algn="ctr">
                    <a:srgbClr val="000000">
                      <a:alpha val="28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contrasting" dir="t">
                    <a:rot lat="0" lon="0" rev="1500000"/>
                  </a:lightRig>
                </a:scene3d>
                <a:sp3d prstMaterial="metal">
                  <a:bevelT w="88900" h="88900"/>
                </a:sp3d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 sz="1800" b="0"/>
                </a:p>
              </p:txBody>
            </p:sp>
            <p:sp>
              <p:nvSpPr>
                <p:cNvPr id="143" name="椭圆 142"/>
                <p:cNvSpPr/>
                <p:nvPr/>
              </p:nvSpPr>
              <p:spPr>
                <a:xfrm>
                  <a:off x="5923280" y="2585472"/>
                  <a:ext cx="713415" cy="712264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  <a:prstDash val="solid"/>
                </a:ln>
                <a:effectLst>
                  <a:outerShdw blurRad="149987" dist="250190" dir="8460000" algn="ctr">
                    <a:srgbClr val="000000">
                      <a:alpha val="28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contrasting" dir="t">
                    <a:rot lat="0" lon="0" rev="1500000"/>
                  </a:lightRig>
                </a:scene3d>
                <a:sp3d prstMaterial="metal">
                  <a:bevelT w="88900" h="88900"/>
                </a:sp3d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 sz="1800" b="0"/>
                </a:p>
              </p:txBody>
            </p:sp>
            <p:sp>
              <p:nvSpPr>
                <p:cNvPr id="144" name="TextBox 36"/>
                <p:cNvSpPr txBox="1">
                  <a:spLocks noChangeArrowheads="1"/>
                </p:cNvSpPr>
                <p:nvPr/>
              </p:nvSpPr>
              <p:spPr bwMode="auto">
                <a:xfrm>
                  <a:off x="6584602" y="2627557"/>
                  <a:ext cx="428625" cy="4616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400">
                      <a:cs typeface="Times New Roman" pitchFamily="18" charset="0"/>
                    </a:rPr>
                    <a:t>+</a:t>
                  </a:r>
                  <a:endParaRPr lang="zh-CN" altLang="en-US" sz="2400">
                    <a:cs typeface="Times New Roman" pitchFamily="18" charset="0"/>
                  </a:endParaRPr>
                </a:p>
              </p:txBody>
            </p:sp>
            <p:sp>
              <p:nvSpPr>
                <p:cNvPr id="145" name="TextBox 37"/>
                <p:cNvSpPr txBox="1">
                  <a:spLocks noChangeArrowheads="1"/>
                </p:cNvSpPr>
                <p:nvPr/>
              </p:nvSpPr>
              <p:spPr bwMode="auto">
                <a:xfrm>
                  <a:off x="6017341" y="2472493"/>
                  <a:ext cx="428625" cy="5232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>
                      <a:cs typeface="Times New Roman" pitchFamily="18" charset="0"/>
                    </a:rPr>
                    <a:t>-</a:t>
                  </a:r>
                  <a:endParaRPr lang="zh-CN" altLang="en-US">
                    <a:cs typeface="Times New Roman" pitchFamily="18" charset="0"/>
                  </a:endParaRPr>
                </a:p>
              </p:txBody>
            </p:sp>
          </p:grpSp>
          <p:sp>
            <p:nvSpPr>
              <p:cNvPr id="141" name="右箭头 140"/>
              <p:cNvSpPr/>
              <p:nvPr/>
            </p:nvSpPr>
            <p:spPr bwMode="auto">
              <a:xfrm>
                <a:off x="5702301" y="3363913"/>
                <a:ext cx="268289" cy="103187"/>
              </a:xfrm>
              <a:prstGeom prst="rightArrow">
                <a:avLst/>
              </a:prstGeom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800" b="0" dirty="0">
                  <a:solidFill>
                    <a:srgbClr val="00B050"/>
                  </a:solidFill>
                </a:endParaRPr>
              </a:p>
            </p:txBody>
          </p:sp>
        </p:grpSp>
        <p:grpSp>
          <p:nvGrpSpPr>
            <p:cNvPr id="119" name="组合 204"/>
            <p:cNvGrpSpPr>
              <a:grpSpLocks/>
            </p:cNvGrpSpPr>
            <p:nvPr/>
          </p:nvGrpSpPr>
          <p:grpSpPr bwMode="auto">
            <a:xfrm>
              <a:off x="7112001" y="1230313"/>
              <a:ext cx="812803" cy="534986"/>
              <a:chOff x="5372101" y="3084513"/>
              <a:chExt cx="812803" cy="534986"/>
            </a:xfrm>
          </p:grpSpPr>
          <p:grpSp>
            <p:nvGrpSpPr>
              <p:cNvPr id="134" name="组合 224"/>
              <p:cNvGrpSpPr>
                <a:grpSpLocks/>
              </p:cNvGrpSpPr>
              <p:nvPr/>
            </p:nvGrpSpPr>
            <p:grpSpPr bwMode="auto">
              <a:xfrm>
                <a:off x="5372101" y="3084513"/>
                <a:ext cx="812803" cy="534986"/>
                <a:chOff x="5884451" y="2472493"/>
                <a:chExt cx="1242414" cy="827698"/>
              </a:xfrm>
            </p:grpSpPr>
            <p:sp>
              <p:nvSpPr>
                <p:cNvPr id="136" name="椭圆 135"/>
                <p:cNvSpPr/>
                <p:nvPr/>
              </p:nvSpPr>
              <p:spPr>
                <a:xfrm>
                  <a:off x="6413450" y="2585472"/>
                  <a:ext cx="713415" cy="714719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  <a:prstDash val="solid"/>
                </a:ln>
                <a:effectLst>
                  <a:outerShdw blurRad="149987" dist="250190" dir="8460000" algn="ctr">
                    <a:srgbClr val="000000">
                      <a:alpha val="28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contrasting" dir="t">
                    <a:rot lat="0" lon="0" rev="1500000"/>
                  </a:lightRig>
                </a:scene3d>
                <a:sp3d prstMaterial="metal">
                  <a:bevelT w="88900" h="88900"/>
                </a:sp3d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 sz="1800" b="0"/>
                </a:p>
              </p:txBody>
            </p:sp>
            <p:sp>
              <p:nvSpPr>
                <p:cNvPr id="137" name="椭圆 136"/>
                <p:cNvSpPr/>
                <p:nvPr/>
              </p:nvSpPr>
              <p:spPr>
                <a:xfrm>
                  <a:off x="5884451" y="2565823"/>
                  <a:ext cx="713415" cy="712264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  <a:prstDash val="solid"/>
                </a:ln>
                <a:effectLst>
                  <a:outerShdw blurRad="149987" dist="250190" dir="8460000" algn="ctr">
                    <a:srgbClr val="000000">
                      <a:alpha val="28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contrasting" dir="t">
                    <a:rot lat="0" lon="0" rev="1500000"/>
                  </a:lightRig>
                </a:scene3d>
                <a:sp3d prstMaterial="metal">
                  <a:bevelT w="88900" h="88900"/>
                </a:sp3d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 sz="1800" b="0"/>
                </a:p>
              </p:txBody>
            </p:sp>
            <p:sp>
              <p:nvSpPr>
                <p:cNvPr id="138" name="TextBox 36"/>
                <p:cNvSpPr txBox="1">
                  <a:spLocks noChangeArrowheads="1"/>
                </p:cNvSpPr>
                <p:nvPr/>
              </p:nvSpPr>
              <p:spPr bwMode="auto">
                <a:xfrm>
                  <a:off x="6565189" y="2607908"/>
                  <a:ext cx="428625" cy="4616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400">
                      <a:cs typeface="Times New Roman" pitchFamily="18" charset="0"/>
                    </a:rPr>
                    <a:t>+</a:t>
                  </a:r>
                  <a:endParaRPr lang="zh-CN" altLang="en-US" sz="2400">
                    <a:cs typeface="Times New Roman" pitchFamily="18" charset="0"/>
                  </a:endParaRPr>
                </a:p>
              </p:txBody>
            </p:sp>
            <p:sp>
              <p:nvSpPr>
                <p:cNvPr id="139" name="TextBox 37"/>
                <p:cNvSpPr txBox="1">
                  <a:spLocks noChangeArrowheads="1"/>
                </p:cNvSpPr>
                <p:nvPr/>
              </p:nvSpPr>
              <p:spPr bwMode="auto">
                <a:xfrm>
                  <a:off x="6017336" y="2472493"/>
                  <a:ext cx="428625" cy="5232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>
                      <a:cs typeface="Times New Roman" pitchFamily="18" charset="0"/>
                    </a:rPr>
                    <a:t>-</a:t>
                  </a:r>
                  <a:endParaRPr lang="zh-CN" altLang="en-US">
                    <a:cs typeface="Times New Roman" pitchFamily="18" charset="0"/>
                  </a:endParaRPr>
                </a:p>
              </p:txBody>
            </p:sp>
          </p:grpSp>
          <p:sp>
            <p:nvSpPr>
              <p:cNvPr id="135" name="右箭头 134"/>
              <p:cNvSpPr/>
              <p:nvPr/>
            </p:nvSpPr>
            <p:spPr bwMode="auto">
              <a:xfrm>
                <a:off x="5702303" y="3363913"/>
                <a:ext cx="268289" cy="103187"/>
              </a:xfrm>
              <a:prstGeom prst="rightArrow">
                <a:avLst/>
              </a:prstGeom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800" b="0" dirty="0">
                  <a:solidFill>
                    <a:srgbClr val="00B050"/>
                  </a:solidFill>
                </a:endParaRPr>
              </a:p>
            </p:txBody>
          </p:sp>
        </p:grpSp>
        <p:grpSp>
          <p:nvGrpSpPr>
            <p:cNvPr id="120" name="组合 211"/>
            <p:cNvGrpSpPr>
              <a:grpSpLocks/>
            </p:cNvGrpSpPr>
            <p:nvPr/>
          </p:nvGrpSpPr>
          <p:grpSpPr bwMode="auto">
            <a:xfrm>
              <a:off x="6045200" y="1890713"/>
              <a:ext cx="787400" cy="534986"/>
              <a:chOff x="5397500" y="3084513"/>
              <a:chExt cx="787400" cy="534986"/>
            </a:xfrm>
          </p:grpSpPr>
          <p:grpSp>
            <p:nvGrpSpPr>
              <p:cNvPr id="128" name="组合 224"/>
              <p:cNvGrpSpPr>
                <a:grpSpLocks/>
              </p:cNvGrpSpPr>
              <p:nvPr/>
            </p:nvGrpSpPr>
            <p:grpSpPr bwMode="auto">
              <a:xfrm>
                <a:off x="5397500" y="3084513"/>
                <a:ext cx="787400" cy="534986"/>
                <a:chOff x="5923280" y="2472493"/>
                <a:chExt cx="1203585" cy="827698"/>
              </a:xfrm>
            </p:grpSpPr>
            <p:sp>
              <p:nvSpPr>
                <p:cNvPr id="130" name="椭圆 129"/>
                <p:cNvSpPr/>
                <p:nvPr/>
              </p:nvSpPr>
              <p:spPr>
                <a:xfrm>
                  <a:off x="6413450" y="2585472"/>
                  <a:ext cx="713415" cy="714719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  <a:prstDash val="solid"/>
                </a:ln>
                <a:effectLst>
                  <a:outerShdw blurRad="149987" dist="250190" dir="8460000" algn="ctr">
                    <a:srgbClr val="000000">
                      <a:alpha val="28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contrasting" dir="t">
                    <a:rot lat="0" lon="0" rev="1500000"/>
                  </a:lightRig>
                </a:scene3d>
                <a:sp3d prstMaterial="metal">
                  <a:bevelT w="88900" h="88900"/>
                </a:sp3d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 sz="1800" b="0"/>
                </a:p>
              </p:txBody>
            </p:sp>
            <p:sp>
              <p:nvSpPr>
                <p:cNvPr id="131" name="椭圆 130"/>
                <p:cNvSpPr/>
                <p:nvPr/>
              </p:nvSpPr>
              <p:spPr>
                <a:xfrm>
                  <a:off x="5923280" y="2585472"/>
                  <a:ext cx="713415" cy="712264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  <a:prstDash val="solid"/>
                </a:ln>
                <a:effectLst>
                  <a:outerShdw blurRad="149987" dist="250190" dir="8460000" algn="ctr">
                    <a:srgbClr val="000000">
                      <a:alpha val="28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contrasting" dir="t">
                    <a:rot lat="0" lon="0" rev="1500000"/>
                  </a:lightRig>
                </a:scene3d>
                <a:sp3d prstMaterial="metal">
                  <a:bevelT w="88900" h="88900"/>
                </a:sp3d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 sz="1800" b="0"/>
                </a:p>
              </p:txBody>
            </p:sp>
            <p:sp>
              <p:nvSpPr>
                <p:cNvPr id="132" name="TextBox 36"/>
                <p:cNvSpPr txBox="1">
                  <a:spLocks noChangeArrowheads="1"/>
                </p:cNvSpPr>
                <p:nvPr/>
              </p:nvSpPr>
              <p:spPr bwMode="auto">
                <a:xfrm>
                  <a:off x="6545777" y="2607909"/>
                  <a:ext cx="428625" cy="4616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400">
                      <a:cs typeface="Times New Roman" pitchFamily="18" charset="0"/>
                    </a:rPr>
                    <a:t>+</a:t>
                  </a:r>
                  <a:endParaRPr lang="zh-CN" altLang="en-US" sz="2400">
                    <a:cs typeface="Times New Roman" pitchFamily="18" charset="0"/>
                  </a:endParaRPr>
                </a:p>
              </p:txBody>
            </p:sp>
            <p:sp>
              <p:nvSpPr>
                <p:cNvPr id="133" name="TextBox 37"/>
                <p:cNvSpPr txBox="1">
                  <a:spLocks noChangeArrowheads="1"/>
                </p:cNvSpPr>
                <p:nvPr/>
              </p:nvSpPr>
              <p:spPr bwMode="auto">
                <a:xfrm>
                  <a:off x="6017341" y="2472493"/>
                  <a:ext cx="428625" cy="5232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>
                      <a:cs typeface="Times New Roman" pitchFamily="18" charset="0"/>
                    </a:rPr>
                    <a:t>-</a:t>
                  </a:r>
                  <a:endParaRPr lang="zh-CN" altLang="en-US">
                    <a:cs typeface="Times New Roman" pitchFamily="18" charset="0"/>
                  </a:endParaRPr>
                </a:p>
              </p:txBody>
            </p:sp>
          </p:grpSp>
          <p:sp>
            <p:nvSpPr>
              <p:cNvPr id="129" name="右箭头 128"/>
              <p:cNvSpPr/>
              <p:nvPr/>
            </p:nvSpPr>
            <p:spPr bwMode="auto">
              <a:xfrm>
                <a:off x="5702301" y="3363912"/>
                <a:ext cx="268289" cy="103187"/>
              </a:xfrm>
              <a:prstGeom prst="rightArrow">
                <a:avLst/>
              </a:prstGeom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800" b="0" dirty="0">
                  <a:solidFill>
                    <a:srgbClr val="00B050"/>
                  </a:solidFill>
                </a:endParaRPr>
              </a:p>
            </p:txBody>
          </p:sp>
        </p:grpSp>
        <p:grpSp>
          <p:nvGrpSpPr>
            <p:cNvPr id="121" name="组合 218"/>
            <p:cNvGrpSpPr>
              <a:grpSpLocks/>
            </p:cNvGrpSpPr>
            <p:nvPr/>
          </p:nvGrpSpPr>
          <p:grpSpPr bwMode="auto">
            <a:xfrm>
              <a:off x="7099300" y="1878013"/>
              <a:ext cx="787400" cy="534986"/>
              <a:chOff x="5397500" y="3084513"/>
              <a:chExt cx="787400" cy="534986"/>
            </a:xfrm>
          </p:grpSpPr>
          <p:grpSp>
            <p:nvGrpSpPr>
              <p:cNvPr id="122" name="组合 224"/>
              <p:cNvGrpSpPr>
                <a:grpSpLocks/>
              </p:cNvGrpSpPr>
              <p:nvPr/>
            </p:nvGrpSpPr>
            <p:grpSpPr bwMode="auto">
              <a:xfrm>
                <a:off x="5397500" y="3084513"/>
                <a:ext cx="787400" cy="534986"/>
                <a:chOff x="5923280" y="2472493"/>
                <a:chExt cx="1203585" cy="827698"/>
              </a:xfrm>
            </p:grpSpPr>
            <p:sp>
              <p:nvSpPr>
                <p:cNvPr id="124" name="椭圆 123"/>
                <p:cNvSpPr/>
                <p:nvPr/>
              </p:nvSpPr>
              <p:spPr>
                <a:xfrm>
                  <a:off x="6413450" y="2585472"/>
                  <a:ext cx="713415" cy="714719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  <a:prstDash val="solid"/>
                </a:ln>
                <a:effectLst>
                  <a:outerShdw blurRad="149987" dist="250190" dir="8460000" algn="ctr">
                    <a:srgbClr val="000000">
                      <a:alpha val="28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contrasting" dir="t">
                    <a:rot lat="0" lon="0" rev="1500000"/>
                  </a:lightRig>
                </a:scene3d>
                <a:sp3d prstMaterial="metal">
                  <a:bevelT w="88900" h="88900"/>
                </a:sp3d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 sz="1800" b="0"/>
                </a:p>
              </p:txBody>
            </p:sp>
            <p:sp>
              <p:nvSpPr>
                <p:cNvPr id="125" name="椭圆 124"/>
                <p:cNvSpPr/>
                <p:nvPr/>
              </p:nvSpPr>
              <p:spPr>
                <a:xfrm>
                  <a:off x="5923280" y="2585472"/>
                  <a:ext cx="713415" cy="712264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  <a:prstDash val="solid"/>
                </a:ln>
                <a:effectLst>
                  <a:outerShdw blurRad="149987" dist="250190" dir="8460000" algn="ctr">
                    <a:srgbClr val="000000">
                      <a:alpha val="28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contrasting" dir="t">
                    <a:rot lat="0" lon="0" rev="1500000"/>
                  </a:lightRig>
                </a:scene3d>
                <a:sp3d prstMaterial="metal">
                  <a:bevelT w="88900" h="88900"/>
                </a:sp3d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 sz="1800" b="0"/>
                </a:p>
              </p:txBody>
            </p:sp>
            <p:sp>
              <p:nvSpPr>
                <p:cNvPr id="126" name="TextBox 36"/>
                <p:cNvSpPr txBox="1">
                  <a:spLocks noChangeArrowheads="1"/>
                </p:cNvSpPr>
                <p:nvPr/>
              </p:nvSpPr>
              <p:spPr bwMode="auto">
                <a:xfrm>
                  <a:off x="6565189" y="2607909"/>
                  <a:ext cx="428625" cy="4616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400">
                      <a:cs typeface="Times New Roman" pitchFamily="18" charset="0"/>
                    </a:rPr>
                    <a:t>+</a:t>
                  </a:r>
                  <a:endParaRPr lang="zh-CN" altLang="en-US" sz="2400">
                    <a:cs typeface="Times New Roman" pitchFamily="18" charset="0"/>
                  </a:endParaRPr>
                </a:p>
              </p:txBody>
            </p:sp>
            <p:sp>
              <p:nvSpPr>
                <p:cNvPr id="127" name="TextBox 37"/>
                <p:cNvSpPr txBox="1">
                  <a:spLocks noChangeArrowheads="1"/>
                </p:cNvSpPr>
                <p:nvPr/>
              </p:nvSpPr>
              <p:spPr bwMode="auto">
                <a:xfrm>
                  <a:off x="6036754" y="2472493"/>
                  <a:ext cx="428625" cy="5232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>
                      <a:cs typeface="Times New Roman" pitchFamily="18" charset="0"/>
                    </a:rPr>
                    <a:t>-</a:t>
                  </a:r>
                  <a:endParaRPr lang="zh-CN" altLang="en-US">
                    <a:cs typeface="Times New Roman" pitchFamily="18" charset="0"/>
                  </a:endParaRPr>
                </a:p>
              </p:txBody>
            </p:sp>
          </p:grpSp>
          <p:sp>
            <p:nvSpPr>
              <p:cNvPr id="123" name="右箭头 122"/>
              <p:cNvSpPr/>
              <p:nvPr/>
            </p:nvSpPr>
            <p:spPr bwMode="auto">
              <a:xfrm>
                <a:off x="5702303" y="3363912"/>
                <a:ext cx="268289" cy="103187"/>
              </a:xfrm>
              <a:prstGeom prst="rightArrow">
                <a:avLst/>
              </a:prstGeom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800" b="0" dirty="0">
                  <a:solidFill>
                    <a:srgbClr val="00B050"/>
                  </a:solidFill>
                </a:endParaRPr>
              </a:p>
            </p:txBody>
          </p:sp>
        </p:grpSp>
      </p:grpSp>
      <p:grpSp>
        <p:nvGrpSpPr>
          <p:cNvPr id="146" name="组合 247"/>
          <p:cNvGrpSpPr>
            <a:grpSpLocks/>
          </p:cNvGrpSpPr>
          <p:nvPr/>
        </p:nvGrpSpPr>
        <p:grpSpPr bwMode="auto">
          <a:xfrm>
            <a:off x="6231794" y="2624046"/>
            <a:ext cx="2260600" cy="1106487"/>
            <a:chOff x="5549903" y="3097212"/>
            <a:chExt cx="2260599" cy="1106487"/>
          </a:xfrm>
        </p:grpSpPr>
        <p:grpSp>
          <p:nvGrpSpPr>
            <p:cNvPr id="147" name="组合 140"/>
            <p:cNvGrpSpPr>
              <a:grpSpLocks/>
            </p:cNvGrpSpPr>
            <p:nvPr/>
          </p:nvGrpSpPr>
          <p:grpSpPr bwMode="auto">
            <a:xfrm>
              <a:off x="5549903" y="3097212"/>
              <a:ext cx="1028699" cy="522287"/>
              <a:chOff x="5397503" y="3097212"/>
              <a:chExt cx="1028699" cy="522287"/>
            </a:xfrm>
          </p:grpSpPr>
          <p:grpSp>
            <p:nvGrpSpPr>
              <p:cNvPr id="169" name="组合 224"/>
              <p:cNvGrpSpPr>
                <a:grpSpLocks/>
              </p:cNvGrpSpPr>
              <p:nvPr/>
            </p:nvGrpSpPr>
            <p:grpSpPr bwMode="auto">
              <a:xfrm>
                <a:off x="5397503" y="3097212"/>
                <a:ext cx="1028699" cy="522287"/>
                <a:chOff x="5923280" y="2492140"/>
                <a:chExt cx="1572423" cy="808051"/>
              </a:xfrm>
            </p:grpSpPr>
            <p:sp>
              <p:nvSpPr>
                <p:cNvPr id="171" name="椭圆 170"/>
                <p:cNvSpPr/>
                <p:nvPr/>
              </p:nvSpPr>
              <p:spPr>
                <a:xfrm>
                  <a:off x="6782288" y="2585472"/>
                  <a:ext cx="713415" cy="714719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  <a:prstDash val="solid"/>
                </a:ln>
                <a:effectLst>
                  <a:outerShdw blurRad="149987" dist="250190" dir="8460000" algn="ctr">
                    <a:srgbClr val="000000">
                      <a:alpha val="28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contrasting" dir="t">
                    <a:rot lat="0" lon="0" rev="1500000"/>
                  </a:lightRig>
                </a:scene3d>
                <a:sp3d prstMaterial="metal">
                  <a:bevelT w="88900" h="88900"/>
                </a:sp3d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 sz="1800" b="0"/>
                </a:p>
              </p:txBody>
            </p:sp>
            <p:sp>
              <p:nvSpPr>
                <p:cNvPr id="172" name="椭圆 171"/>
                <p:cNvSpPr/>
                <p:nvPr/>
              </p:nvSpPr>
              <p:spPr>
                <a:xfrm>
                  <a:off x="5923280" y="2585472"/>
                  <a:ext cx="713415" cy="712264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  <a:prstDash val="solid"/>
                </a:ln>
                <a:effectLst>
                  <a:outerShdw blurRad="149987" dist="250190" dir="8460000" algn="ctr">
                    <a:srgbClr val="000000">
                      <a:alpha val="28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contrasting" dir="t">
                    <a:rot lat="0" lon="0" rev="1500000"/>
                  </a:lightRig>
                </a:scene3d>
                <a:sp3d prstMaterial="metal">
                  <a:bevelT w="88900" h="88900"/>
                </a:sp3d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 sz="1800" b="0"/>
                </a:p>
              </p:txBody>
            </p:sp>
            <p:sp>
              <p:nvSpPr>
                <p:cNvPr id="173" name="TextBox 36"/>
                <p:cNvSpPr txBox="1">
                  <a:spLocks noChangeArrowheads="1"/>
                </p:cNvSpPr>
                <p:nvPr/>
              </p:nvSpPr>
              <p:spPr bwMode="auto">
                <a:xfrm>
                  <a:off x="6914612" y="2607908"/>
                  <a:ext cx="428625" cy="4616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400">
                      <a:cs typeface="Times New Roman" pitchFamily="18" charset="0"/>
                    </a:rPr>
                    <a:t>+</a:t>
                  </a:r>
                  <a:endParaRPr lang="zh-CN" altLang="en-US" sz="2400">
                    <a:cs typeface="Times New Roman" pitchFamily="18" charset="0"/>
                  </a:endParaRPr>
                </a:p>
              </p:txBody>
            </p:sp>
            <p:sp>
              <p:nvSpPr>
                <p:cNvPr id="174" name="TextBox 37"/>
                <p:cNvSpPr txBox="1">
                  <a:spLocks noChangeArrowheads="1"/>
                </p:cNvSpPr>
                <p:nvPr/>
              </p:nvSpPr>
              <p:spPr bwMode="auto">
                <a:xfrm>
                  <a:off x="6036752" y="2492140"/>
                  <a:ext cx="428625" cy="5232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>
                      <a:cs typeface="Times New Roman" pitchFamily="18" charset="0"/>
                    </a:rPr>
                    <a:t>-</a:t>
                  </a:r>
                  <a:endParaRPr lang="zh-CN" altLang="en-US">
                    <a:cs typeface="Times New Roman" pitchFamily="18" charset="0"/>
                  </a:endParaRPr>
                </a:p>
              </p:txBody>
            </p:sp>
          </p:grpSp>
          <p:sp>
            <p:nvSpPr>
              <p:cNvPr id="170" name="右箭头 169"/>
              <p:cNvSpPr/>
              <p:nvPr/>
            </p:nvSpPr>
            <p:spPr bwMode="auto">
              <a:xfrm>
                <a:off x="5676903" y="3263899"/>
                <a:ext cx="419100" cy="266700"/>
              </a:xfrm>
              <a:prstGeom prst="rightArrow">
                <a:avLst/>
              </a:prstGeom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800" b="0" dirty="0">
                  <a:solidFill>
                    <a:srgbClr val="00B050"/>
                  </a:solidFill>
                </a:endParaRPr>
              </a:p>
            </p:txBody>
          </p:sp>
        </p:grpSp>
        <p:grpSp>
          <p:nvGrpSpPr>
            <p:cNvPr id="148" name="组合 226"/>
            <p:cNvGrpSpPr>
              <a:grpSpLocks/>
            </p:cNvGrpSpPr>
            <p:nvPr/>
          </p:nvGrpSpPr>
          <p:grpSpPr bwMode="auto">
            <a:xfrm>
              <a:off x="6781803" y="3122612"/>
              <a:ext cx="1028699" cy="522287"/>
              <a:chOff x="5397503" y="3097212"/>
              <a:chExt cx="1028699" cy="522287"/>
            </a:xfrm>
          </p:grpSpPr>
          <p:grpSp>
            <p:nvGrpSpPr>
              <p:cNvPr id="163" name="组合 224"/>
              <p:cNvGrpSpPr>
                <a:grpSpLocks/>
              </p:cNvGrpSpPr>
              <p:nvPr/>
            </p:nvGrpSpPr>
            <p:grpSpPr bwMode="auto">
              <a:xfrm>
                <a:off x="5397503" y="3097212"/>
                <a:ext cx="1028699" cy="522287"/>
                <a:chOff x="5923280" y="2492140"/>
                <a:chExt cx="1572423" cy="808051"/>
              </a:xfrm>
            </p:grpSpPr>
            <p:sp>
              <p:nvSpPr>
                <p:cNvPr id="165" name="椭圆 164"/>
                <p:cNvSpPr/>
                <p:nvPr/>
              </p:nvSpPr>
              <p:spPr>
                <a:xfrm>
                  <a:off x="6782288" y="2585472"/>
                  <a:ext cx="713415" cy="714719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  <a:prstDash val="solid"/>
                </a:ln>
                <a:effectLst>
                  <a:outerShdw blurRad="149987" dist="250190" dir="8460000" algn="ctr">
                    <a:srgbClr val="000000">
                      <a:alpha val="28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contrasting" dir="t">
                    <a:rot lat="0" lon="0" rev="1500000"/>
                  </a:lightRig>
                </a:scene3d>
                <a:sp3d prstMaterial="metal">
                  <a:bevelT w="88900" h="88900"/>
                </a:sp3d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 sz="1800" b="0"/>
                </a:p>
              </p:txBody>
            </p:sp>
            <p:sp>
              <p:nvSpPr>
                <p:cNvPr id="166" name="椭圆 165"/>
                <p:cNvSpPr/>
                <p:nvPr/>
              </p:nvSpPr>
              <p:spPr>
                <a:xfrm>
                  <a:off x="5923280" y="2585472"/>
                  <a:ext cx="713415" cy="712264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  <a:prstDash val="solid"/>
                </a:ln>
                <a:effectLst>
                  <a:outerShdw blurRad="149987" dist="250190" dir="8460000" algn="ctr">
                    <a:srgbClr val="000000">
                      <a:alpha val="28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contrasting" dir="t">
                    <a:rot lat="0" lon="0" rev="1500000"/>
                  </a:lightRig>
                </a:scene3d>
                <a:sp3d prstMaterial="metal">
                  <a:bevelT w="88900" h="88900"/>
                </a:sp3d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 sz="1800" b="0"/>
                </a:p>
              </p:txBody>
            </p:sp>
            <p:sp>
              <p:nvSpPr>
                <p:cNvPr id="167" name="TextBox 36"/>
                <p:cNvSpPr txBox="1">
                  <a:spLocks noChangeArrowheads="1"/>
                </p:cNvSpPr>
                <p:nvPr/>
              </p:nvSpPr>
              <p:spPr bwMode="auto">
                <a:xfrm>
                  <a:off x="6895199" y="2607908"/>
                  <a:ext cx="428625" cy="4616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400">
                      <a:cs typeface="Times New Roman" pitchFamily="18" charset="0"/>
                    </a:rPr>
                    <a:t>+</a:t>
                  </a:r>
                  <a:endParaRPr lang="zh-CN" altLang="en-US" sz="2400">
                    <a:cs typeface="Times New Roman" pitchFamily="18" charset="0"/>
                  </a:endParaRPr>
                </a:p>
              </p:txBody>
            </p:sp>
            <p:sp>
              <p:nvSpPr>
                <p:cNvPr id="168" name="TextBox 37"/>
                <p:cNvSpPr txBox="1">
                  <a:spLocks noChangeArrowheads="1"/>
                </p:cNvSpPr>
                <p:nvPr/>
              </p:nvSpPr>
              <p:spPr bwMode="auto">
                <a:xfrm>
                  <a:off x="6036752" y="2492140"/>
                  <a:ext cx="428625" cy="5232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>
                      <a:cs typeface="Times New Roman" pitchFamily="18" charset="0"/>
                    </a:rPr>
                    <a:t>-</a:t>
                  </a:r>
                  <a:endParaRPr lang="zh-CN" altLang="en-US">
                    <a:cs typeface="Times New Roman" pitchFamily="18" charset="0"/>
                  </a:endParaRPr>
                </a:p>
              </p:txBody>
            </p:sp>
          </p:grpSp>
          <p:sp>
            <p:nvSpPr>
              <p:cNvPr id="164" name="右箭头 163"/>
              <p:cNvSpPr/>
              <p:nvPr/>
            </p:nvSpPr>
            <p:spPr bwMode="auto">
              <a:xfrm>
                <a:off x="5676902" y="3263899"/>
                <a:ext cx="419100" cy="266700"/>
              </a:xfrm>
              <a:prstGeom prst="rightArrow">
                <a:avLst/>
              </a:prstGeom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800" b="0" dirty="0">
                  <a:solidFill>
                    <a:srgbClr val="00B050"/>
                  </a:solidFill>
                </a:endParaRPr>
              </a:p>
            </p:txBody>
          </p:sp>
        </p:grpSp>
        <p:grpSp>
          <p:nvGrpSpPr>
            <p:cNvPr id="149" name="组合 233"/>
            <p:cNvGrpSpPr>
              <a:grpSpLocks/>
            </p:cNvGrpSpPr>
            <p:nvPr/>
          </p:nvGrpSpPr>
          <p:grpSpPr bwMode="auto">
            <a:xfrm>
              <a:off x="5600703" y="3681412"/>
              <a:ext cx="1028699" cy="522287"/>
              <a:chOff x="5397503" y="3097212"/>
              <a:chExt cx="1028699" cy="522287"/>
            </a:xfrm>
          </p:grpSpPr>
          <p:grpSp>
            <p:nvGrpSpPr>
              <p:cNvPr id="157" name="组合 224"/>
              <p:cNvGrpSpPr>
                <a:grpSpLocks/>
              </p:cNvGrpSpPr>
              <p:nvPr/>
            </p:nvGrpSpPr>
            <p:grpSpPr bwMode="auto">
              <a:xfrm>
                <a:off x="5397503" y="3097212"/>
                <a:ext cx="1028699" cy="522287"/>
                <a:chOff x="5923280" y="2492140"/>
                <a:chExt cx="1572423" cy="808051"/>
              </a:xfrm>
            </p:grpSpPr>
            <p:sp>
              <p:nvSpPr>
                <p:cNvPr id="159" name="椭圆 158"/>
                <p:cNvSpPr/>
                <p:nvPr/>
              </p:nvSpPr>
              <p:spPr>
                <a:xfrm>
                  <a:off x="6782288" y="2585472"/>
                  <a:ext cx="713415" cy="714719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  <a:prstDash val="solid"/>
                </a:ln>
                <a:effectLst>
                  <a:outerShdw blurRad="149987" dist="250190" dir="8460000" algn="ctr">
                    <a:srgbClr val="000000">
                      <a:alpha val="28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contrasting" dir="t">
                    <a:rot lat="0" lon="0" rev="1500000"/>
                  </a:lightRig>
                </a:scene3d>
                <a:sp3d prstMaterial="metal">
                  <a:bevelT w="88900" h="88900"/>
                </a:sp3d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 sz="1800" b="0"/>
                </a:p>
              </p:txBody>
            </p:sp>
            <p:sp>
              <p:nvSpPr>
                <p:cNvPr id="160" name="椭圆 159"/>
                <p:cNvSpPr/>
                <p:nvPr/>
              </p:nvSpPr>
              <p:spPr>
                <a:xfrm>
                  <a:off x="5923280" y="2585472"/>
                  <a:ext cx="713415" cy="712264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  <a:prstDash val="solid"/>
                </a:ln>
                <a:effectLst>
                  <a:outerShdw blurRad="149987" dist="250190" dir="8460000" algn="ctr">
                    <a:srgbClr val="000000">
                      <a:alpha val="28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contrasting" dir="t">
                    <a:rot lat="0" lon="0" rev="1500000"/>
                  </a:lightRig>
                </a:scene3d>
                <a:sp3d prstMaterial="metal">
                  <a:bevelT w="88900" h="88900"/>
                </a:sp3d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 sz="1800" b="0"/>
                </a:p>
              </p:txBody>
            </p:sp>
            <p:sp>
              <p:nvSpPr>
                <p:cNvPr id="161" name="TextBox 36"/>
                <p:cNvSpPr txBox="1">
                  <a:spLocks noChangeArrowheads="1"/>
                </p:cNvSpPr>
                <p:nvPr/>
              </p:nvSpPr>
              <p:spPr bwMode="auto">
                <a:xfrm>
                  <a:off x="6875787" y="2607908"/>
                  <a:ext cx="428625" cy="4616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400">
                      <a:cs typeface="Times New Roman" pitchFamily="18" charset="0"/>
                    </a:rPr>
                    <a:t>+</a:t>
                  </a:r>
                  <a:endParaRPr lang="zh-CN" altLang="en-US" sz="2400">
                    <a:cs typeface="Times New Roman" pitchFamily="18" charset="0"/>
                  </a:endParaRPr>
                </a:p>
              </p:txBody>
            </p:sp>
            <p:sp>
              <p:nvSpPr>
                <p:cNvPr id="162" name="TextBox 37"/>
                <p:cNvSpPr txBox="1">
                  <a:spLocks noChangeArrowheads="1"/>
                </p:cNvSpPr>
                <p:nvPr/>
              </p:nvSpPr>
              <p:spPr bwMode="auto">
                <a:xfrm>
                  <a:off x="6036752" y="2492140"/>
                  <a:ext cx="428625" cy="5232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>
                      <a:cs typeface="Times New Roman" pitchFamily="18" charset="0"/>
                    </a:rPr>
                    <a:t>-</a:t>
                  </a:r>
                  <a:endParaRPr lang="zh-CN" altLang="en-US">
                    <a:cs typeface="Times New Roman" pitchFamily="18" charset="0"/>
                  </a:endParaRPr>
                </a:p>
              </p:txBody>
            </p:sp>
          </p:grpSp>
          <p:sp>
            <p:nvSpPr>
              <p:cNvPr id="158" name="右箭头 157"/>
              <p:cNvSpPr/>
              <p:nvPr/>
            </p:nvSpPr>
            <p:spPr bwMode="auto">
              <a:xfrm>
                <a:off x="5676903" y="3263899"/>
                <a:ext cx="419100" cy="266700"/>
              </a:xfrm>
              <a:prstGeom prst="rightArrow">
                <a:avLst/>
              </a:prstGeom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800" b="0" dirty="0">
                  <a:solidFill>
                    <a:srgbClr val="00B050"/>
                  </a:solidFill>
                </a:endParaRPr>
              </a:p>
            </p:txBody>
          </p:sp>
        </p:grpSp>
        <p:grpSp>
          <p:nvGrpSpPr>
            <p:cNvPr id="150" name="组合 240"/>
            <p:cNvGrpSpPr>
              <a:grpSpLocks/>
            </p:cNvGrpSpPr>
            <p:nvPr/>
          </p:nvGrpSpPr>
          <p:grpSpPr bwMode="auto">
            <a:xfrm>
              <a:off x="6769103" y="3681412"/>
              <a:ext cx="1028699" cy="522287"/>
              <a:chOff x="5397503" y="3097212"/>
              <a:chExt cx="1028699" cy="522287"/>
            </a:xfrm>
          </p:grpSpPr>
          <p:grpSp>
            <p:nvGrpSpPr>
              <p:cNvPr id="151" name="组合 224"/>
              <p:cNvGrpSpPr>
                <a:grpSpLocks/>
              </p:cNvGrpSpPr>
              <p:nvPr/>
            </p:nvGrpSpPr>
            <p:grpSpPr bwMode="auto">
              <a:xfrm>
                <a:off x="5397503" y="3097212"/>
                <a:ext cx="1028699" cy="522287"/>
                <a:chOff x="5923280" y="2492140"/>
                <a:chExt cx="1572423" cy="808051"/>
              </a:xfrm>
            </p:grpSpPr>
            <p:sp>
              <p:nvSpPr>
                <p:cNvPr id="153" name="椭圆 152"/>
                <p:cNvSpPr/>
                <p:nvPr/>
              </p:nvSpPr>
              <p:spPr>
                <a:xfrm>
                  <a:off x="6782288" y="2585472"/>
                  <a:ext cx="713415" cy="714719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  <a:prstDash val="solid"/>
                </a:ln>
                <a:effectLst>
                  <a:outerShdw blurRad="149987" dist="250190" dir="8460000" algn="ctr">
                    <a:srgbClr val="000000">
                      <a:alpha val="28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contrasting" dir="t">
                    <a:rot lat="0" lon="0" rev="1500000"/>
                  </a:lightRig>
                </a:scene3d>
                <a:sp3d prstMaterial="metal">
                  <a:bevelT w="88900" h="88900"/>
                </a:sp3d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 sz="1800" b="0"/>
                </a:p>
              </p:txBody>
            </p:sp>
            <p:sp>
              <p:nvSpPr>
                <p:cNvPr id="154" name="椭圆 153"/>
                <p:cNvSpPr/>
                <p:nvPr/>
              </p:nvSpPr>
              <p:spPr>
                <a:xfrm>
                  <a:off x="5923280" y="2585472"/>
                  <a:ext cx="713415" cy="712264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  <a:prstDash val="solid"/>
                </a:ln>
                <a:effectLst>
                  <a:outerShdw blurRad="149987" dist="250190" dir="8460000" algn="ctr">
                    <a:srgbClr val="000000">
                      <a:alpha val="28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contrasting" dir="t">
                    <a:rot lat="0" lon="0" rev="1500000"/>
                  </a:lightRig>
                </a:scene3d>
                <a:sp3d prstMaterial="metal">
                  <a:bevelT w="88900" h="88900"/>
                </a:sp3d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 sz="1800" b="0"/>
                </a:p>
              </p:txBody>
            </p:sp>
            <p:sp>
              <p:nvSpPr>
                <p:cNvPr id="155" name="TextBox 36"/>
                <p:cNvSpPr txBox="1">
                  <a:spLocks noChangeArrowheads="1"/>
                </p:cNvSpPr>
                <p:nvPr/>
              </p:nvSpPr>
              <p:spPr bwMode="auto">
                <a:xfrm>
                  <a:off x="6914612" y="2627557"/>
                  <a:ext cx="428625" cy="4616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400">
                      <a:cs typeface="Times New Roman" pitchFamily="18" charset="0"/>
                    </a:rPr>
                    <a:t>+</a:t>
                  </a:r>
                  <a:endParaRPr lang="zh-CN" altLang="en-US" sz="2400">
                    <a:cs typeface="Times New Roman" pitchFamily="18" charset="0"/>
                  </a:endParaRPr>
                </a:p>
              </p:txBody>
            </p:sp>
            <p:sp>
              <p:nvSpPr>
                <p:cNvPr id="156" name="TextBox 37"/>
                <p:cNvSpPr txBox="1">
                  <a:spLocks noChangeArrowheads="1"/>
                </p:cNvSpPr>
                <p:nvPr/>
              </p:nvSpPr>
              <p:spPr bwMode="auto">
                <a:xfrm>
                  <a:off x="6036752" y="2492140"/>
                  <a:ext cx="428625" cy="5232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>
                      <a:cs typeface="Times New Roman" pitchFamily="18" charset="0"/>
                    </a:rPr>
                    <a:t>-</a:t>
                  </a:r>
                  <a:endParaRPr lang="zh-CN" altLang="en-US">
                    <a:cs typeface="Times New Roman" pitchFamily="18" charset="0"/>
                  </a:endParaRPr>
                </a:p>
              </p:txBody>
            </p:sp>
          </p:grpSp>
          <p:sp>
            <p:nvSpPr>
              <p:cNvPr id="152" name="右箭头 151"/>
              <p:cNvSpPr/>
              <p:nvPr/>
            </p:nvSpPr>
            <p:spPr bwMode="auto">
              <a:xfrm>
                <a:off x="5676902" y="3263899"/>
                <a:ext cx="419100" cy="266700"/>
              </a:xfrm>
              <a:prstGeom prst="rightArrow">
                <a:avLst/>
              </a:prstGeom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800" b="0" dirty="0">
                  <a:solidFill>
                    <a:srgbClr val="00B050"/>
                  </a:solidFill>
                </a:endParaRPr>
              </a:p>
            </p:txBody>
          </p:sp>
        </p:grp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1968" y="4740102"/>
            <a:ext cx="4751473" cy="1090215"/>
          </a:xfrm>
          <a:prstGeom prst="rect">
            <a:avLst/>
          </a:prstGeom>
        </p:spPr>
      </p:pic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3717988"/>
              </p:ext>
            </p:extLst>
          </p:nvPr>
        </p:nvGraphicFramePr>
        <p:xfrm>
          <a:off x="1834158" y="5854364"/>
          <a:ext cx="1019175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76" name="Equation" r:id="rId6" imgW="1019212" imgH="819180" progId="Equation.DSMT4">
                  <p:embed/>
                </p:oleObj>
              </mc:Choice>
              <mc:Fallback>
                <p:oleObj name="Equation" r:id="rId6" imgW="1019212" imgH="8191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834158" y="5854364"/>
                        <a:ext cx="1019175" cy="819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7" name="Text Box 14"/>
          <p:cNvSpPr txBox="1">
            <a:spLocks noChangeArrowheads="1"/>
          </p:cNvSpPr>
          <p:nvPr/>
        </p:nvSpPr>
        <p:spPr bwMode="auto">
          <a:xfrm>
            <a:off x="3145513" y="6035673"/>
            <a:ext cx="2271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dirty="0" smtClean="0"/>
              <a:t>5. </a:t>
            </a:r>
            <a:r>
              <a:rPr lang="zh-CN" altLang="en-US" dirty="0"/>
              <a:t>电偶极子</a:t>
            </a:r>
          </a:p>
        </p:txBody>
      </p:sp>
      <p:graphicFrame>
        <p:nvGraphicFramePr>
          <p:cNvPr id="17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0507761"/>
              </p:ext>
            </p:extLst>
          </p:nvPr>
        </p:nvGraphicFramePr>
        <p:xfrm>
          <a:off x="5990494" y="6208886"/>
          <a:ext cx="203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77" name="公式" r:id="rId8" imgW="253800" imgH="457200" progId="Equation.3">
                  <p:embed/>
                </p:oleObj>
              </mc:Choice>
              <mc:Fallback>
                <p:oleObj name="公式" r:id="rId8" imgW="2538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0494" y="6208886"/>
                        <a:ext cx="2032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9" name="Group 10"/>
          <p:cNvGrpSpPr>
            <a:grpSpLocks/>
          </p:cNvGrpSpPr>
          <p:nvPr/>
        </p:nvGrpSpPr>
        <p:grpSpPr bwMode="auto">
          <a:xfrm>
            <a:off x="5203094" y="5827886"/>
            <a:ext cx="1752600" cy="519112"/>
            <a:chOff x="4512" y="1426"/>
            <a:chExt cx="1104" cy="327"/>
          </a:xfrm>
        </p:grpSpPr>
        <p:grpSp>
          <p:nvGrpSpPr>
            <p:cNvPr id="180" name="Group 11"/>
            <p:cNvGrpSpPr>
              <a:grpSpLocks/>
            </p:cNvGrpSpPr>
            <p:nvPr/>
          </p:nvGrpSpPr>
          <p:grpSpPr bwMode="auto">
            <a:xfrm>
              <a:off x="4512" y="1426"/>
              <a:ext cx="1104" cy="327"/>
              <a:chOff x="4560" y="1476"/>
              <a:chExt cx="960" cy="279"/>
            </a:xfrm>
          </p:grpSpPr>
          <p:grpSp>
            <p:nvGrpSpPr>
              <p:cNvPr id="182" name="Group 12"/>
              <p:cNvGrpSpPr>
                <a:grpSpLocks/>
              </p:cNvGrpSpPr>
              <p:nvPr/>
            </p:nvGrpSpPr>
            <p:grpSpPr bwMode="auto">
              <a:xfrm>
                <a:off x="4560" y="1476"/>
                <a:ext cx="144" cy="279"/>
                <a:chOff x="384" y="1620"/>
                <a:chExt cx="144" cy="279"/>
              </a:xfrm>
            </p:grpSpPr>
            <p:sp>
              <p:nvSpPr>
                <p:cNvPr id="188" name="Oval 13"/>
                <p:cNvSpPr>
                  <a:spLocks noChangeArrowheads="1"/>
                </p:cNvSpPr>
                <p:nvPr/>
              </p:nvSpPr>
              <p:spPr bwMode="auto">
                <a:xfrm>
                  <a:off x="432" y="1776"/>
                  <a:ext cx="96" cy="96"/>
                </a:xfrm>
                <a:prstGeom prst="ellipse">
                  <a:avLst/>
                </a:prstGeom>
                <a:solidFill>
                  <a:srgbClr val="33CC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9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384" y="1620"/>
                  <a:ext cx="101" cy="27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zh-CN" sz="2800" b="1"/>
                </a:p>
              </p:txBody>
            </p:sp>
          </p:grpSp>
          <p:grpSp>
            <p:nvGrpSpPr>
              <p:cNvPr id="183" name="Group 15"/>
              <p:cNvGrpSpPr>
                <a:grpSpLocks/>
              </p:cNvGrpSpPr>
              <p:nvPr/>
            </p:nvGrpSpPr>
            <p:grpSpPr bwMode="auto">
              <a:xfrm>
                <a:off x="5424" y="1632"/>
                <a:ext cx="96" cy="96"/>
                <a:chOff x="1008" y="1584"/>
                <a:chExt cx="96" cy="96"/>
              </a:xfrm>
            </p:grpSpPr>
            <p:sp>
              <p:nvSpPr>
                <p:cNvPr id="185" name="Oval 16"/>
                <p:cNvSpPr>
                  <a:spLocks noChangeArrowheads="1"/>
                </p:cNvSpPr>
                <p:nvPr/>
              </p:nvSpPr>
              <p:spPr bwMode="auto">
                <a:xfrm>
                  <a:off x="1008" y="1584"/>
                  <a:ext cx="96" cy="96"/>
                </a:xfrm>
                <a:prstGeom prst="ellipse">
                  <a:avLst/>
                </a:prstGeom>
                <a:solidFill>
                  <a:srgbClr val="FF7C8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6" name="Line 17"/>
                <p:cNvSpPr>
                  <a:spLocks noChangeShapeType="1"/>
                </p:cNvSpPr>
                <p:nvPr/>
              </p:nvSpPr>
              <p:spPr bwMode="auto">
                <a:xfrm>
                  <a:off x="1008" y="1632"/>
                  <a:ext cx="9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7" name="Line 18"/>
                <p:cNvSpPr>
                  <a:spLocks noChangeShapeType="1"/>
                </p:cNvSpPr>
                <p:nvPr/>
              </p:nvSpPr>
              <p:spPr bwMode="auto">
                <a:xfrm>
                  <a:off x="1056" y="1584"/>
                  <a:ext cx="0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84" name="Line 19"/>
              <p:cNvSpPr>
                <a:spLocks noChangeShapeType="1"/>
              </p:cNvSpPr>
              <p:nvPr/>
            </p:nvSpPr>
            <p:spPr bwMode="auto">
              <a:xfrm>
                <a:off x="4704" y="1680"/>
                <a:ext cx="720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81" name="Line 20"/>
            <p:cNvSpPr>
              <a:spLocks noChangeShapeType="1"/>
            </p:cNvSpPr>
            <p:nvPr/>
          </p:nvSpPr>
          <p:spPr bwMode="auto">
            <a:xfrm>
              <a:off x="4608" y="1680"/>
              <a:ext cx="4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91" name="Text Box 45"/>
          <p:cNvSpPr txBox="1">
            <a:spLocks noChangeArrowheads="1"/>
          </p:cNvSpPr>
          <p:nvPr/>
        </p:nvSpPr>
        <p:spPr bwMode="auto">
          <a:xfrm>
            <a:off x="6639782" y="6119986"/>
            <a:ext cx="5984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/>
              <a:t>+</a:t>
            </a:r>
            <a:r>
              <a:rPr lang="en-US" altLang="zh-CN" sz="2800" b="1" i="1"/>
              <a:t>q</a:t>
            </a:r>
            <a:endParaRPr lang="en-US" altLang="zh-CN" sz="3600" b="1" i="1"/>
          </a:p>
        </p:txBody>
      </p:sp>
      <p:sp>
        <p:nvSpPr>
          <p:cNvPr id="192" name="Text Box 46"/>
          <p:cNvSpPr txBox="1">
            <a:spLocks noChangeArrowheads="1"/>
          </p:cNvSpPr>
          <p:nvPr/>
        </p:nvSpPr>
        <p:spPr bwMode="auto">
          <a:xfrm>
            <a:off x="5088794" y="6132686"/>
            <a:ext cx="16033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>
                <a:sym typeface="Symbol" pitchFamily="18" charset="2"/>
              </a:rPr>
              <a:t></a:t>
            </a:r>
            <a:r>
              <a:rPr lang="en-US" altLang="zh-CN" sz="2800" b="1" i="1">
                <a:sym typeface="Symbol" pitchFamily="18" charset="2"/>
              </a:rPr>
              <a:t>q</a:t>
            </a:r>
          </a:p>
        </p:txBody>
      </p:sp>
      <p:graphicFrame>
        <p:nvGraphicFramePr>
          <p:cNvPr id="19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7596598"/>
              </p:ext>
            </p:extLst>
          </p:nvPr>
        </p:nvGraphicFramePr>
        <p:xfrm>
          <a:off x="7472266" y="5852956"/>
          <a:ext cx="104775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78" name="公式" r:id="rId10" imgW="1180800" imgH="545760" progId="Equation.3">
                  <p:embed/>
                </p:oleObj>
              </mc:Choice>
              <mc:Fallback>
                <p:oleObj name="公式" r:id="rId10" imgW="1180800" imgH="545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72266" y="5852956"/>
                        <a:ext cx="104775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5" name="Text Box 8"/>
          <p:cNvSpPr txBox="1">
            <a:spLocks noChangeArrowheads="1"/>
          </p:cNvSpPr>
          <p:nvPr/>
        </p:nvSpPr>
        <p:spPr bwMode="auto">
          <a:xfrm>
            <a:off x="7226196" y="6331761"/>
            <a:ext cx="197299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solidFill>
                  <a:srgbClr val="FF0000"/>
                </a:solidFill>
              </a:rPr>
              <a:t>—</a:t>
            </a:r>
            <a:r>
              <a:rPr lang="zh-CN" altLang="en-US" b="1" dirty="0">
                <a:solidFill>
                  <a:srgbClr val="FF0000"/>
                </a:solidFill>
                <a:ea typeface="黑体" pitchFamily="2" charset="-122"/>
              </a:rPr>
              <a:t>电偶极矩</a:t>
            </a:r>
          </a:p>
        </p:txBody>
      </p:sp>
    </p:spTree>
    <p:extLst>
      <p:ext uri="{BB962C8B-B14F-4D97-AF65-F5344CB8AC3E}">
        <p14:creationId xmlns:p14="http://schemas.microsoft.com/office/powerpoint/2010/main" val="1208778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2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13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13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13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996" grpId="0"/>
      <p:bldP spid="213000" grpId="0"/>
      <p:bldP spid="213002" grpId="0"/>
      <p:bldP spid="213006" grpId="0"/>
      <p:bldP spid="21" grpId="0" animBg="1"/>
      <p:bldP spid="23" grpId="0"/>
      <p:bldP spid="24" grpId="0"/>
      <p:bldP spid="59" grpId="0" animBg="1"/>
      <p:bldP spid="177" grpId="0"/>
      <p:bldP spid="191" grpId="0"/>
      <p:bldP spid="192" grpId="0"/>
      <p:bldP spid="19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5" name="Group 2"/>
          <p:cNvGrpSpPr>
            <a:grpSpLocks/>
          </p:cNvGrpSpPr>
          <p:nvPr/>
        </p:nvGrpSpPr>
        <p:grpSpPr bwMode="auto">
          <a:xfrm>
            <a:off x="162658" y="639834"/>
            <a:ext cx="4983773" cy="489439"/>
            <a:chOff x="111" y="96"/>
            <a:chExt cx="3401" cy="334"/>
          </a:xfrm>
        </p:grpSpPr>
        <p:sp>
          <p:nvSpPr>
            <p:cNvPr id="13409" name="Text Box 3"/>
            <p:cNvSpPr txBox="1">
              <a:spLocks noChangeArrowheads="1"/>
            </p:cNvSpPr>
            <p:nvPr/>
          </p:nvSpPr>
          <p:spPr bwMode="auto">
            <a:xfrm>
              <a:off x="111" y="96"/>
              <a:ext cx="3401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585" b="1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en-US" altLang="zh-CN" sz="2585" b="1" dirty="0" smtClean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.</a:t>
              </a:r>
              <a:r>
                <a:rPr lang="zh-CN" altLang="en-US" sz="2585" b="1" dirty="0" smtClean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磁感应强度 </a:t>
              </a:r>
              <a:r>
                <a:rPr lang="en-US" altLang="zh-CN" sz="2585" b="1" i="1" dirty="0" smtClean="0">
                  <a:solidFill>
                    <a:srgbClr val="FF0000"/>
                  </a:solidFill>
                </a:rPr>
                <a:t>B</a:t>
              </a:r>
              <a:endParaRPr lang="zh-CN" altLang="en-US" sz="2585" b="1" dirty="0"/>
            </a:p>
          </p:txBody>
        </p:sp>
        <p:sp>
          <p:nvSpPr>
            <p:cNvPr id="13410" name="Line 4"/>
            <p:cNvSpPr>
              <a:spLocks noChangeShapeType="1"/>
            </p:cNvSpPr>
            <p:nvPr/>
          </p:nvSpPr>
          <p:spPr bwMode="auto">
            <a:xfrm>
              <a:off x="1706" y="163"/>
              <a:ext cx="125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215"/>
            </a:p>
          </p:txBody>
        </p:sp>
      </p:grpSp>
      <p:graphicFrame>
        <p:nvGraphicFramePr>
          <p:cNvPr id="48435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6515756"/>
              </p:ext>
            </p:extLst>
          </p:nvPr>
        </p:nvGraphicFramePr>
        <p:xfrm>
          <a:off x="1097574" y="1178675"/>
          <a:ext cx="335573" cy="41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43" name="公式" r:id="rId3" imgW="164957" imgH="203024" progId="Equation.3">
                  <p:embed/>
                </p:oleObj>
              </mc:Choice>
              <mc:Fallback>
                <p:oleObj name="公式" r:id="rId3" imgW="164957" imgH="2030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7574" y="1178675"/>
                        <a:ext cx="335573" cy="41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4358" name="Text Box 6"/>
          <p:cNvSpPr txBox="1">
            <a:spLocks noChangeArrowheads="1"/>
          </p:cNvSpPr>
          <p:nvPr/>
        </p:nvSpPr>
        <p:spPr bwMode="auto">
          <a:xfrm>
            <a:off x="1447800" y="1168417"/>
            <a:ext cx="5861226" cy="490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585" b="1" dirty="0"/>
              <a:t>——</a:t>
            </a:r>
            <a:r>
              <a:rPr lang="zh-CN" altLang="en-US" sz="2585" b="1" dirty="0"/>
              <a:t>描述磁场强弱及方向的物理量</a:t>
            </a:r>
          </a:p>
        </p:txBody>
      </p:sp>
      <p:sp>
        <p:nvSpPr>
          <p:cNvPr id="484359" name="Text Box 7"/>
          <p:cNvSpPr txBox="1">
            <a:spLocks noChangeArrowheads="1"/>
          </p:cNvSpPr>
          <p:nvPr/>
        </p:nvSpPr>
        <p:spPr bwMode="auto">
          <a:xfrm>
            <a:off x="659423" y="1660786"/>
            <a:ext cx="9007720" cy="490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585" b="1"/>
              <a:t>用运动电荷</a:t>
            </a:r>
            <a:r>
              <a:rPr lang="en-US" altLang="zh-CN" sz="2585" b="1" i="1"/>
              <a:t>q</a:t>
            </a:r>
            <a:r>
              <a:rPr lang="zh-CN" altLang="en-US" sz="2585" b="1"/>
              <a:t>来确定：</a:t>
            </a:r>
          </a:p>
        </p:txBody>
      </p:sp>
      <p:grpSp>
        <p:nvGrpSpPr>
          <p:cNvPr id="484360" name="Group 8"/>
          <p:cNvGrpSpPr>
            <a:grpSpLocks/>
          </p:cNvGrpSpPr>
          <p:nvPr/>
        </p:nvGrpSpPr>
        <p:grpSpPr bwMode="auto">
          <a:xfrm>
            <a:off x="476250" y="2132641"/>
            <a:ext cx="9476642" cy="489439"/>
            <a:chOff x="402" y="1056"/>
            <a:chExt cx="6467" cy="334"/>
          </a:xfrm>
        </p:grpSpPr>
        <p:sp>
          <p:nvSpPr>
            <p:cNvPr id="13406" name="Text Box 9"/>
            <p:cNvSpPr txBox="1">
              <a:spLocks noChangeArrowheads="1"/>
            </p:cNvSpPr>
            <p:nvPr/>
          </p:nvSpPr>
          <p:spPr bwMode="auto">
            <a:xfrm>
              <a:off x="402" y="1056"/>
              <a:ext cx="6467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585" b="1"/>
                <a:t>  </a:t>
              </a:r>
              <a:r>
                <a:rPr lang="zh-CN" altLang="en-US" sz="2585" b="1"/>
                <a:t>设电荷</a:t>
              </a:r>
              <a:r>
                <a:rPr lang="en-US" altLang="zh-CN" sz="2585" b="1" i="1"/>
                <a:t>q</a:t>
              </a:r>
              <a:r>
                <a:rPr lang="zh-CN" altLang="en-US" sz="2585" b="1"/>
                <a:t>以速度  </a:t>
              </a:r>
              <a:r>
                <a:rPr lang="en-US" altLang="zh-CN" sz="2585" b="1" i="1"/>
                <a:t>v</a:t>
              </a:r>
              <a:r>
                <a:rPr lang="en-US" altLang="zh-CN" sz="2585" b="1"/>
                <a:t> </a:t>
              </a:r>
              <a:r>
                <a:rPr lang="zh-CN" altLang="en-US" sz="2585" b="1"/>
                <a:t>进入磁场 </a:t>
              </a:r>
              <a:r>
                <a:rPr lang="en-US" altLang="zh-CN" sz="2585" b="1" i="1"/>
                <a:t>B</a:t>
              </a:r>
              <a:r>
                <a:rPr lang="zh-CN" altLang="en-US" sz="2585" b="1"/>
                <a:t>中的</a:t>
              </a:r>
              <a:r>
                <a:rPr lang="en-US" altLang="zh-CN" sz="2585" b="1"/>
                <a:t>P</a:t>
              </a:r>
              <a:r>
                <a:rPr lang="zh-CN" altLang="en-US" sz="2585" b="1"/>
                <a:t>点。</a:t>
              </a:r>
            </a:p>
          </p:txBody>
        </p:sp>
        <p:sp>
          <p:nvSpPr>
            <p:cNvPr id="13407" name="Line 10"/>
            <p:cNvSpPr>
              <a:spLocks noChangeShapeType="1"/>
            </p:cNvSpPr>
            <p:nvPr/>
          </p:nvSpPr>
          <p:spPr bwMode="auto">
            <a:xfrm>
              <a:off x="2173" y="1158"/>
              <a:ext cx="10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215"/>
            </a:p>
          </p:txBody>
        </p:sp>
        <p:sp>
          <p:nvSpPr>
            <p:cNvPr id="13408" name="Line 11"/>
            <p:cNvSpPr>
              <a:spLocks noChangeShapeType="1"/>
            </p:cNvSpPr>
            <p:nvPr/>
          </p:nvSpPr>
          <p:spPr bwMode="auto">
            <a:xfrm>
              <a:off x="3315" y="1110"/>
              <a:ext cx="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215"/>
            </a:p>
          </p:txBody>
        </p:sp>
      </p:grpSp>
      <p:grpSp>
        <p:nvGrpSpPr>
          <p:cNvPr id="484364" name="Group 12"/>
          <p:cNvGrpSpPr>
            <a:grpSpLocks/>
          </p:cNvGrpSpPr>
          <p:nvPr/>
        </p:nvGrpSpPr>
        <p:grpSpPr bwMode="auto">
          <a:xfrm>
            <a:off x="7071948" y="2683632"/>
            <a:ext cx="501206" cy="433754"/>
            <a:chOff x="4411" y="3338"/>
            <a:chExt cx="315" cy="296"/>
          </a:xfrm>
        </p:grpSpPr>
        <p:sp>
          <p:nvSpPr>
            <p:cNvPr id="13404" name="Oval 13"/>
            <p:cNvSpPr>
              <a:spLocks noChangeArrowheads="1"/>
            </p:cNvSpPr>
            <p:nvPr/>
          </p:nvSpPr>
          <p:spPr bwMode="auto">
            <a:xfrm>
              <a:off x="4464" y="345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endParaRPr lang="zh-CN" altLang="en-US" sz="2215">
                <a:solidFill>
                  <a:schemeClr val="folHlink"/>
                </a:solidFill>
              </a:endParaRPr>
            </a:p>
          </p:txBody>
        </p:sp>
        <p:sp>
          <p:nvSpPr>
            <p:cNvPr id="13405" name="Text Box 14"/>
            <p:cNvSpPr txBox="1">
              <a:spLocks noChangeArrowheads="1"/>
            </p:cNvSpPr>
            <p:nvPr/>
          </p:nvSpPr>
          <p:spPr bwMode="auto">
            <a:xfrm>
              <a:off x="4411" y="3338"/>
              <a:ext cx="315" cy="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62"/>
                <a:t>+ </a:t>
              </a:r>
              <a:r>
                <a:rPr lang="en-US" altLang="zh-CN" sz="2215" b="1" i="1"/>
                <a:t>q</a:t>
              </a:r>
              <a:endParaRPr lang="en-US" altLang="zh-CN" sz="2585" b="1" i="1"/>
            </a:p>
          </p:txBody>
        </p:sp>
      </p:grpSp>
      <p:sp>
        <p:nvSpPr>
          <p:cNvPr id="484367" name="Line 15"/>
          <p:cNvSpPr>
            <a:spLocks noChangeShapeType="1"/>
          </p:cNvSpPr>
          <p:nvPr/>
        </p:nvSpPr>
        <p:spPr bwMode="auto">
          <a:xfrm flipV="1">
            <a:off x="7309338" y="2504847"/>
            <a:ext cx="533400" cy="35169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215"/>
          </a:p>
        </p:txBody>
      </p:sp>
      <p:graphicFrame>
        <p:nvGraphicFramePr>
          <p:cNvPr id="484368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3391223"/>
              </p:ext>
            </p:extLst>
          </p:nvPr>
        </p:nvGraphicFramePr>
        <p:xfrm>
          <a:off x="7344508" y="2258663"/>
          <a:ext cx="279889" cy="3927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44" name="公式" r:id="rId5" imgW="126725" imgH="177415" progId="Equation.3">
                  <p:embed/>
                </p:oleObj>
              </mc:Choice>
              <mc:Fallback>
                <p:oleObj name="公式" r:id="rId5" imgW="126725" imgH="17741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44508" y="2258663"/>
                        <a:ext cx="279889" cy="3927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4369" name="Line 17"/>
          <p:cNvSpPr>
            <a:spLocks noChangeShapeType="1"/>
          </p:cNvSpPr>
          <p:nvPr/>
        </p:nvSpPr>
        <p:spPr bwMode="auto">
          <a:xfrm flipV="1">
            <a:off x="7614138" y="2645524"/>
            <a:ext cx="457200" cy="281354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215"/>
          </a:p>
        </p:txBody>
      </p:sp>
      <p:grpSp>
        <p:nvGrpSpPr>
          <p:cNvPr id="484370" name="Group 18"/>
          <p:cNvGrpSpPr>
            <a:grpSpLocks/>
          </p:cNvGrpSpPr>
          <p:nvPr/>
        </p:nvGrpSpPr>
        <p:grpSpPr bwMode="auto">
          <a:xfrm>
            <a:off x="7766524" y="2786209"/>
            <a:ext cx="373316" cy="433754"/>
            <a:chOff x="4848" y="3360"/>
            <a:chExt cx="235" cy="296"/>
          </a:xfrm>
        </p:grpSpPr>
        <p:sp>
          <p:nvSpPr>
            <p:cNvPr id="13402" name="Text Box 19"/>
            <p:cNvSpPr txBox="1">
              <a:spLocks noChangeArrowheads="1"/>
            </p:cNvSpPr>
            <p:nvPr/>
          </p:nvSpPr>
          <p:spPr bwMode="auto">
            <a:xfrm>
              <a:off x="4848" y="3360"/>
              <a:ext cx="235" cy="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215" b="1" i="1">
                  <a:solidFill>
                    <a:schemeClr val="accent2"/>
                  </a:solidFill>
                </a:rPr>
                <a:t>B</a:t>
              </a:r>
            </a:p>
          </p:txBody>
        </p:sp>
        <p:sp>
          <p:nvSpPr>
            <p:cNvPr id="13403" name="Line 20"/>
            <p:cNvSpPr>
              <a:spLocks noChangeShapeType="1"/>
            </p:cNvSpPr>
            <p:nvPr/>
          </p:nvSpPr>
          <p:spPr bwMode="auto">
            <a:xfrm>
              <a:off x="4896" y="3408"/>
              <a:ext cx="144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215"/>
            </a:p>
          </p:txBody>
        </p:sp>
      </p:grpSp>
      <p:sp>
        <p:nvSpPr>
          <p:cNvPr id="484373" name="Text Box 21"/>
          <p:cNvSpPr txBox="1">
            <a:spLocks noChangeArrowheads="1"/>
          </p:cNvSpPr>
          <p:nvPr/>
        </p:nvSpPr>
        <p:spPr bwMode="auto">
          <a:xfrm>
            <a:off x="7772400" y="1851286"/>
            <a:ext cx="623889" cy="859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4985" b="1">
                <a:solidFill>
                  <a:srgbClr val="800080"/>
                </a:solidFill>
              </a:rPr>
              <a:t>.</a:t>
            </a:r>
            <a:r>
              <a:rPr lang="en-US" altLang="zh-CN" sz="3323" b="1">
                <a:solidFill>
                  <a:srgbClr val="FF3300"/>
                </a:solidFill>
              </a:rPr>
              <a:t> </a:t>
            </a:r>
            <a:r>
              <a:rPr lang="en-US" altLang="zh-CN" sz="2215" b="1"/>
              <a:t>P</a:t>
            </a:r>
            <a:endParaRPr lang="en-US" altLang="zh-CN" sz="2585" b="1"/>
          </a:p>
        </p:txBody>
      </p:sp>
      <p:grpSp>
        <p:nvGrpSpPr>
          <p:cNvPr id="484374" name="Group 22"/>
          <p:cNvGrpSpPr>
            <a:grpSpLocks/>
          </p:cNvGrpSpPr>
          <p:nvPr/>
        </p:nvGrpSpPr>
        <p:grpSpPr bwMode="auto">
          <a:xfrm rot="1859374">
            <a:off x="6846189" y="2220627"/>
            <a:ext cx="781772" cy="587620"/>
            <a:chOff x="4639" y="3766"/>
            <a:chExt cx="493" cy="401"/>
          </a:xfrm>
        </p:grpSpPr>
        <p:grpSp>
          <p:nvGrpSpPr>
            <p:cNvPr id="13398" name="Group 23"/>
            <p:cNvGrpSpPr>
              <a:grpSpLocks/>
            </p:cNvGrpSpPr>
            <p:nvPr/>
          </p:nvGrpSpPr>
          <p:grpSpPr bwMode="auto">
            <a:xfrm>
              <a:off x="4639" y="3929"/>
              <a:ext cx="226" cy="238"/>
              <a:chOff x="4403" y="3379"/>
              <a:chExt cx="226" cy="238"/>
            </a:xfrm>
          </p:grpSpPr>
          <p:sp>
            <p:nvSpPr>
              <p:cNvPr id="13400" name="Oval 24"/>
              <p:cNvSpPr>
                <a:spLocks noChangeArrowheads="1"/>
              </p:cNvSpPr>
              <p:nvPr/>
            </p:nvSpPr>
            <p:spPr bwMode="auto">
              <a:xfrm>
                <a:off x="4464" y="3456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endParaRPr lang="zh-CN" altLang="en-US" sz="2215">
                  <a:solidFill>
                    <a:schemeClr val="folHlink"/>
                  </a:solidFill>
                </a:endParaRPr>
              </a:p>
            </p:txBody>
          </p:sp>
          <p:sp>
            <p:nvSpPr>
              <p:cNvPr id="13401" name="Text Box 25"/>
              <p:cNvSpPr txBox="1">
                <a:spLocks noChangeArrowheads="1"/>
              </p:cNvSpPr>
              <p:nvPr/>
            </p:nvSpPr>
            <p:spPr bwMode="auto">
              <a:xfrm>
                <a:off x="4403" y="3379"/>
                <a:ext cx="226" cy="2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662"/>
                  <a:t>+ </a:t>
                </a:r>
                <a:endParaRPr lang="en-US" altLang="zh-CN" sz="2585" b="1"/>
              </a:p>
            </p:txBody>
          </p:sp>
        </p:grpSp>
        <p:sp>
          <p:nvSpPr>
            <p:cNvPr id="13399" name="Line 26"/>
            <p:cNvSpPr>
              <a:spLocks noChangeShapeType="1"/>
            </p:cNvSpPr>
            <p:nvPr/>
          </p:nvSpPr>
          <p:spPr bwMode="auto">
            <a:xfrm flipV="1">
              <a:off x="4796" y="3766"/>
              <a:ext cx="336" cy="24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215"/>
            </a:p>
          </p:txBody>
        </p:sp>
      </p:grpSp>
      <p:grpSp>
        <p:nvGrpSpPr>
          <p:cNvPr id="484379" name="Group 27"/>
          <p:cNvGrpSpPr>
            <a:grpSpLocks/>
          </p:cNvGrpSpPr>
          <p:nvPr/>
        </p:nvGrpSpPr>
        <p:grpSpPr bwMode="auto">
          <a:xfrm rot="3911565">
            <a:off x="6977076" y="1844177"/>
            <a:ext cx="719504" cy="606916"/>
            <a:chOff x="4641" y="3766"/>
            <a:chExt cx="491" cy="382"/>
          </a:xfrm>
        </p:grpSpPr>
        <p:grpSp>
          <p:nvGrpSpPr>
            <p:cNvPr id="13394" name="Group 28"/>
            <p:cNvGrpSpPr>
              <a:grpSpLocks/>
            </p:cNvGrpSpPr>
            <p:nvPr/>
          </p:nvGrpSpPr>
          <p:grpSpPr bwMode="auto">
            <a:xfrm>
              <a:off x="4641" y="3929"/>
              <a:ext cx="244" cy="219"/>
              <a:chOff x="4405" y="3379"/>
              <a:chExt cx="244" cy="219"/>
            </a:xfrm>
          </p:grpSpPr>
          <p:sp>
            <p:nvSpPr>
              <p:cNvPr id="13396" name="Oval 29"/>
              <p:cNvSpPr>
                <a:spLocks noChangeArrowheads="1"/>
              </p:cNvSpPr>
              <p:nvPr/>
            </p:nvSpPr>
            <p:spPr bwMode="auto">
              <a:xfrm>
                <a:off x="4464" y="3456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endParaRPr lang="zh-CN" altLang="en-US" sz="2215">
                  <a:solidFill>
                    <a:schemeClr val="folHlink"/>
                  </a:solidFill>
                </a:endParaRPr>
              </a:p>
            </p:txBody>
          </p:sp>
          <p:sp>
            <p:nvSpPr>
              <p:cNvPr id="13397" name="Text Box 30"/>
              <p:cNvSpPr txBox="1">
                <a:spLocks noChangeArrowheads="1"/>
              </p:cNvSpPr>
              <p:nvPr/>
            </p:nvSpPr>
            <p:spPr bwMode="auto">
              <a:xfrm>
                <a:off x="4405" y="3379"/>
                <a:ext cx="244" cy="2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662"/>
                  <a:t>+ </a:t>
                </a:r>
                <a:endParaRPr lang="en-US" altLang="zh-CN" sz="2585" b="1"/>
              </a:p>
            </p:txBody>
          </p:sp>
        </p:grpSp>
        <p:sp>
          <p:nvSpPr>
            <p:cNvPr id="13395" name="Line 31"/>
            <p:cNvSpPr>
              <a:spLocks noChangeShapeType="1"/>
            </p:cNvSpPr>
            <p:nvPr/>
          </p:nvSpPr>
          <p:spPr bwMode="auto">
            <a:xfrm flipV="1">
              <a:off x="4796" y="3766"/>
              <a:ext cx="336" cy="24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215"/>
            </a:p>
          </p:txBody>
        </p:sp>
      </p:grpSp>
      <p:grpSp>
        <p:nvGrpSpPr>
          <p:cNvPr id="484384" name="Group 32"/>
          <p:cNvGrpSpPr>
            <a:grpSpLocks/>
          </p:cNvGrpSpPr>
          <p:nvPr/>
        </p:nvGrpSpPr>
        <p:grpSpPr bwMode="auto">
          <a:xfrm rot="7568401">
            <a:off x="7511404" y="1574114"/>
            <a:ext cx="719504" cy="608382"/>
            <a:chOff x="4641" y="3766"/>
            <a:chExt cx="491" cy="383"/>
          </a:xfrm>
        </p:grpSpPr>
        <p:grpSp>
          <p:nvGrpSpPr>
            <p:cNvPr id="13390" name="Group 33"/>
            <p:cNvGrpSpPr>
              <a:grpSpLocks/>
            </p:cNvGrpSpPr>
            <p:nvPr/>
          </p:nvGrpSpPr>
          <p:grpSpPr bwMode="auto">
            <a:xfrm>
              <a:off x="4641" y="3930"/>
              <a:ext cx="244" cy="219"/>
              <a:chOff x="4405" y="3380"/>
              <a:chExt cx="244" cy="219"/>
            </a:xfrm>
          </p:grpSpPr>
          <p:sp>
            <p:nvSpPr>
              <p:cNvPr id="13392" name="Oval 34"/>
              <p:cNvSpPr>
                <a:spLocks noChangeArrowheads="1"/>
              </p:cNvSpPr>
              <p:nvPr/>
            </p:nvSpPr>
            <p:spPr bwMode="auto">
              <a:xfrm>
                <a:off x="4464" y="3456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endParaRPr lang="zh-CN" altLang="en-US" sz="2215">
                  <a:solidFill>
                    <a:schemeClr val="folHlink"/>
                  </a:solidFill>
                </a:endParaRPr>
              </a:p>
            </p:txBody>
          </p:sp>
          <p:sp>
            <p:nvSpPr>
              <p:cNvPr id="13393" name="Text Box 35"/>
              <p:cNvSpPr txBox="1">
                <a:spLocks noChangeArrowheads="1"/>
              </p:cNvSpPr>
              <p:nvPr/>
            </p:nvSpPr>
            <p:spPr bwMode="auto">
              <a:xfrm>
                <a:off x="4405" y="3380"/>
                <a:ext cx="244" cy="2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662"/>
                  <a:t>+ </a:t>
                </a:r>
                <a:endParaRPr lang="en-US" altLang="zh-CN" sz="2585" b="1"/>
              </a:p>
            </p:txBody>
          </p:sp>
        </p:grpSp>
        <p:sp>
          <p:nvSpPr>
            <p:cNvPr id="13391" name="Line 36"/>
            <p:cNvSpPr>
              <a:spLocks noChangeShapeType="1"/>
            </p:cNvSpPr>
            <p:nvPr/>
          </p:nvSpPr>
          <p:spPr bwMode="auto">
            <a:xfrm flipV="1">
              <a:off x="4796" y="3766"/>
              <a:ext cx="336" cy="24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215"/>
            </a:p>
          </p:txBody>
        </p:sp>
      </p:grpSp>
      <p:grpSp>
        <p:nvGrpSpPr>
          <p:cNvPr id="484389" name="Group 37"/>
          <p:cNvGrpSpPr>
            <a:grpSpLocks/>
          </p:cNvGrpSpPr>
          <p:nvPr/>
        </p:nvGrpSpPr>
        <p:grpSpPr bwMode="auto">
          <a:xfrm rot="9726428">
            <a:off x="7916342" y="1653603"/>
            <a:ext cx="781772" cy="592016"/>
            <a:chOff x="4639" y="3766"/>
            <a:chExt cx="493" cy="404"/>
          </a:xfrm>
        </p:grpSpPr>
        <p:grpSp>
          <p:nvGrpSpPr>
            <p:cNvPr id="13386" name="Group 38"/>
            <p:cNvGrpSpPr>
              <a:grpSpLocks/>
            </p:cNvGrpSpPr>
            <p:nvPr/>
          </p:nvGrpSpPr>
          <p:grpSpPr bwMode="auto">
            <a:xfrm>
              <a:off x="4639" y="3932"/>
              <a:ext cx="226" cy="238"/>
              <a:chOff x="4403" y="3382"/>
              <a:chExt cx="226" cy="238"/>
            </a:xfrm>
          </p:grpSpPr>
          <p:sp>
            <p:nvSpPr>
              <p:cNvPr id="13388" name="Oval 39"/>
              <p:cNvSpPr>
                <a:spLocks noChangeArrowheads="1"/>
              </p:cNvSpPr>
              <p:nvPr/>
            </p:nvSpPr>
            <p:spPr bwMode="auto">
              <a:xfrm>
                <a:off x="4464" y="3456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endParaRPr lang="zh-CN" altLang="en-US" sz="2215">
                  <a:solidFill>
                    <a:schemeClr val="folHlink"/>
                  </a:solidFill>
                </a:endParaRPr>
              </a:p>
            </p:txBody>
          </p:sp>
          <p:sp>
            <p:nvSpPr>
              <p:cNvPr id="13389" name="Text Box 40"/>
              <p:cNvSpPr txBox="1">
                <a:spLocks noChangeArrowheads="1"/>
              </p:cNvSpPr>
              <p:nvPr/>
            </p:nvSpPr>
            <p:spPr bwMode="auto">
              <a:xfrm>
                <a:off x="4403" y="3382"/>
                <a:ext cx="226" cy="2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662"/>
                  <a:t>+ </a:t>
                </a:r>
                <a:endParaRPr lang="en-US" altLang="zh-CN" sz="2585" b="1"/>
              </a:p>
            </p:txBody>
          </p:sp>
        </p:grpSp>
        <p:sp>
          <p:nvSpPr>
            <p:cNvPr id="13387" name="Line 41"/>
            <p:cNvSpPr>
              <a:spLocks noChangeShapeType="1"/>
            </p:cNvSpPr>
            <p:nvPr/>
          </p:nvSpPr>
          <p:spPr bwMode="auto">
            <a:xfrm flipV="1">
              <a:off x="4796" y="3766"/>
              <a:ext cx="336" cy="24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215"/>
            </a:p>
          </p:txBody>
        </p:sp>
      </p:grpSp>
      <p:grpSp>
        <p:nvGrpSpPr>
          <p:cNvPr id="484394" name="Group 42"/>
          <p:cNvGrpSpPr>
            <a:grpSpLocks/>
          </p:cNvGrpSpPr>
          <p:nvPr/>
        </p:nvGrpSpPr>
        <p:grpSpPr bwMode="auto">
          <a:xfrm rot="-9234875">
            <a:off x="8231866" y="2009003"/>
            <a:ext cx="780309" cy="590551"/>
            <a:chOff x="4640" y="3766"/>
            <a:chExt cx="492" cy="403"/>
          </a:xfrm>
        </p:grpSpPr>
        <p:grpSp>
          <p:nvGrpSpPr>
            <p:cNvPr id="13382" name="Group 43"/>
            <p:cNvGrpSpPr>
              <a:grpSpLocks/>
            </p:cNvGrpSpPr>
            <p:nvPr/>
          </p:nvGrpSpPr>
          <p:grpSpPr bwMode="auto">
            <a:xfrm>
              <a:off x="4640" y="3931"/>
              <a:ext cx="226" cy="238"/>
              <a:chOff x="4404" y="3381"/>
              <a:chExt cx="226" cy="238"/>
            </a:xfrm>
          </p:grpSpPr>
          <p:sp>
            <p:nvSpPr>
              <p:cNvPr id="13384" name="Oval 44"/>
              <p:cNvSpPr>
                <a:spLocks noChangeArrowheads="1"/>
              </p:cNvSpPr>
              <p:nvPr/>
            </p:nvSpPr>
            <p:spPr bwMode="auto">
              <a:xfrm>
                <a:off x="4464" y="3456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endParaRPr lang="zh-CN" altLang="en-US" sz="2215">
                  <a:solidFill>
                    <a:schemeClr val="folHlink"/>
                  </a:solidFill>
                </a:endParaRPr>
              </a:p>
            </p:txBody>
          </p:sp>
          <p:sp>
            <p:nvSpPr>
              <p:cNvPr id="13385" name="Text Box 45"/>
              <p:cNvSpPr txBox="1">
                <a:spLocks noChangeArrowheads="1"/>
              </p:cNvSpPr>
              <p:nvPr/>
            </p:nvSpPr>
            <p:spPr bwMode="auto">
              <a:xfrm>
                <a:off x="4404" y="3381"/>
                <a:ext cx="226" cy="2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662"/>
                  <a:t>+ </a:t>
                </a:r>
                <a:endParaRPr lang="en-US" altLang="zh-CN" sz="2585" b="1"/>
              </a:p>
            </p:txBody>
          </p:sp>
        </p:grpSp>
        <p:sp>
          <p:nvSpPr>
            <p:cNvPr id="13383" name="Line 46"/>
            <p:cNvSpPr>
              <a:spLocks noChangeShapeType="1"/>
            </p:cNvSpPr>
            <p:nvPr/>
          </p:nvSpPr>
          <p:spPr bwMode="auto">
            <a:xfrm flipV="1">
              <a:off x="4796" y="3766"/>
              <a:ext cx="336" cy="24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215"/>
            </a:p>
          </p:txBody>
        </p:sp>
      </p:grpSp>
      <p:grpSp>
        <p:nvGrpSpPr>
          <p:cNvPr id="484399" name="Group 47"/>
          <p:cNvGrpSpPr>
            <a:grpSpLocks/>
          </p:cNvGrpSpPr>
          <p:nvPr/>
        </p:nvGrpSpPr>
        <p:grpSpPr bwMode="auto">
          <a:xfrm rot="-7125695">
            <a:off x="8177426" y="2418422"/>
            <a:ext cx="719504" cy="608381"/>
            <a:chOff x="4641" y="3766"/>
            <a:chExt cx="491" cy="383"/>
          </a:xfrm>
        </p:grpSpPr>
        <p:grpSp>
          <p:nvGrpSpPr>
            <p:cNvPr id="13378" name="Group 48"/>
            <p:cNvGrpSpPr>
              <a:grpSpLocks/>
            </p:cNvGrpSpPr>
            <p:nvPr/>
          </p:nvGrpSpPr>
          <p:grpSpPr bwMode="auto">
            <a:xfrm>
              <a:off x="4641" y="3930"/>
              <a:ext cx="244" cy="219"/>
              <a:chOff x="4405" y="3380"/>
              <a:chExt cx="244" cy="219"/>
            </a:xfrm>
          </p:grpSpPr>
          <p:sp>
            <p:nvSpPr>
              <p:cNvPr id="13380" name="Oval 49"/>
              <p:cNvSpPr>
                <a:spLocks noChangeArrowheads="1"/>
              </p:cNvSpPr>
              <p:nvPr/>
            </p:nvSpPr>
            <p:spPr bwMode="auto">
              <a:xfrm>
                <a:off x="4464" y="3456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endParaRPr lang="zh-CN" altLang="en-US" sz="2215">
                  <a:solidFill>
                    <a:schemeClr val="folHlink"/>
                  </a:solidFill>
                </a:endParaRPr>
              </a:p>
            </p:txBody>
          </p:sp>
          <p:sp>
            <p:nvSpPr>
              <p:cNvPr id="13381" name="Text Box 50"/>
              <p:cNvSpPr txBox="1">
                <a:spLocks noChangeArrowheads="1"/>
              </p:cNvSpPr>
              <p:nvPr/>
            </p:nvSpPr>
            <p:spPr bwMode="auto">
              <a:xfrm>
                <a:off x="4405" y="3380"/>
                <a:ext cx="244" cy="2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662"/>
                  <a:t>+ </a:t>
                </a:r>
                <a:endParaRPr lang="en-US" altLang="zh-CN" sz="2585" b="1"/>
              </a:p>
            </p:txBody>
          </p:sp>
        </p:grpSp>
        <p:sp>
          <p:nvSpPr>
            <p:cNvPr id="13379" name="Line 51"/>
            <p:cNvSpPr>
              <a:spLocks noChangeShapeType="1"/>
            </p:cNvSpPr>
            <p:nvPr/>
          </p:nvSpPr>
          <p:spPr bwMode="auto">
            <a:xfrm flipV="1">
              <a:off x="4796" y="3766"/>
              <a:ext cx="336" cy="24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215"/>
            </a:p>
          </p:txBody>
        </p:sp>
      </p:grpSp>
      <p:grpSp>
        <p:nvGrpSpPr>
          <p:cNvPr id="484404" name="Group 52"/>
          <p:cNvGrpSpPr>
            <a:grpSpLocks/>
          </p:cNvGrpSpPr>
          <p:nvPr/>
        </p:nvGrpSpPr>
        <p:grpSpPr bwMode="auto">
          <a:xfrm rot="-3305788">
            <a:off x="7617321" y="2756886"/>
            <a:ext cx="718039" cy="606916"/>
            <a:chOff x="4642" y="3766"/>
            <a:chExt cx="490" cy="382"/>
          </a:xfrm>
        </p:grpSpPr>
        <p:grpSp>
          <p:nvGrpSpPr>
            <p:cNvPr id="13374" name="Group 53"/>
            <p:cNvGrpSpPr>
              <a:grpSpLocks/>
            </p:cNvGrpSpPr>
            <p:nvPr/>
          </p:nvGrpSpPr>
          <p:grpSpPr bwMode="auto">
            <a:xfrm>
              <a:off x="4642" y="3929"/>
              <a:ext cx="244" cy="219"/>
              <a:chOff x="4406" y="3379"/>
              <a:chExt cx="244" cy="219"/>
            </a:xfrm>
          </p:grpSpPr>
          <p:sp>
            <p:nvSpPr>
              <p:cNvPr id="13376" name="Oval 54"/>
              <p:cNvSpPr>
                <a:spLocks noChangeArrowheads="1"/>
              </p:cNvSpPr>
              <p:nvPr/>
            </p:nvSpPr>
            <p:spPr bwMode="auto">
              <a:xfrm>
                <a:off x="4464" y="3456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endParaRPr lang="zh-CN" altLang="en-US" sz="2215">
                  <a:solidFill>
                    <a:schemeClr val="folHlink"/>
                  </a:solidFill>
                </a:endParaRPr>
              </a:p>
            </p:txBody>
          </p:sp>
          <p:sp>
            <p:nvSpPr>
              <p:cNvPr id="13377" name="Text Box 55"/>
              <p:cNvSpPr txBox="1">
                <a:spLocks noChangeArrowheads="1"/>
              </p:cNvSpPr>
              <p:nvPr/>
            </p:nvSpPr>
            <p:spPr bwMode="auto">
              <a:xfrm>
                <a:off x="4406" y="3379"/>
                <a:ext cx="244" cy="2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662"/>
                  <a:t>+ </a:t>
                </a:r>
                <a:endParaRPr lang="en-US" altLang="zh-CN" sz="2585" b="1"/>
              </a:p>
            </p:txBody>
          </p:sp>
        </p:grpSp>
        <p:sp>
          <p:nvSpPr>
            <p:cNvPr id="13375" name="Line 56"/>
            <p:cNvSpPr>
              <a:spLocks noChangeShapeType="1"/>
            </p:cNvSpPr>
            <p:nvPr/>
          </p:nvSpPr>
          <p:spPr bwMode="auto">
            <a:xfrm flipV="1">
              <a:off x="4796" y="3766"/>
              <a:ext cx="336" cy="24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215"/>
            </a:p>
          </p:txBody>
        </p:sp>
      </p:grpSp>
      <p:grpSp>
        <p:nvGrpSpPr>
          <p:cNvPr id="484409" name="Group 57"/>
          <p:cNvGrpSpPr>
            <a:grpSpLocks/>
          </p:cNvGrpSpPr>
          <p:nvPr/>
        </p:nvGrpSpPr>
        <p:grpSpPr bwMode="auto">
          <a:xfrm>
            <a:off x="530470" y="3527695"/>
            <a:ext cx="4089889" cy="489439"/>
            <a:chOff x="422" y="3738"/>
            <a:chExt cx="2590" cy="334"/>
          </a:xfrm>
        </p:grpSpPr>
        <p:sp>
          <p:nvSpPr>
            <p:cNvPr id="13372" name="Text Box 58"/>
            <p:cNvSpPr txBox="1">
              <a:spLocks noChangeArrowheads="1"/>
            </p:cNvSpPr>
            <p:nvPr/>
          </p:nvSpPr>
          <p:spPr bwMode="auto">
            <a:xfrm>
              <a:off x="422" y="3738"/>
              <a:ext cx="2590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585" b="1"/>
                <a:t>(2) </a:t>
              </a:r>
              <a:r>
                <a:rPr lang="zh-CN" altLang="en-US" sz="2585" b="1"/>
                <a:t>改变 </a:t>
              </a:r>
              <a:r>
                <a:rPr lang="en-US" altLang="zh-CN" sz="2585" b="1" i="1"/>
                <a:t>v</a:t>
              </a:r>
              <a:r>
                <a:rPr lang="en-US" altLang="zh-CN" sz="2585" b="1"/>
                <a:t> </a:t>
              </a:r>
              <a:r>
                <a:rPr lang="zh-CN" altLang="en-US" sz="2585" b="1"/>
                <a:t>的方向通过</a:t>
              </a:r>
              <a:r>
                <a:rPr lang="en-US" altLang="zh-CN" sz="2585" b="1"/>
                <a:t>P</a:t>
              </a:r>
              <a:r>
                <a:rPr lang="zh-CN" altLang="en-US" sz="2585" b="1"/>
                <a:t>点，</a:t>
              </a:r>
            </a:p>
          </p:txBody>
        </p:sp>
        <p:sp>
          <p:nvSpPr>
            <p:cNvPr id="13373" name="Line 59"/>
            <p:cNvSpPr>
              <a:spLocks noChangeShapeType="1"/>
            </p:cNvSpPr>
            <p:nvPr/>
          </p:nvSpPr>
          <p:spPr bwMode="auto">
            <a:xfrm>
              <a:off x="1248" y="384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215"/>
            </a:p>
          </p:txBody>
        </p:sp>
      </p:grpSp>
      <p:grpSp>
        <p:nvGrpSpPr>
          <p:cNvPr id="484412" name="Group 60"/>
          <p:cNvGrpSpPr>
            <a:grpSpLocks/>
          </p:cNvGrpSpPr>
          <p:nvPr/>
        </p:nvGrpSpPr>
        <p:grpSpPr bwMode="auto">
          <a:xfrm>
            <a:off x="4646735" y="3536480"/>
            <a:ext cx="2875084" cy="489439"/>
            <a:chOff x="3171" y="2048"/>
            <a:chExt cx="1962" cy="334"/>
          </a:xfrm>
        </p:grpSpPr>
        <p:sp>
          <p:nvSpPr>
            <p:cNvPr id="13369" name="Text Box 61"/>
            <p:cNvSpPr txBox="1">
              <a:spLocks noChangeArrowheads="1"/>
            </p:cNvSpPr>
            <p:nvPr/>
          </p:nvSpPr>
          <p:spPr bwMode="auto">
            <a:xfrm>
              <a:off x="3171" y="2048"/>
              <a:ext cx="1962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585" b="1" dirty="0"/>
                <a:t>总是有  </a:t>
              </a:r>
              <a:r>
                <a:rPr lang="en-US" altLang="zh-CN" sz="2585" b="1" i="1" dirty="0"/>
                <a:t>F</a:t>
              </a:r>
              <a:r>
                <a:rPr lang="en-US" altLang="zh-CN" sz="2585" b="1" dirty="0"/>
                <a:t> </a:t>
              </a:r>
              <a:r>
                <a:rPr lang="en-US" altLang="zh-CN" sz="2585" b="1" dirty="0">
                  <a:sym typeface="Symbol" panose="05050102010706020507" pitchFamily="18" charset="2"/>
                </a:rPr>
                <a:t> </a:t>
              </a:r>
              <a:r>
                <a:rPr lang="en-US" altLang="zh-CN" sz="2585" b="1" i="1" dirty="0">
                  <a:sym typeface="Symbol" panose="05050102010706020507" pitchFamily="18" charset="2"/>
                </a:rPr>
                <a:t>v</a:t>
              </a:r>
              <a:r>
                <a:rPr lang="zh-CN" altLang="en-US" sz="2585" b="1" dirty="0">
                  <a:sym typeface="Symbol" panose="05050102010706020507" pitchFamily="18" charset="2"/>
                </a:rPr>
                <a:t>，</a:t>
              </a:r>
              <a:endParaRPr lang="zh-CN" altLang="en-US" sz="2585" b="1" dirty="0"/>
            </a:p>
          </p:txBody>
        </p:sp>
        <p:sp>
          <p:nvSpPr>
            <p:cNvPr id="13370" name="Line 62"/>
            <p:cNvSpPr>
              <a:spLocks noChangeShapeType="1"/>
            </p:cNvSpPr>
            <p:nvPr/>
          </p:nvSpPr>
          <p:spPr bwMode="auto">
            <a:xfrm>
              <a:off x="4061" y="2096"/>
              <a:ext cx="1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215"/>
            </a:p>
          </p:txBody>
        </p:sp>
        <p:sp>
          <p:nvSpPr>
            <p:cNvPr id="13371" name="Line 63"/>
            <p:cNvSpPr>
              <a:spLocks noChangeShapeType="1"/>
            </p:cNvSpPr>
            <p:nvPr/>
          </p:nvSpPr>
          <p:spPr bwMode="auto">
            <a:xfrm>
              <a:off x="4418" y="2144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215"/>
            </a:p>
          </p:txBody>
        </p:sp>
      </p:grpSp>
      <p:grpSp>
        <p:nvGrpSpPr>
          <p:cNvPr id="484416" name="Group 64"/>
          <p:cNvGrpSpPr>
            <a:grpSpLocks/>
          </p:cNvGrpSpPr>
          <p:nvPr/>
        </p:nvGrpSpPr>
        <p:grpSpPr bwMode="auto">
          <a:xfrm>
            <a:off x="890955" y="3995149"/>
            <a:ext cx="2511871" cy="489438"/>
            <a:chOff x="3024" y="3984"/>
            <a:chExt cx="1523" cy="334"/>
          </a:xfrm>
        </p:grpSpPr>
        <p:sp>
          <p:nvSpPr>
            <p:cNvPr id="13366" name="Text Box 65"/>
            <p:cNvSpPr txBox="1">
              <a:spLocks noChangeArrowheads="1"/>
            </p:cNvSpPr>
            <p:nvPr/>
          </p:nvSpPr>
          <p:spPr bwMode="auto">
            <a:xfrm>
              <a:off x="3024" y="3984"/>
              <a:ext cx="1523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585" b="1"/>
                <a:t> </a:t>
              </a:r>
              <a:r>
                <a:rPr lang="zh-CN" altLang="en-US" sz="2585" b="1"/>
                <a:t>并且有 </a:t>
              </a:r>
              <a:r>
                <a:rPr lang="en-US" altLang="zh-CN" sz="2585" b="1" i="1"/>
                <a:t>F</a:t>
              </a:r>
              <a:r>
                <a:rPr lang="en-US" altLang="zh-CN" sz="2585" b="1"/>
                <a:t> </a:t>
              </a:r>
              <a:r>
                <a:rPr lang="en-US" altLang="zh-CN" sz="2585" b="1">
                  <a:sym typeface="Symbol" panose="05050102010706020507" pitchFamily="18" charset="2"/>
                </a:rPr>
                <a:t> </a:t>
              </a:r>
              <a:r>
                <a:rPr lang="en-US" altLang="zh-CN" sz="2585" b="1" i="1">
                  <a:sym typeface="Symbol" panose="05050102010706020507" pitchFamily="18" charset="2"/>
                </a:rPr>
                <a:t>B</a:t>
              </a:r>
              <a:r>
                <a:rPr lang="zh-CN" altLang="en-US" sz="2585" b="1">
                  <a:sym typeface="Symbol" panose="05050102010706020507" pitchFamily="18" charset="2"/>
                </a:rPr>
                <a:t>，</a:t>
              </a:r>
              <a:endParaRPr lang="zh-CN" altLang="en-US" sz="2585" b="1"/>
            </a:p>
          </p:txBody>
        </p:sp>
        <p:sp>
          <p:nvSpPr>
            <p:cNvPr id="13367" name="Line 66"/>
            <p:cNvSpPr>
              <a:spLocks noChangeShapeType="1"/>
            </p:cNvSpPr>
            <p:nvPr/>
          </p:nvSpPr>
          <p:spPr bwMode="auto">
            <a:xfrm>
              <a:off x="3791" y="4041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215"/>
            </a:p>
          </p:txBody>
        </p:sp>
        <p:sp>
          <p:nvSpPr>
            <p:cNvPr id="13368" name="Line 67"/>
            <p:cNvSpPr>
              <a:spLocks noChangeShapeType="1"/>
            </p:cNvSpPr>
            <p:nvPr/>
          </p:nvSpPr>
          <p:spPr bwMode="auto">
            <a:xfrm>
              <a:off x="4176" y="403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215"/>
            </a:p>
          </p:txBody>
        </p:sp>
      </p:grpSp>
      <p:sp>
        <p:nvSpPr>
          <p:cNvPr id="484420" name="Text Box 68"/>
          <p:cNvSpPr txBox="1">
            <a:spLocks noChangeArrowheads="1"/>
          </p:cNvSpPr>
          <p:nvPr/>
        </p:nvSpPr>
        <p:spPr bwMode="auto">
          <a:xfrm>
            <a:off x="581758" y="5217275"/>
            <a:ext cx="1184940" cy="490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585" b="1">
                <a:solidFill>
                  <a:srgbClr val="000066"/>
                </a:solidFill>
              </a:rPr>
              <a:t>定义：</a:t>
            </a:r>
          </a:p>
        </p:txBody>
      </p:sp>
      <p:graphicFrame>
        <p:nvGraphicFramePr>
          <p:cNvPr id="484421" name="Object 6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0833605"/>
              </p:ext>
            </p:extLst>
          </p:nvPr>
        </p:nvGraphicFramePr>
        <p:xfrm>
          <a:off x="1815612" y="5954363"/>
          <a:ext cx="2350477" cy="5553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45" name="公式" r:id="rId7" imgW="1016000" imgH="241300" progId="Equation.3">
                  <p:embed/>
                </p:oleObj>
              </mc:Choice>
              <mc:Fallback>
                <p:oleObj name="公式" r:id="rId7" imgW="10160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5612" y="5954363"/>
                        <a:ext cx="2350477" cy="5553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4422" name="Text Box 70"/>
          <p:cNvSpPr txBox="1">
            <a:spLocks noChangeArrowheads="1"/>
          </p:cNvSpPr>
          <p:nvPr/>
        </p:nvSpPr>
        <p:spPr bwMode="auto">
          <a:xfrm>
            <a:off x="4492870" y="6007117"/>
            <a:ext cx="4175654" cy="490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585" b="1" dirty="0"/>
              <a:t>即</a:t>
            </a:r>
            <a:r>
              <a:rPr lang="en-US" altLang="zh-CN" sz="2585" b="1" dirty="0"/>
              <a:t>: </a:t>
            </a:r>
            <a:r>
              <a:rPr lang="en-US" altLang="zh-CN" sz="2585" b="1" i="1" dirty="0"/>
              <a:t>F</a:t>
            </a:r>
            <a:r>
              <a:rPr lang="en-US" altLang="zh-CN" sz="2585" b="1" dirty="0"/>
              <a:t>=</a:t>
            </a:r>
            <a:r>
              <a:rPr lang="en-US" altLang="zh-CN" sz="2585" b="1" i="1" dirty="0" err="1"/>
              <a:t>qvB</a:t>
            </a:r>
            <a:r>
              <a:rPr lang="en-US" altLang="zh-CN" sz="2585" b="1" dirty="0"/>
              <a:t> sin</a:t>
            </a:r>
            <a:r>
              <a:rPr lang="en-US" altLang="zh-CN" sz="2585" b="1" i="1" dirty="0">
                <a:sym typeface="Symbol" panose="05050102010706020507" pitchFamily="18" charset="2"/>
              </a:rPr>
              <a:t></a:t>
            </a:r>
            <a:endParaRPr lang="en-US" altLang="zh-CN" sz="2585" b="1" i="1" dirty="0"/>
          </a:p>
        </p:txBody>
      </p:sp>
      <p:grpSp>
        <p:nvGrpSpPr>
          <p:cNvPr id="484423" name="Group 71"/>
          <p:cNvGrpSpPr>
            <a:grpSpLocks/>
          </p:cNvGrpSpPr>
          <p:nvPr/>
        </p:nvGrpSpPr>
        <p:grpSpPr bwMode="auto">
          <a:xfrm>
            <a:off x="517281" y="4600348"/>
            <a:ext cx="5777406" cy="489439"/>
            <a:chOff x="326" y="1344"/>
            <a:chExt cx="3639" cy="334"/>
          </a:xfrm>
        </p:grpSpPr>
        <p:sp>
          <p:nvSpPr>
            <p:cNvPr id="13363" name="Text Box 72"/>
            <p:cNvSpPr txBox="1">
              <a:spLocks noChangeArrowheads="1"/>
            </p:cNvSpPr>
            <p:nvPr/>
          </p:nvSpPr>
          <p:spPr bwMode="auto">
            <a:xfrm>
              <a:off x="326" y="1344"/>
              <a:ext cx="3639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585" b="1" dirty="0"/>
                <a:t>(3) </a:t>
              </a:r>
              <a:r>
                <a:rPr lang="zh-CN" altLang="en-US" sz="2585" b="1" dirty="0"/>
                <a:t>使 </a:t>
              </a:r>
              <a:r>
                <a:rPr lang="en-US" altLang="zh-CN" sz="2585" b="1" i="1" dirty="0"/>
                <a:t>q </a:t>
              </a:r>
              <a:r>
                <a:rPr lang="zh-CN" altLang="en-US" sz="2585" b="1" dirty="0"/>
                <a:t>沿 </a:t>
              </a:r>
              <a:r>
                <a:rPr lang="en-US" altLang="zh-CN" sz="2585" b="1" i="1" dirty="0" err="1"/>
                <a:t>v</a:t>
              </a:r>
              <a:r>
                <a:rPr lang="en-US" altLang="zh-CN" sz="2585" b="1" dirty="0" err="1">
                  <a:sym typeface="Symbol" panose="05050102010706020507" pitchFamily="18" charset="2"/>
                </a:rPr>
                <a:t></a:t>
              </a:r>
              <a:r>
                <a:rPr lang="en-US" altLang="zh-CN" sz="2585" b="1" i="1" dirty="0" err="1">
                  <a:sym typeface="Symbol" panose="05050102010706020507" pitchFamily="18" charset="2"/>
                </a:rPr>
                <a:t>B</a:t>
              </a:r>
              <a:r>
                <a:rPr lang="en-US" altLang="zh-CN" sz="2585" b="1" dirty="0">
                  <a:sym typeface="Symbol" panose="05050102010706020507" pitchFamily="18" charset="2"/>
                </a:rPr>
                <a:t> </a:t>
              </a:r>
              <a:r>
                <a:rPr lang="zh-CN" altLang="en-US" sz="2585" b="1" dirty="0">
                  <a:sym typeface="Symbol" panose="05050102010706020507" pitchFamily="18" charset="2"/>
                </a:rPr>
                <a:t>的方向运动时，</a:t>
              </a:r>
              <a:r>
                <a:rPr lang="en-US" altLang="zh-CN" sz="2585" b="1" i="1" dirty="0">
                  <a:sym typeface="Symbol" panose="05050102010706020507" pitchFamily="18" charset="2"/>
                </a:rPr>
                <a:t>F</a:t>
              </a:r>
              <a:r>
                <a:rPr lang="en-US" altLang="zh-CN" sz="2585" b="1" dirty="0">
                  <a:sym typeface="Symbol" panose="05050102010706020507" pitchFamily="18" charset="2"/>
                </a:rPr>
                <a:t>=</a:t>
              </a:r>
              <a:r>
                <a:rPr lang="en-US" altLang="zh-CN" sz="2585" b="1" i="1" dirty="0" err="1">
                  <a:sym typeface="Symbol" panose="05050102010706020507" pitchFamily="18" charset="2"/>
                </a:rPr>
                <a:t>F</a:t>
              </a:r>
              <a:r>
                <a:rPr lang="en-US" altLang="zh-CN" sz="2585" b="1" baseline="-25000" dirty="0" err="1">
                  <a:sym typeface="Symbol" panose="05050102010706020507" pitchFamily="18" charset="2"/>
                </a:rPr>
                <a:t>max</a:t>
              </a:r>
              <a:endParaRPr lang="en-US" altLang="zh-CN" sz="2585" b="1" dirty="0"/>
            </a:p>
          </p:txBody>
        </p:sp>
        <p:sp>
          <p:nvSpPr>
            <p:cNvPr id="13364" name="Line 73"/>
            <p:cNvSpPr>
              <a:spLocks noChangeShapeType="1"/>
            </p:cNvSpPr>
            <p:nvPr/>
          </p:nvSpPr>
          <p:spPr bwMode="auto">
            <a:xfrm>
              <a:off x="1344" y="144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215"/>
            </a:p>
          </p:txBody>
        </p:sp>
        <p:sp>
          <p:nvSpPr>
            <p:cNvPr id="13365" name="Line 74"/>
            <p:cNvSpPr>
              <a:spLocks noChangeShapeType="1"/>
            </p:cNvSpPr>
            <p:nvPr/>
          </p:nvSpPr>
          <p:spPr bwMode="auto">
            <a:xfrm>
              <a:off x="1632" y="139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215"/>
            </a:p>
          </p:txBody>
        </p:sp>
      </p:grpSp>
      <p:grpSp>
        <p:nvGrpSpPr>
          <p:cNvPr id="484428" name="Group 76"/>
          <p:cNvGrpSpPr>
            <a:grpSpLocks/>
          </p:cNvGrpSpPr>
          <p:nvPr/>
        </p:nvGrpSpPr>
        <p:grpSpPr bwMode="auto">
          <a:xfrm>
            <a:off x="3484685" y="5119096"/>
            <a:ext cx="4998427" cy="826478"/>
            <a:chOff x="2195" y="3128"/>
            <a:chExt cx="2876" cy="564"/>
          </a:xfrm>
        </p:grpSpPr>
        <p:sp>
          <p:nvSpPr>
            <p:cNvPr id="13358" name="Text Box 77"/>
            <p:cNvSpPr txBox="1">
              <a:spLocks noChangeArrowheads="1"/>
            </p:cNvSpPr>
            <p:nvPr/>
          </p:nvSpPr>
          <p:spPr bwMode="auto">
            <a:xfrm>
              <a:off x="2195" y="3235"/>
              <a:ext cx="522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585" b="1"/>
                <a:t>单位</a:t>
              </a:r>
            </a:p>
          </p:txBody>
        </p:sp>
        <p:sp>
          <p:nvSpPr>
            <p:cNvPr id="13359" name="Text Box 78"/>
            <p:cNvSpPr txBox="1">
              <a:spLocks noChangeArrowheads="1"/>
            </p:cNvSpPr>
            <p:nvPr/>
          </p:nvSpPr>
          <p:spPr bwMode="auto">
            <a:xfrm>
              <a:off x="3151" y="3128"/>
              <a:ext cx="1920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585" b="1" dirty="0"/>
                <a:t>SI</a:t>
              </a:r>
              <a:r>
                <a:rPr lang="zh-CN" altLang="en-US" sz="2585" b="1" dirty="0"/>
                <a:t>制   </a:t>
              </a:r>
              <a:r>
                <a:rPr lang="en-US" altLang="zh-CN" sz="2585" b="1" dirty="0"/>
                <a:t>T(</a:t>
              </a:r>
              <a:r>
                <a:rPr lang="zh-CN" altLang="zh-CN" sz="2585" b="1" dirty="0"/>
                <a:t>特斯拉</a:t>
              </a:r>
              <a:r>
                <a:rPr lang="en-US" altLang="zh-CN" sz="2585" b="1" dirty="0"/>
                <a:t>)</a:t>
              </a:r>
            </a:p>
          </p:txBody>
        </p:sp>
        <p:sp>
          <p:nvSpPr>
            <p:cNvPr id="13360" name="Text Box 79"/>
            <p:cNvSpPr txBox="1">
              <a:spLocks noChangeArrowheads="1"/>
            </p:cNvSpPr>
            <p:nvPr/>
          </p:nvSpPr>
          <p:spPr bwMode="auto">
            <a:xfrm>
              <a:off x="2921" y="3358"/>
              <a:ext cx="974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585" b="1"/>
                <a:t>高斯制   </a:t>
              </a:r>
              <a:r>
                <a:rPr lang="en-US" altLang="zh-CN" sz="2585" b="1"/>
                <a:t>G</a:t>
              </a:r>
            </a:p>
          </p:txBody>
        </p:sp>
        <p:sp>
          <p:nvSpPr>
            <p:cNvPr id="13361" name="Text Box 80"/>
            <p:cNvSpPr txBox="1">
              <a:spLocks noChangeArrowheads="1"/>
            </p:cNvSpPr>
            <p:nvPr/>
          </p:nvSpPr>
          <p:spPr bwMode="auto">
            <a:xfrm>
              <a:off x="3983" y="3358"/>
              <a:ext cx="825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585" b="1" dirty="0">
                  <a:solidFill>
                    <a:srgbClr val="990033"/>
                  </a:solidFill>
                </a:rPr>
                <a:t>1</a:t>
              </a:r>
              <a:r>
                <a:rPr lang="en-US" altLang="zh-CN" sz="2215" b="1" dirty="0">
                  <a:solidFill>
                    <a:srgbClr val="990033"/>
                  </a:solidFill>
                </a:rPr>
                <a:t>T= </a:t>
              </a:r>
              <a:r>
                <a:rPr lang="en-US" altLang="zh-CN" sz="2585" b="1" dirty="0">
                  <a:solidFill>
                    <a:srgbClr val="990033"/>
                  </a:solidFill>
                </a:rPr>
                <a:t>10</a:t>
              </a:r>
              <a:r>
                <a:rPr lang="en-US" altLang="zh-CN" sz="2585" b="1" baseline="30000" dirty="0">
                  <a:solidFill>
                    <a:srgbClr val="990033"/>
                  </a:solidFill>
                </a:rPr>
                <a:t>4</a:t>
              </a:r>
              <a:r>
                <a:rPr lang="en-US" altLang="zh-CN" sz="2215" b="1" dirty="0">
                  <a:solidFill>
                    <a:srgbClr val="990033"/>
                  </a:solidFill>
                </a:rPr>
                <a:t>G</a:t>
              </a:r>
              <a:endParaRPr lang="en-US" altLang="zh-CN" sz="2585" b="1" dirty="0">
                <a:solidFill>
                  <a:srgbClr val="990033"/>
                </a:solidFill>
              </a:endParaRPr>
            </a:p>
          </p:txBody>
        </p:sp>
        <p:sp>
          <p:nvSpPr>
            <p:cNvPr id="13362" name="AutoShape 81"/>
            <p:cNvSpPr>
              <a:spLocks/>
            </p:cNvSpPr>
            <p:nvPr/>
          </p:nvSpPr>
          <p:spPr bwMode="auto">
            <a:xfrm>
              <a:off x="2830" y="3195"/>
              <a:ext cx="75" cy="367"/>
            </a:xfrm>
            <a:prstGeom prst="leftBrace">
              <a:avLst>
                <a:gd name="adj1" fmla="val 40778"/>
                <a:gd name="adj2" fmla="val 50000"/>
              </a:avLst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endParaRPr lang="zh-CN" altLang="en-US" sz="2215">
                <a:solidFill>
                  <a:schemeClr val="folHlink"/>
                </a:solidFill>
              </a:endParaRPr>
            </a:p>
          </p:txBody>
        </p:sp>
      </p:grpSp>
      <p:grpSp>
        <p:nvGrpSpPr>
          <p:cNvPr id="484434" name="Group 82"/>
          <p:cNvGrpSpPr>
            <a:grpSpLocks/>
          </p:cNvGrpSpPr>
          <p:nvPr/>
        </p:nvGrpSpPr>
        <p:grpSpPr bwMode="auto">
          <a:xfrm>
            <a:off x="572966" y="2645526"/>
            <a:ext cx="6151685" cy="489439"/>
            <a:chOff x="391" y="1440"/>
            <a:chExt cx="4198" cy="334"/>
          </a:xfrm>
        </p:grpSpPr>
        <p:sp>
          <p:nvSpPr>
            <p:cNvPr id="13355" name="Text Box 83"/>
            <p:cNvSpPr txBox="1">
              <a:spLocks noChangeArrowheads="1"/>
            </p:cNvSpPr>
            <p:nvPr/>
          </p:nvSpPr>
          <p:spPr bwMode="auto">
            <a:xfrm>
              <a:off x="391" y="1440"/>
              <a:ext cx="4198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585" b="1" dirty="0"/>
                <a:t>(1) </a:t>
              </a:r>
              <a:r>
                <a:rPr lang="zh-CN" altLang="en-US" sz="2585" b="1" dirty="0"/>
                <a:t>当 </a:t>
              </a:r>
              <a:r>
                <a:rPr lang="en-US" altLang="zh-CN" sz="2585" b="1" i="1" dirty="0"/>
                <a:t>v</a:t>
              </a:r>
              <a:r>
                <a:rPr lang="en-US" altLang="zh-CN" sz="2585" b="1" dirty="0"/>
                <a:t> </a:t>
              </a:r>
              <a:r>
                <a:rPr lang="zh-CN" altLang="en-US" sz="2585" b="1" dirty="0"/>
                <a:t>沿某一特定方向时，</a:t>
              </a:r>
              <a:r>
                <a:rPr lang="en-US" altLang="zh-CN" sz="2585" b="1" i="1" dirty="0"/>
                <a:t>q</a:t>
              </a:r>
              <a:r>
                <a:rPr lang="zh-CN" altLang="en-US" sz="2585" b="1" dirty="0"/>
                <a:t>受力</a:t>
              </a:r>
              <a:r>
                <a:rPr lang="en-US" altLang="zh-CN" sz="2585" b="1" i="1" dirty="0"/>
                <a:t>F</a:t>
              </a:r>
              <a:r>
                <a:rPr lang="en-US" altLang="zh-CN" sz="2585" b="1" dirty="0"/>
                <a:t>=0</a:t>
              </a:r>
              <a:r>
                <a:rPr lang="zh-CN" altLang="en-US" sz="2585" b="1" dirty="0"/>
                <a:t>，        </a:t>
              </a:r>
            </a:p>
          </p:txBody>
        </p:sp>
        <p:sp>
          <p:nvSpPr>
            <p:cNvPr id="13356" name="Line 84"/>
            <p:cNvSpPr>
              <a:spLocks noChangeShapeType="1"/>
            </p:cNvSpPr>
            <p:nvPr/>
          </p:nvSpPr>
          <p:spPr bwMode="auto">
            <a:xfrm>
              <a:off x="1061" y="1542"/>
              <a:ext cx="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215"/>
            </a:p>
          </p:txBody>
        </p:sp>
        <p:sp>
          <p:nvSpPr>
            <p:cNvPr id="13357" name="Line 85"/>
            <p:cNvSpPr>
              <a:spLocks noChangeShapeType="1"/>
            </p:cNvSpPr>
            <p:nvPr/>
          </p:nvSpPr>
          <p:spPr bwMode="auto">
            <a:xfrm>
              <a:off x="3858" y="1497"/>
              <a:ext cx="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215"/>
            </a:p>
          </p:txBody>
        </p:sp>
      </p:grpSp>
      <p:sp>
        <p:nvSpPr>
          <p:cNvPr id="484439" name="Line 87"/>
          <p:cNvSpPr>
            <a:spLocks noChangeShapeType="1"/>
          </p:cNvSpPr>
          <p:nvPr/>
        </p:nvSpPr>
        <p:spPr bwMode="auto">
          <a:xfrm>
            <a:off x="4100147" y="3190647"/>
            <a:ext cx="191966" cy="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215"/>
          </a:p>
        </p:txBody>
      </p:sp>
      <p:sp>
        <p:nvSpPr>
          <p:cNvPr id="484440" name="Rectangle 88"/>
          <p:cNvSpPr>
            <a:spLocks noChangeArrowheads="1"/>
          </p:cNvSpPr>
          <p:nvPr/>
        </p:nvSpPr>
        <p:spPr bwMode="auto">
          <a:xfrm>
            <a:off x="1006720" y="3085140"/>
            <a:ext cx="7966913" cy="490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585" b="1" dirty="0">
                <a:solidFill>
                  <a:srgbClr val="CC0000"/>
                </a:solidFill>
              </a:rPr>
              <a:t>定义该方向为该点处</a:t>
            </a:r>
            <a:r>
              <a:rPr lang="en-US" altLang="zh-CN" sz="2585" b="1" i="1" dirty="0">
                <a:solidFill>
                  <a:srgbClr val="CC0000"/>
                </a:solidFill>
              </a:rPr>
              <a:t>B</a:t>
            </a:r>
            <a:r>
              <a:rPr lang="en-US" altLang="zh-CN" sz="2585" b="1" dirty="0">
                <a:solidFill>
                  <a:srgbClr val="CC0000"/>
                </a:solidFill>
              </a:rPr>
              <a:t> </a:t>
            </a:r>
            <a:r>
              <a:rPr lang="zh-CN" altLang="en-US" sz="2585" b="1" dirty="0">
                <a:solidFill>
                  <a:srgbClr val="CC0000"/>
                </a:solidFill>
              </a:rPr>
              <a:t>的方向。</a:t>
            </a:r>
          </a:p>
        </p:txBody>
      </p:sp>
      <p:grpSp>
        <p:nvGrpSpPr>
          <p:cNvPr id="484441" name="Group 89"/>
          <p:cNvGrpSpPr>
            <a:grpSpLocks/>
          </p:cNvGrpSpPr>
          <p:nvPr/>
        </p:nvGrpSpPr>
        <p:grpSpPr bwMode="auto">
          <a:xfrm>
            <a:off x="3431931" y="3981958"/>
            <a:ext cx="4044770" cy="489439"/>
            <a:chOff x="2342" y="2352"/>
            <a:chExt cx="3189" cy="334"/>
          </a:xfrm>
        </p:grpSpPr>
        <p:sp>
          <p:nvSpPr>
            <p:cNvPr id="13353" name="Text Box 90"/>
            <p:cNvSpPr txBox="1">
              <a:spLocks noChangeArrowheads="1"/>
            </p:cNvSpPr>
            <p:nvPr/>
          </p:nvSpPr>
          <p:spPr bwMode="auto">
            <a:xfrm>
              <a:off x="2342" y="2352"/>
              <a:ext cx="3189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585" b="1" dirty="0">
                  <a:sym typeface="Symbol" panose="05050102010706020507" pitchFamily="18" charset="2"/>
                </a:rPr>
                <a:t> </a:t>
              </a:r>
              <a:r>
                <a:rPr lang="en-US" altLang="zh-CN" sz="2585" b="1" i="1" dirty="0"/>
                <a:t>F</a:t>
              </a:r>
              <a:r>
                <a:rPr lang="zh-CN" altLang="en-US" sz="2585" b="1" dirty="0"/>
                <a:t>是</a:t>
              </a:r>
              <a:r>
                <a:rPr lang="zh-CN" altLang="en-US" sz="2585" b="1" dirty="0">
                  <a:solidFill>
                    <a:srgbClr val="990033"/>
                  </a:solidFill>
                </a:rPr>
                <a:t>侧向力</a:t>
              </a:r>
            </a:p>
          </p:txBody>
        </p:sp>
        <p:sp>
          <p:nvSpPr>
            <p:cNvPr id="13354" name="Line 91"/>
            <p:cNvSpPr>
              <a:spLocks noChangeShapeType="1"/>
            </p:cNvSpPr>
            <p:nvPr/>
          </p:nvSpPr>
          <p:spPr bwMode="auto">
            <a:xfrm>
              <a:off x="2706" y="2400"/>
              <a:ext cx="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215"/>
            </a:p>
          </p:txBody>
        </p:sp>
      </p:grpSp>
      <p:grpSp>
        <p:nvGrpSpPr>
          <p:cNvPr id="484444" name="Group 92"/>
          <p:cNvGrpSpPr>
            <a:grpSpLocks/>
          </p:cNvGrpSpPr>
          <p:nvPr/>
        </p:nvGrpSpPr>
        <p:grpSpPr bwMode="auto">
          <a:xfrm>
            <a:off x="1745274" y="5066340"/>
            <a:ext cx="1315915" cy="886558"/>
            <a:chOff x="1191" y="3092"/>
            <a:chExt cx="898" cy="605"/>
          </a:xfrm>
        </p:grpSpPr>
        <p:graphicFrame>
          <p:nvGraphicFramePr>
            <p:cNvPr id="13351" name="Object 93"/>
            <p:cNvGraphicFramePr>
              <a:graphicFrameLocks noChangeAspect="1"/>
            </p:cNvGraphicFramePr>
            <p:nvPr/>
          </p:nvGraphicFramePr>
          <p:xfrm>
            <a:off x="1191" y="3092"/>
            <a:ext cx="898" cy="6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946" name="公式" r:id="rId9" imgW="622030" imgH="418918" progId="Equation.3">
                    <p:embed/>
                  </p:oleObj>
                </mc:Choice>
                <mc:Fallback>
                  <p:oleObj name="公式" r:id="rId9" imgW="622030" imgH="41891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91" y="3092"/>
                          <a:ext cx="898" cy="6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52" name="Object 94"/>
            <p:cNvGraphicFramePr>
              <a:graphicFrameLocks noChangeAspect="1"/>
            </p:cNvGraphicFramePr>
            <p:nvPr/>
          </p:nvGraphicFramePr>
          <p:xfrm>
            <a:off x="1666" y="3403"/>
            <a:ext cx="293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947" name="公式" r:id="rId11" imgW="203024" imgH="164957" progId="Equation.3">
                    <p:embed/>
                  </p:oleObj>
                </mc:Choice>
                <mc:Fallback>
                  <p:oleObj name="公式" r:id="rId11" imgW="203024" imgH="16495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66" y="3403"/>
                          <a:ext cx="293" cy="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4" name="Text Box 2"/>
          <p:cNvSpPr txBox="1">
            <a:spLocks noChangeArrowheads="1"/>
          </p:cNvSpPr>
          <p:nvPr/>
        </p:nvSpPr>
        <p:spPr bwMode="auto">
          <a:xfrm>
            <a:off x="3025775" y="122039"/>
            <a:ext cx="3984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第</a:t>
            </a:r>
            <a:r>
              <a:rPr lang="en-US" altLang="zh-CN" sz="32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9</a:t>
            </a:r>
            <a:r>
              <a:rPr lang="zh-CN" altLang="en-US" sz="32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章  恒定磁场</a:t>
            </a:r>
            <a:endParaRPr lang="zh-CN" altLang="en-US" sz="3200" dirty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5" name="Text Box 28"/>
          <p:cNvSpPr txBox="1">
            <a:spLocks noChangeArrowheads="1"/>
          </p:cNvSpPr>
          <p:nvPr/>
        </p:nvSpPr>
        <p:spPr bwMode="auto">
          <a:xfrm>
            <a:off x="236391" y="124618"/>
            <a:ext cx="1681185" cy="519113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 smtClean="0">
                <a:latin typeface="+mn-ea"/>
                <a:ea typeface="+mn-ea"/>
              </a:rPr>
              <a:t>内容回顾</a:t>
            </a:r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1059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5378" name="Group 2"/>
          <p:cNvGrpSpPr>
            <a:grpSpLocks/>
          </p:cNvGrpSpPr>
          <p:nvPr/>
        </p:nvGrpSpPr>
        <p:grpSpPr bwMode="auto">
          <a:xfrm>
            <a:off x="914400" y="1623773"/>
            <a:ext cx="9344758" cy="489438"/>
            <a:chOff x="624" y="613"/>
            <a:chExt cx="6377" cy="334"/>
          </a:xfrm>
        </p:grpSpPr>
        <p:sp>
          <p:nvSpPr>
            <p:cNvPr id="14393" name="Text Box 3"/>
            <p:cNvSpPr txBox="1">
              <a:spLocks noChangeArrowheads="1"/>
            </p:cNvSpPr>
            <p:nvPr/>
          </p:nvSpPr>
          <p:spPr bwMode="auto">
            <a:xfrm>
              <a:off x="624" y="613"/>
              <a:ext cx="6377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585" b="1">
                  <a:solidFill>
                    <a:srgbClr val="FF3300"/>
                  </a:solidFill>
                </a:rPr>
                <a:t> </a:t>
              </a:r>
              <a:r>
                <a:rPr lang="en-US" altLang="zh-CN" sz="2585" b="1" i="1">
                  <a:solidFill>
                    <a:srgbClr val="FF3300"/>
                  </a:solidFill>
                </a:rPr>
                <a:t>F</a:t>
              </a:r>
              <a:r>
                <a:rPr lang="zh-CN" altLang="en-US" sz="2585" b="1"/>
                <a:t>、</a:t>
              </a:r>
              <a:r>
                <a:rPr lang="en-US" altLang="zh-CN" sz="2585" b="1" i="1"/>
                <a:t>v</a:t>
              </a:r>
              <a:r>
                <a:rPr lang="zh-CN" altLang="en-US" sz="2585" b="1"/>
                <a:t>、</a:t>
              </a:r>
              <a:r>
                <a:rPr lang="en-US" altLang="zh-CN" sz="2585" b="1" i="1">
                  <a:solidFill>
                    <a:schemeClr val="accent2"/>
                  </a:solidFill>
                </a:rPr>
                <a:t>B</a:t>
              </a:r>
              <a:r>
                <a:rPr lang="en-US" altLang="zh-CN" sz="2585" b="1">
                  <a:solidFill>
                    <a:schemeClr val="accent2"/>
                  </a:solidFill>
                </a:rPr>
                <a:t> </a:t>
              </a:r>
              <a:r>
                <a:rPr lang="zh-CN" altLang="zh-CN" sz="2585" b="1"/>
                <a:t>三者之间的关系如下：</a:t>
              </a:r>
              <a:endParaRPr lang="zh-CN" altLang="en-US" sz="2585" b="1"/>
            </a:p>
          </p:txBody>
        </p:sp>
        <p:sp>
          <p:nvSpPr>
            <p:cNvPr id="14394" name="Line 4"/>
            <p:cNvSpPr>
              <a:spLocks noChangeShapeType="1"/>
            </p:cNvSpPr>
            <p:nvPr/>
          </p:nvSpPr>
          <p:spPr bwMode="auto">
            <a:xfrm>
              <a:off x="1129" y="715"/>
              <a:ext cx="1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215"/>
            </a:p>
          </p:txBody>
        </p:sp>
        <p:sp>
          <p:nvSpPr>
            <p:cNvPr id="14395" name="Line 5"/>
            <p:cNvSpPr>
              <a:spLocks noChangeShapeType="1"/>
            </p:cNvSpPr>
            <p:nvPr/>
          </p:nvSpPr>
          <p:spPr bwMode="auto">
            <a:xfrm>
              <a:off x="790" y="667"/>
              <a:ext cx="122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215"/>
            </a:p>
          </p:txBody>
        </p:sp>
        <p:sp>
          <p:nvSpPr>
            <p:cNvPr id="14396" name="Line 6"/>
            <p:cNvSpPr>
              <a:spLocks noChangeShapeType="1"/>
            </p:cNvSpPr>
            <p:nvPr/>
          </p:nvSpPr>
          <p:spPr bwMode="auto">
            <a:xfrm>
              <a:off x="1475" y="667"/>
              <a:ext cx="130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215"/>
            </a:p>
          </p:txBody>
        </p:sp>
      </p:grpSp>
      <p:sp>
        <p:nvSpPr>
          <p:cNvPr id="485383" name="AutoShape 7"/>
          <p:cNvSpPr>
            <a:spLocks noChangeArrowheads="1"/>
          </p:cNvSpPr>
          <p:nvPr/>
        </p:nvSpPr>
        <p:spPr bwMode="auto">
          <a:xfrm>
            <a:off x="448408" y="3244487"/>
            <a:ext cx="2667000" cy="914400"/>
          </a:xfrm>
          <a:prstGeom prst="parallelogram">
            <a:avLst>
              <a:gd name="adj" fmla="val 157297"/>
            </a:avLst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endParaRPr lang="zh-CN" altLang="en-US" sz="2215">
              <a:solidFill>
                <a:schemeClr val="folHlink"/>
              </a:solidFill>
            </a:endParaRPr>
          </a:p>
        </p:txBody>
      </p:sp>
      <p:sp>
        <p:nvSpPr>
          <p:cNvPr id="485384" name="AutoShape 8"/>
          <p:cNvSpPr>
            <a:spLocks noChangeArrowheads="1"/>
          </p:cNvSpPr>
          <p:nvPr/>
        </p:nvSpPr>
        <p:spPr bwMode="auto">
          <a:xfrm rot="16200000" flipH="1">
            <a:off x="222739" y="2485418"/>
            <a:ext cx="1899138" cy="1447800"/>
          </a:xfrm>
          <a:prstGeom prst="parallelogram">
            <a:avLst>
              <a:gd name="adj" fmla="val 64263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endParaRPr lang="zh-CN" altLang="en-US" sz="2215">
              <a:solidFill>
                <a:schemeClr val="folHlink"/>
              </a:solidFill>
            </a:endParaRPr>
          </a:p>
        </p:txBody>
      </p:sp>
      <p:sp>
        <p:nvSpPr>
          <p:cNvPr id="485385" name="Line 9"/>
          <p:cNvSpPr>
            <a:spLocks noChangeShapeType="1"/>
          </p:cNvSpPr>
          <p:nvPr/>
        </p:nvSpPr>
        <p:spPr bwMode="auto">
          <a:xfrm flipV="1">
            <a:off x="1439008" y="2963133"/>
            <a:ext cx="1466" cy="562708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215"/>
          </a:p>
        </p:txBody>
      </p:sp>
      <p:sp>
        <p:nvSpPr>
          <p:cNvPr id="485386" name="Line 10"/>
          <p:cNvSpPr>
            <a:spLocks noChangeShapeType="1"/>
          </p:cNvSpPr>
          <p:nvPr/>
        </p:nvSpPr>
        <p:spPr bwMode="auto">
          <a:xfrm flipV="1">
            <a:off x="1439008" y="3314826"/>
            <a:ext cx="914400" cy="21101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215"/>
          </a:p>
        </p:txBody>
      </p:sp>
      <p:graphicFrame>
        <p:nvGraphicFramePr>
          <p:cNvPr id="48538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425024"/>
              </p:ext>
            </p:extLst>
          </p:nvPr>
        </p:nvGraphicFramePr>
        <p:xfrm>
          <a:off x="1071196" y="2810733"/>
          <a:ext cx="310662" cy="382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80" name="公式" r:id="rId3" imgW="164957" imgH="203024" progId="Equation.3">
                  <p:embed/>
                </p:oleObj>
              </mc:Choice>
              <mc:Fallback>
                <p:oleObj name="公式" r:id="rId3" imgW="164957" imgH="2030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196" y="2810733"/>
                        <a:ext cx="310662" cy="3824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538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4271309"/>
              </p:ext>
            </p:extLst>
          </p:nvPr>
        </p:nvGraphicFramePr>
        <p:xfrm>
          <a:off x="1899139" y="3388095"/>
          <a:ext cx="298938" cy="3678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81" name="公式" r:id="rId5" imgW="164957" imgH="203024" progId="Equation.3">
                  <p:embed/>
                </p:oleObj>
              </mc:Choice>
              <mc:Fallback>
                <p:oleObj name="公式" r:id="rId5" imgW="164957" imgH="2030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9139" y="3388095"/>
                        <a:ext cx="298938" cy="3678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538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9559449"/>
              </p:ext>
            </p:extLst>
          </p:nvPr>
        </p:nvGraphicFramePr>
        <p:xfrm>
          <a:off x="1062405" y="3644537"/>
          <a:ext cx="329711" cy="4615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82" name="公式" r:id="rId7" imgW="126725" imgH="177415" progId="Equation.3">
                  <p:embed/>
                </p:oleObj>
              </mc:Choice>
              <mc:Fallback>
                <p:oleObj name="公式" r:id="rId7" imgW="126725" imgH="17741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2405" y="3644537"/>
                        <a:ext cx="329711" cy="4615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85390" name="Group 14"/>
          <p:cNvGrpSpPr>
            <a:grpSpLocks/>
          </p:cNvGrpSpPr>
          <p:nvPr/>
        </p:nvGrpSpPr>
        <p:grpSpPr bwMode="auto">
          <a:xfrm>
            <a:off x="3118339" y="2119073"/>
            <a:ext cx="8157797" cy="489438"/>
            <a:chOff x="2128" y="951"/>
            <a:chExt cx="5567" cy="334"/>
          </a:xfrm>
        </p:grpSpPr>
        <p:sp>
          <p:nvSpPr>
            <p:cNvPr id="14389" name="Text Box 15"/>
            <p:cNvSpPr txBox="1">
              <a:spLocks noChangeArrowheads="1"/>
            </p:cNvSpPr>
            <p:nvPr/>
          </p:nvSpPr>
          <p:spPr bwMode="auto">
            <a:xfrm>
              <a:off x="2128" y="951"/>
              <a:ext cx="5567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585" b="1"/>
                <a:t>1</a:t>
              </a:r>
              <a:r>
                <a:rPr lang="zh-CN" altLang="en-US" sz="2585" b="1"/>
                <a:t>） </a:t>
              </a:r>
              <a:r>
                <a:rPr lang="en-US" altLang="zh-CN" sz="2585" b="1" i="1">
                  <a:solidFill>
                    <a:srgbClr val="FF3300"/>
                  </a:solidFill>
                </a:rPr>
                <a:t>F</a:t>
              </a:r>
              <a:r>
                <a:rPr lang="en-US" altLang="zh-CN" sz="2585" b="1">
                  <a:sym typeface="Symbol" panose="05050102010706020507" pitchFamily="18" charset="2"/>
                </a:rPr>
                <a:t>(</a:t>
              </a:r>
              <a:r>
                <a:rPr lang="en-US" altLang="zh-CN" sz="2585" b="1" i="1"/>
                <a:t>v</a:t>
              </a:r>
              <a:r>
                <a:rPr lang="zh-CN" altLang="en-US" sz="2585" b="1"/>
                <a:t>、</a:t>
              </a:r>
              <a:r>
                <a:rPr lang="en-US" altLang="zh-CN" sz="2585" b="1" i="1">
                  <a:solidFill>
                    <a:schemeClr val="accent2"/>
                  </a:solidFill>
                </a:rPr>
                <a:t>B</a:t>
              </a:r>
              <a:r>
                <a:rPr lang="en-US" altLang="zh-CN" sz="2585" b="1">
                  <a:sym typeface="Symbol" panose="05050102010706020507" pitchFamily="18" charset="2"/>
                </a:rPr>
                <a:t>)</a:t>
              </a:r>
              <a:r>
                <a:rPr lang="en-US" altLang="zh-CN" sz="2585" b="1">
                  <a:solidFill>
                    <a:schemeClr val="accent2"/>
                  </a:solidFill>
                </a:rPr>
                <a:t> </a:t>
              </a:r>
              <a:r>
                <a:rPr lang="zh-CN" altLang="zh-CN" sz="2585" b="1"/>
                <a:t>决定的平面</a:t>
              </a:r>
              <a:endParaRPr lang="zh-CN" altLang="en-US" sz="2585" b="1"/>
            </a:p>
          </p:txBody>
        </p:sp>
        <p:sp>
          <p:nvSpPr>
            <p:cNvPr id="14390" name="Line 16"/>
            <p:cNvSpPr>
              <a:spLocks noChangeShapeType="1"/>
            </p:cNvSpPr>
            <p:nvPr/>
          </p:nvSpPr>
          <p:spPr bwMode="auto">
            <a:xfrm>
              <a:off x="2970" y="1057"/>
              <a:ext cx="1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215"/>
            </a:p>
          </p:txBody>
        </p:sp>
        <p:sp>
          <p:nvSpPr>
            <p:cNvPr id="14391" name="Line 17"/>
            <p:cNvSpPr>
              <a:spLocks noChangeShapeType="1"/>
            </p:cNvSpPr>
            <p:nvPr/>
          </p:nvSpPr>
          <p:spPr bwMode="auto">
            <a:xfrm>
              <a:off x="2641" y="1009"/>
              <a:ext cx="122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215"/>
            </a:p>
          </p:txBody>
        </p:sp>
        <p:sp>
          <p:nvSpPr>
            <p:cNvPr id="14392" name="Line 18"/>
            <p:cNvSpPr>
              <a:spLocks noChangeShapeType="1"/>
            </p:cNvSpPr>
            <p:nvPr/>
          </p:nvSpPr>
          <p:spPr bwMode="auto">
            <a:xfrm>
              <a:off x="3318" y="1009"/>
              <a:ext cx="113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215"/>
            </a:p>
          </p:txBody>
        </p:sp>
      </p:grpSp>
      <p:grpSp>
        <p:nvGrpSpPr>
          <p:cNvPr id="485395" name="Group 19"/>
          <p:cNvGrpSpPr>
            <a:grpSpLocks/>
          </p:cNvGrpSpPr>
          <p:nvPr/>
        </p:nvGrpSpPr>
        <p:grpSpPr bwMode="auto">
          <a:xfrm>
            <a:off x="3115408" y="2624630"/>
            <a:ext cx="8151935" cy="489439"/>
            <a:chOff x="2126" y="1296"/>
            <a:chExt cx="5563" cy="334"/>
          </a:xfrm>
        </p:grpSpPr>
        <p:sp>
          <p:nvSpPr>
            <p:cNvPr id="14386" name="Text Box 20"/>
            <p:cNvSpPr txBox="1">
              <a:spLocks noChangeArrowheads="1"/>
            </p:cNvSpPr>
            <p:nvPr/>
          </p:nvSpPr>
          <p:spPr bwMode="auto">
            <a:xfrm>
              <a:off x="2126" y="1296"/>
              <a:ext cx="5563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585" b="1"/>
                <a:t>2</a:t>
              </a:r>
              <a:r>
                <a:rPr lang="zh-CN" altLang="en-US" sz="2585" b="1"/>
                <a:t>）</a:t>
              </a:r>
              <a:r>
                <a:rPr lang="en-US" altLang="zh-CN" sz="2585" b="1" i="1"/>
                <a:t>v</a:t>
              </a:r>
              <a:r>
                <a:rPr lang="en-US" altLang="zh-CN" sz="2585" b="1"/>
                <a:t> </a:t>
              </a:r>
              <a:r>
                <a:rPr lang="en-US" altLang="zh-CN" sz="2585" b="1">
                  <a:sym typeface="Symbol" panose="05050102010706020507" pitchFamily="18" charset="2"/>
                </a:rPr>
                <a:t></a:t>
              </a:r>
              <a:r>
                <a:rPr lang="en-US" altLang="zh-CN" sz="2585" b="1" i="1">
                  <a:solidFill>
                    <a:schemeClr val="accent2"/>
                  </a:solidFill>
                  <a:sym typeface="Symbol" panose="05050102010706020507" pitchFamily="18" charset="2"/>
                </a:rPr>
                <a:t>B</a:t>
              </a:r>
              <a:r>
                <a:rPr lang="en-US" altLang="zh-CN" sz="2585" b="1">
                  <a:sym typeface="Symbol" panose="05050102010706020507" pitchFamily="18" charset="2"/>
                </a:rPr>
                <a:t> </a:t>
              </a:r>
              <a:r>
                <a:rPr lang="zh-CN" altLang="en-US" sz="2585" b="1">
                  <a:sym typeface="Symbol" panose="05050102010706020507" pitchFamily="18" charset="2"/>
                </a:rPr>
                <a:t>时，</a:t>
              </a:r>
              <a:r>
                <a:rPr lang="en-US" altLang="zh-CN" sz="2585" b="1" i="1">
                  <a:sym typeface="Symbol" panose="05050102010706020507" pitchFamily="18" charset="2"/>
                </a:rPr>
                <a:t>F</a:t>
              </a:r>
              <a:r>
                <a:rPr lang="en-US" altLang="zh-CN" sz="2585" b="1">
                  <a:sym typeface="Symbol" panose="05050102010706020507" pitchFamily="18" charset="2"/>
                </a:rPr>
                <a:t>=</a:t>
              </a:r>
              <a:r>
                <a:rPr lang="en-US" altLang="zh-CN" sz="2585" b="1" i="1">
                  <a:sym typeface="Symbol" panose="05050102010706020507" pitchFamily="18" charset="2"/>
                </a:rPr>
                <a:t>F</a:t>
              </a:r>
              <a:r>
                <a:rPr lang="en-US" altLang="zh-CN" sz="2585" b="1" baseline="-25000">
                  <a:sym typeface="Symbol" panose="05050102010706020507" pitchFamily="18" charset="2"/>
                </a:rPr>
                <a:t>max</a:t>
              </a:r>
              <a:endParaRPr lang="en-US" altLang="zh-CN" sz="2585" b="1">
                <a:sym typeface="Symbol" panose="05050102010706020507" pitchFamily="18" charset="2"/>
              </a:endParaRPr>
            </a:p>
          </p:txBody>
        </p:sp>
        <p:sp>
          <p:nvSpPr>
            <p:cNvPr id="14387" name="Line 21"/>
            <p:cNvSpPr>
              <a:spLocks noChangeShapeType="1"/>
            </p:cNvSpPr>
            <p:nvPr/>
          </p:nvSpPr>
          <p:spPr bwMode="auto">
            <a:xfrm>
              <a:off x="2534" y="1384"/>
              <a:ext cx="13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215"/>
            </a:p>
          </p:txBody>
        </p:sp>
        <p:sp>
          <p:nvSpPr>
            <p:cNvPr id="14388" name="Line 22"/>
            <p:cNvSpPr>
              <a:spLocks noChangeShapeType="1"/>
            </p:cNvSpPr>
            <p:nvPr/>
          </p:nvSpPr>
          <p:spPr bwMode="auto">
            <a:xfrm>
              <a:off x="2880" y="1344"/>
              <a:ext cx="121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215"/>
            </a:p>
          </p:txBody>
        </p:sp>
      </p:grpSp>
      <p:grpSp>
        <p:nvGrpSpPr>
          <p:cNvPr id="485399" name="Group 23"/>
          <p:cNvGrpSpPr>
            <a:grpSpLocks/>
          </p:cNvGrpSpPr>
          <p:nvPr/>
        </p:nvGrpSpPr>
        <p:grpSpPr bwMode="auto">
          <a:xfrm>
            <a:off x="3168162" y="3187339"/>
            <a:ext cx="8573966" cy="489439"/>
            <a:chOff x="2162" y="1680"/>
            <a:chExt cx="5851" cy="334"/>
          </a:xfrm>
        </p:grpSpPr>
        <p:sp>
          <p:nvSpPr>
            <p:cNvPr id="14381" name="Text Box 24"/>
            <p:cNvSpPr txBox="1">
              <a:spLocks noChangeArrowheads="1"/>
            </p:cNvSpPr>
            <p:nvPr/>
          </p:nvSpPr>
          <p:spPr bwMode="auto">
            <a:xfrm>
              <a:off x="2162" y="1680"/>
              <a:ext cx="5851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585" b="1"/>
                <a:t>3</a:t>
              </a:r>
              <a:r>
                <a:rPr lang="zh-CN" altLang="en-US" sz="2585" b="1"/>
                <a:t>） </a:t>
              </a:r>
              <a:r>
                <a:rPr lang="en-US" altLang="zh-CN" sz="2585" b="1" i="1"/>
                <a:t>v</a:t>
              </a:r>
              <a:r>
                <a:rPr lang="en-US" altLang="zh-CN" sz="2585" b="1"/>
                <a:t> //</a:t>
              </a:r>
              <a:r>
                <a:rPr lang="en-US" altLang="zh-CN" sz="2585" b="1" i="1">
                  <a:solidFill>
                    <a:schemeClr val="accent2"/>
                  </a:solidFill>
                </a:rPr>
                <a:t>B</a:t>
              </a:r>
              <a:r>
                <a:rPr lang="en-US" altLang="zh-CN" sz="2585" b="1"/>
                <a:t> </a:t>
              </a:r>
              <a:r>
                <a:rPr lang="zh-CN" altLang="en-US" sz="2585" b="1"/>
                <a:t>或  </a:t>
              </a:r>
              <a:r>
                <a:rPr lang="en-US" altLang="zh-CN" sz="2585" b="1" i="1"/>
                <a:t>v</a:t>
              </a:r>
              <a:r>
                <a:rPr lang="en-US" altLang="zh-CN" sz="2585" b="1"/>
                <a:t> </a:t>
              </a:r>
              <a:r>
                <a:rPr lang="en-US" altLang="zh-CN" sz="1846">
                  <a:sym typeface="Symbol" panose="05050102010706020507" pitchFamily="18" charset="2"/>
                </a:rPr>
                <a:t>//</a:t>
              </a:r>
              <a:r>
                <a:rPr lang="zh-CN" altLang="en-US" sz="1846">
                  <a:sym typeface="Symbol" panose="05050102010706020507" pitchFamily="18" charset="2"/>
                </a:rPr>
                <a:t>－</a:t>
              </a:r>
              <a:r>
                <a:rPr lang="en-US" altLang="zh-CN" sz="2585" b="1" i="1">
                  <a:solidFill>
                    <a:schemeClr val="accent2"/>
                  </a:solidFill>
                </a:rPr>
                <a:t>B</a:t>
              </a:r>
              <a:r>
                <a:rPr lang="en-US" altLang="zh-CN" sz="2585" b="1">
                  <a:solidFill>
                    <a:schemeClr val="accent2"/>
                  </a:solidFill>
                </a:rPr>
                <a:t> </a:t>
              </a:r>
              <a:r>
                <a:rPr lang="zh-CN" altLang="zh-CN" sz="2585" b="1"/>
                <a:t>及 </a:t>
              </a:r>
              <a:r>
                <a:rPr lang="en-US" altLang="zh-CN" sz="2585" b="1" i="1"/>
                <a:t>v</a:t>
              </a:r>
              <a:r>
                <a:rPr lang="en-US" altLang="zh-CN" sz="2585" b="1"/>
                <a:t>=0</a:t>
              </a:r>
              <a:r>
                <a:rPr lang="zh-CN" altLang="zh-CN" sz="2585" b="1"/>
                <a:t>时，</a:t>
              </a:r>
              <a:r>
                <a:rPr lang="en-US" altLang="zh-CN" sz="2585" b="1" i="1"/>
                <a:t>F</a:t>
              </a:r>
              <a:r>
                <a:rPr lang="en-US" altLang="zh-CN" sz="2585" b="1"/>
                <a:t>=0</a:t>
              </a:r>
            </a:p>
          </p:txBody>
        </p:sp>
        <p:sp>
          <p:nvSpPr>
            <p:cNvPr id="14382" name="Line 25"/>
            <p:cNvSpPr>
              <a:spLocks noChangeShapeType="1"/>
            </p:cNvSpPr>
            <p:nvPr/>
          </p:nvSpPr>
          <p:spPr bwMode="auto">
            <a:xfrm>
              <a:off x="2630" y="1776"/>
              <a:ext cx="10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215"/>
            </a:p>
          </p:txBody>
        </p:sp>
        <p:sp>
          <p:nvSpPr>
            <p:cNvPr id="14383" name="Line 26"/>
            <p:cNvSpPr>
              <a:spLocks noChangeShapeType="1"/>
            </p:cNvSpPr>
            <p:nvPr/>
          </p:nvSpPr>
          <p:spPr bwMode="auto">
            <a:xfrm>
              <a:off x="3453" y="1784"/>
              <a:ext cx="10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215"/>
            </a:p>
          </p:txBody>
        </p:sp>
        <p:sp>
          <p:nvSpPr>
            <p:cNvPr id="14384" name="Line 27"/>
            <p:cNvSpPr>
              <a:spLocks noChangeShapeType="1"/>
            </p:cNvSpPr>
            <p:nvPr/>
          </p:nvSpPr>
          <p:spPr bwMode="auto">
            <a:xfrm>
              <a:off x="2924" y="1728"/>
              <a:ext cx="122" cy="1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215"/>
            </a:p>
          </p:txBody>
        </p:sp>
        <p:sp>
          <p:nvSpPr>
            <p:cNvPr id="14385" name="Line 28"/>
            <p:cNvSpPr>
              <a:spLocks noChangeShapeType="1"/>
            </p:cNvSpPr>
            <p:nvPr/>
          </p:nvSpPr>
          <p:spPr bwMode="auto">
            <a:xfrm>
              <a:off x="3896" y="1728"/>
              <a:ext cx="104" cy="1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215"/>
            </a:p>
          </p:txBody>
        </p:sp>
      </p:grpSp>
      <p:sp>
        <p:nvSpPr>
          <p:cNvPr id="485405" name="AutoShape 29"/>
          <p:cNvSpPr>
            <a:spLocks/>
          </p:cNvSpPr>
          <p:nvPr/>
        </p:nvSpPr>
        <p:spPr bwMode="auto">
          <a:xfrm>
            <a:off x="3531577" y="4075360"/>
            <a:ext cx="127489" cy="756138"/>
          </a:xfrm>
          <a:prstGeom prst="leftBrace">
            <a:avLst>
              <a:gd name="adj1" fmla="val 49425"/>
              <a:gd name="adj2" fmla="val 50000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endParaRPr lang="zh-CN" altLang="en-US" sz="2215">
              <a:solidFill>
                <a:schemeClr val="folHlink"/>
              </a:solidFill>
            </a:endParaRPr>
          </a:p>
        </p:txBody>
      </p:sp>
      <p:grpSp>
        <p:nvGrpSpPr>
          <p:cNvPr id="485406" name="Group 30"/>
          <p:cNvGrpSpPr>
            <a:grpSpLocks/>
          </p:cNvGrpSpPr>
          <p:nvPr/>
        </p:nvGrpSpPr>
        <p:grpSpPr bwMode="auto">
          <a:xfrm>
            <a:off x="3660531" y="3612298"/>
            <a:ext cx="4035669" cy="949569"/>
            <a:chOff x="4165" y="346"/>
            <a:chExt cx="2754" cy="648"/>
          </a:xfrm>
        </p:grpSpPr>
        <p:sp>
          <p:nvSpPr>
            <p:cNvPr id="14379" name="Text Box 31"/>
            <p:cNvSpPr txBox="1">
              <a:spLocks noChangeArrowheads="1"/>
            </p:cNvSpPr>
            <p:nvPr/>
          </p:nvSpPr>
          <p:spPr bwMode="auto">
            <a:xfrm>
              <a:off x="4165" y="481"/>
              <a:ext cx="2754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585" b="1"/>
                <a:t>大小</a:t>
              </a:r>
            </a:p>
          </p:txBody>
        </p:sp>
        <p:graphicFrame>
          <p:nvGraphicFramePr>
            <p:cNvPr id="14380" name="Object 32"/>
            <p:cNvGraphicFramePr>
              <a:graphicFrameLocks noChangeAspect="1"/>
            </p:cNvGraphicFramePr>
            <p:nvPr/>
          </p:nvGraphicFramePr>
          <p:xfrm>
            <a:off x="4669" y="346"/>
            <a:ext cx="1040" cy="6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083" name="公式" r:id="rId9" imgW="622030" imgH="418918" progId="Equation.3">
                    <p:embed/>
                  </p:oleObj>
                </mc:Choice>
                <mc:Fallback>
                  <p:oleObj name="公式" r:id="rId9" imgW="622030" imgH="41891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69" y="346"/>
                          <a:ext cx="1040" cy="6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85409" name="Group 33"/>
          <p:cNvGrpSpPr>
            <a:grpSpLocks/>
          </p:cNvGrpSpPr>
          <p:nvPr/>
        </p:nvGrpSpPr>
        <p:grpSpPr bwMode="auto">
          <a:xfrm>
            <a:off x="3676651" y="4453429"/>
            <a:ext cx="5750169" cy="662354"/>
            <a:chOff x="4244" y="408"/>
            <a:chExt cx="3924" cy="452"/>
          </a:xfrm>
        </p:grpSpPr>
        <p:sp>
          <p:nvSpPr>
            <p:cNvPr id="14377" name="Text Box 34"/>
            <p:cNvSpPr txBox="1">
              <a:spLocks noChangeArrowheads="1"/>
            </p:cNvSpPr>
            <p:nvPr/>
          </p:nvSpPr>
          <p:spPr bwMode="auto">
            <a:xfrm>
              <a:off x="4244" y="436"/>
              <a:ext cx="3924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585" b="1"/>
                <a:t>方向</a:t>
              </a:r>
            </a:p>
          </p:txBody>
        </p:sp>
        <p:graphicFrame>
          <p:nvGraphicFramePr>
            <p:cNvPr id="14378" name="Object 35"/>
            <p:cNvGraphicFramePr>
              <a:graphicFrameLocks noChangeAspect="1"/>
            </p:cNvGraphicFramePr>
            <p:nvPr/>
          </p:nvGraphicFramePr>
          <p:xfrm>
            <a:off x="4766" y="408"/>
            <a:ext cx="799" cy="4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084" name="公式" r:id="rId11" imgW="533169" imgH="253890" progId="Equation.3">
                    <p:embed/>
                  </p:oleObj>
                </mc:Choice>
                <mc:Fallback>
                  <p:oleObj name="公式" r:id="rId11" imgW="533169" imgH="25389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6" y="408"/>
                          <a:ext cx="799" cy="4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85412" name="Group 36"/>
          <p:cNvGrpSpPr>
            <a:grpSpLocks/>
          </p:cNvGrpSpPr>
          <p:nvPr/>
        </p:nvGrpSpPr>
        <p:grpSpPr bwMode="auto">
          <a:xfrm>
            <a:off x="3121267" y="4217508"/>
            <a:ext cx="405762" cy="489438"/>
            <a:chOff x="1766" y="3498"/>
            <a:chExt cx="256" cy="334"/>
          </a:xfrm>
        </p:grpSpPr>
        <p:sp>
          <p:nvSpPr>
            <p:cNvPr id="14375" name="Text Box 37"/>
            <p:cNvSpPr txBox="1">
              <a:spLocks noChangeArrowheads="1"/>
            </p:cNvSpPr>
            <p:nvPr/>
          </p:nvSpPr>
          <p:spPr bwMode="auto">
            <a:xfrm>
              <a:off x="1766" y="3498"/>
              <a:ext cx="256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585" b="1" i="1"/>
                <a:t>B</a:t>
              </a:r>
            </a:p>
          </p:txBody>
        </p:sp>
        <p:sp>
          <p:nvSpPr>
            <p:cNvPr id="14376" name="Line 38"/>
            <p:cNvSpPr>
              <a:spLocks noChangeShapeType="1"/>
            </p:cNvSpPr>
            <p:nvPr/>
          </p:nvSpPr>
          <p:spPr bwMode="auto">
            <a:xfrm>
              <a:off x="1824" y="355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215"/>
            </a:p>
          </p:txBody>
        </p:sp>
      </p:grpSp>
      <p:sp>
        <p:nvSpPr>
          <p:cNvPr id="485415" name="Text Box 39"/>
          <p:cNvSpPr txBox="1">
            <a:spLocks noChangeArrowheads="1"/>
          </p:cNvSpPr>
          <p:nvPr/>
        </p:nvSpPr>
        <p:spPr bwMode="auto">
          <a:xfrm>
            <a:off x="6049108" y="4153049"/>
            <a:ext cx="4528038" cy="603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323" b="1" dirty="0">
                <a:solidFill>
                  <a:srgbClr val="000066"/>
                </a:solidFill>
              </a:rPr>
              <a:t>如何计算</a:t>
            </a:r>
            <a:r>
              <a:rPr lang="en-US" altLang="zh-CN" sz="3323" b="1" i="1" dirty="0">
                <a:solidFill>
                  <a:srgbClr val="000066"/>
                </a:solidFill>
              </a:rPr>
              <a:t>B </a:t>
            </a:r>
            <a:r>
              <a:rPr lang="zh-CN" altLang="en-US" sz="3323" b="1" dirty="0">
                <a:solidFill>
                  <a:srgbClr val="000066"/>
                </a:solidFill>
              </a:rPr>
              <a:t>？</a:t>
            </a:r>
          </a:p>
        </p:txBody>
      </p:sp>
      <p:sp>
        <p:nvSpPr>
          <p:cNvPr id="485416" name="Line 40"/>
          <p:cNvSpPr>
            <a:spLocks noChangeShapeType="1"/>
          </p:cNvSpPr>
          <p:nvPr/>
        </p:nvSpPr>
        <p:spPr bwMode="auto">
          <a:xfrm flipH="1">
            <a:off x="905608" y="3525841"/>
            <a:ext cx="533400" cy="351692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215"/>
          </a:p>
        </p:txBody>
      </p:sp>
      <p:sp>
        <p:nvSpPr>
          <p:cNvPr id="485417" name="AutoShape 41"/>
          <p:cNvSpPr>
            <a:spLocks noChangeArrowheads="1"/>
          </p:cNvSpPr>
          <p:nvPr/>
        </p:nvSpPr>
        <p:spPr bwMode="auto">
          <a:xfrm>
            <a:off x="524608" y="5073287"/>
            <a:ext cx="2667000" cy="914400"/>
          </a:xfrm>
          <a:prstGeom prst="parallelogram">
            <a:avLst>
              <a:gd name="adj" fmla="val 157297"/>
            </a:avLst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endParaRPr lang="zh-CN" altLang="en-US" sz="2215">
              <a:solidFill>
                <a:schemeClr val="folHlink"/>
              </a:solidFill>
            </a:endParaRPr>
          </a:p>
        </p:txBody>
      </p:sp>
      <p:sp>
        <p:nvSpPr>
          <p:cNvPr id="485418" name="AutoShape 42"/>
          <p:cNvSpPr>
            <a:spLocks noChangeArrowheads="1"/>
          </p:cNvSpPr>
          <p:nvPr/>
        </p:nvSpPr>
        <p:spPr bwMode="auto">
          <a:xfrm rot="16200000" flipH="1">
            <a:off x="298939" y="4314218"/>
            <a:ext cx="1899138" cy="1447800"/>
          </a:xfrm>
          <a:prstGeom prst="parallelogram">
            <a:avLst>
              <a:gd name="adj" fmla="val 64263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endParaRPr lang="zh-CN" altLang="en-US" sz="2215">
              <a:solidFill>
                <a:schemeClr val="folHlink"/>
              </a:solidFill>
            </a:endParaRPr>
          </a:p>
        </p:txBody>
      </p:sp>
      <p:sp>
        <p:nvSpPr>
          <p:cNvPr id="485419" name="Line 43"/>
          <p:cNvSpPr>
            <a:spLocks noChangeShapeType="1"/>
          </p:cNvSpPr>
          <p:nvPr/>
        </p:nvSpPr>
        <p:spPr bwMode="auto">
          <a:xfrm flipV="1">
            <a:off x="1515208" y="4791933"/>
            <a:ext cx="1466" cy="562708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215"/>
          </a:p>
        </p:txBody>
      </p:sp>
      <p:graphicFrame>
        <p:nvGraphicFramePr>
          <p:cNvPr id="485420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6633822"/>
              </p:ext>
            </p:extLst>
          </p:nvPr>
        </p:nvGraphicFramePr>
        <p:xfrm>
          <a:off x="1041890" y="4661514"/>
          <a:ext cx="694592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85" name="公式" r:id="rId13" imgW="317225" imgH="253780" progId="Equation.3">
                  <p:embed/>
                </p:oleObj>
              </mc:Choice>
              <mc:Fallback>
                <p:oleObj name="公式" r:id="rId13" imgW="317225" imgH="2537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1890" y="4661514"/>
                        <a:ext cx="694592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5421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8501109"/>
              </p:ext>
            </p:extLst>
          </p:nvPr>
        </p:nvGraphicFramePr>
        <p:xfrm>
          <a:off x="1173774" y="5444029"/>
          <a:ext cx="304800" cy="4264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86" name="公式" r:id="rId15" imgW="126725" imgH="177415" progId="Equation.3">
                  <p:embed/>
                </p:oleObj>
              </mc:Choice>
              <mc:Fallback>
                <p:oleObj name="公式" r:id="rId15" imgW="126725" imgH="17741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3774" y="5444029"/>
                        <a:ext cx="304800" cy="4264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85422" name="Group 46"/>
          <p:cNvGrpSpPr>
            <a:grpSpLocks/>
          </p:cNvGrpSpPr>
          <p:nvPr/>
        </p:nvGrpSpPr>
        <p:grpSpPr bwMode="auto">
          <a:xfrm>
            <a:off x="1251438" y="5190518"/>
            <a:ext cx="1371600" cy="281354"/>
            <a:chOff x="384" y="3744"/>
            <a:chExt cx="1056" cy="336"/>
          </a:xfrm>
        </p:grpSpPr>
        <p:sp>
          <p:nvSpPr>
            <p:cNvPr id="14373" name="AutoShape 47"/>
            <p:cNvSpPr>
              <a:spLocks noChangeArrowheads="1"/>
            </p:cNvSpPr>
            <p:nvPr/>
          </p:nvSpPr>
          <p:spPr bwMode="auto">
            <a:xfrm>
              <a:off x="384" y="3744"/>
              <a:ext cx="1056" cy="336"/>
            </a:xfrm>
            <a:prstGeom prst="parallelogram">
              <a:avLst>
                <a:gd name="adj" fmla="val 138388"/>
              </a:avLst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endParaRPr lang="zh-CN" altLang="en-US" sz="2215">
                <a:solidFill>
                  <a:schemeClr val="folHlink"/>
                </a:solidFill>
              </a:endParaRPr>
            </a:p>
          </p:txBody>
        </p:sp>
        <p:sp>
          <p:nvSpPr>
            <p:cNvPr id="14374" name="Line 48"/>
            <p:cNvSpPr>
              <a:spLocks noChangeShapeType="1"/>
            </p:cNvSpPr>
            <p:nvPr/>
          </p:nvSpPr>
          <p:spPr bwMode="auto">
            <a:xfrm flipV="1">
              <a:off x="576" y="3936"/>
              <a:ext cx="52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215"/>
            </a:p>
          </p:txBody>
        </p:sp>
      </p:grpSp>
      <p:graphicFrame>
        <p:nvGraphicFramePr>
          <p:cNvPr id="485425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9525634"/>
              </p:ext>
            </p:extLst>
          </p:nvPr>
        </p:nvGraphicFramePr>
        <p:xfrm>
          <a:off x="2244969" y="5124575"/>
          <a:ext cx="287215" cy="3531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87" name="公式" r:id="rId17" imgW="164957" imgH="203024" progId="Equation.3">
                  <p:embed/>
                </p:oleObj>
              </mc:Choice>
              <mc:Fallback>
                <p:oleObj name="公式" r:id="rId17" imgW="164957" imgH="2030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4969" y="5124575"/>
                        <a:ext cx="287215" cy="3531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5426" name="Line 50"/>
          <p:cNvSpPr>
            <a:spLocks noChangeShapeType="1"/>
          </p:cNvSpPr>
          <p:nvPr/>
        </p:nvSpPr>
        <p:spPr bwMode="auto">
          <a:xfrm flipH="1">
            <a:off x="981808" y="5354641"/>
            <a:ext cx="533400" cy="351692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215"/>
          </a:p>
        </p:txBody>
      </p:sp>
      <p:sp>
        <p:nvSpPr>
          <p:cNvPr id="14364" name="Text Box 51"/>
          <p:cNvSpPr txBox="1">
            <a:spLocks noChangeArrowheads="1"/>
          </p:cNvSpPr>
          <p:nvPr/>
        </p:nvSpPr>
        <p:spPr bwMode="auto">
          <a:xfrm>
            <a:off x="3239966" y="964349"/>
            <a:ext cx="6544408" cy="490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585" b="1"/>
              <a:t>即</a:t>
            </a:r>
            <a:r>
              <a:rPr lang="en-US" altLang="zh-CN" sz="2585" b="1"/>
              <a:t>: </a:t>
            </a:r>
            <a:r>
              <a:rPr lang="en-US" altLang="zh-CN" sz="2585" b="1" i="1"/>
              <a:t>F</a:t>
            </a:r>
            <a:r>
              <a:rPr lang="en-US" altLang="zh-CN" sz="2585" b="1"/>
              <a:t>=</a:t>
            </a:r>
            <a:r>
              <a:rPr lang="en-US" altLang="zh-CN" sz="2585" b="1" i="1"/>
              <a:t>qvB</a:t>
            </a:r>
            <a:r>
              <a:rPr lang="en-US" altLang="zh-CN" sz="2585" b="1"/>
              <a:t> sin</a:t>
            </a:r>
            <a:r>
              <a:rPr lang="en-US" altLang="zh-CN" sz="2585" b="1" i="1">
                <a:sym typeface="Symbol" panose="05050102010706020507" pitchFamily="18" charset="2"/>
              </a:rPr>
              <a:t></a:t>
            </a:r>
            <a:endParaRPr lang="en-US" altLang="zh-CN" sz="2585" b="1" i="1"/>
          </a:p>
        </p:txBody>
      </p:sp>
      <p:grpSp>
        <p:nvGrpSpPr>
          <p:cNvPr id="14365" name="Group 52"/>
          <p:cNvGrpSpPr>
            <a:grpSpLocks/>
          </p:cNvGrpSpPr>
          <p:nvPr/>
        </p:nvGrpSpPr>
        <p:grpSpPr bwMode="auto">
          <a:xfrm>
            <a:off x="1065335" y="921852"/>
            <a:ext cx="2111619" cy="587620"/>
            <a:chOff x="727" y="134"/>
            <a:chExt cx="1441" cy="401"/>
          </a:xfrm>
        </p:grpSpPr>
        <p:graphicFrame>
          <p:nvGraphicFramePr>
            <p:cNvPr id="14371" name="Object 53"/>
            <p:cNvGraphicFramePr>
              <a:graphicFrameLocks noChangeAspect="1"/>
            </p:cNvGraphicFramePr>
            <p:nvPr/>
          </p:nvGraphicFramePr>
          <p:xfrm>
            <a:off x="1019" y="134"/>
            <a:ext cx="1149" cy="3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088" name="公式" r:id="rId19" imgW="723586" imgH="241195" progId="Equation.3">
                    <p:embed/>
                  </p:oleObj>
                </mc:Choice>
                <mc:Fallback>
                  <p:oleObj name="公式" r:id="rId19" imgW="723586" imgH="24119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19" y="134"/>
                          <a:ext cx="1149" cy="385"/>
                        </a:xfrm>
                        <a:prstGeom prst="rect">
                          <a:avLst/>
                        </a:prstGeom>
                        <a:noFill/>
                        <a:ln w="19050">
                          <a:solidFill>
                            <a:srgbClr val="FF00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72" name="Object 54"/>
            <p:cNvGraphicFramePr>
              <a:graphicFrameLocks noChangeAspect="1"/>
            </p:cNvGraphicFramePr>
            <p:nvPr/>
          </p:nvGraphicFramePr>
          <p:xfrm>
            <a:off x="727" y="224"/>
            <a:ext cx="305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089" name="剪辑" r:id="rId21" imgW="3219444" imgH="2971890" progId="MS_ClipArt_Gallery.2">
                    <p:embed/>
                  </p:oleObj>
                </mc:Choice>
                <mc:Fallback>
                  <p:oleObj name="剪辑" r:id="rId21" imgW="3219444" imgH="297189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7" y="224"/>
                          <a:ext cx="305" cy="3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85432" name="AutoShape 56"/>
          <p:cNvSpPr>
            <a:spLocks/>
          </p:cNvSpPr>
          <p:nvPr/>
        </p:nvSpPr>
        <p:spPr bwMode="auto">
          <a:xfrm>
            <a:off x="4668715" y="5496783"/>
            <a:ext cx="152400" cy="781050"/>
          </a:xfrm>
          <a:prstGeom prst="leftBrace">
            <a:avLst>
              <a:gd name="adj1" fmla="val 42708"/>
              <a:gd name="adj2" fmla="val 50000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endParaRPr lang="zh-CN" altLang="en-US" sz="2215">
              <a:solidFill>
                <a:schemeClr val="folHlink"/>
              </a:solidFill>
            </a:endParaRPr>
          </a:p>
        </p:txBody>
      </p:sp>
      <p:sp>
        <p:nvSpPr>
          <p:cNvPr id="485433" name="Text Box 57"/>
          <p:cNvSpPr txBox="1">
            <a:spLocks noChangeArrowheads="1"/>
          </p:cNvSpPr>
          <p:nvPr/>
        </p:nvSpPr>
        <p:spPr bwMode="auto">
          <a:xfrm>
            <a:off x="4897316" y="5363433"/>
            <a:ext cx="6893169" cy="490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585" b="1">
                <a:solidFill>
                  <a:srgbClr val="990033"/>
                </a:solidFill>
              </a:rPr>
              <a:t>毕奥 </a:t>
            </a:r>
            <a:r>
              <a:rPr lang="en-US" altLang="zh-CN" sz="2585" b="1">
                <a:solidFill>
                  <a:srgbClr val="990033"/>
                </a:solidFill>
              </a:rPr>
              <a:t>— </a:t>
            </a:r>
            <a:r>
              <a:rPr lang="zh-CN" altLang="en-US" sz="2585" b="1">
                <a:solidFill>
                  <a:srgbClr val="990033"/>
                </a:solidFill>
              </a:rPr>
              <a:t>萨伐尔定律</a:t>
            </a:r>
          </a:p>
        </p:txBody>
      </p:sp>
      <p:sp>
        <p:nvSpPr>
          <p:cNvPr id="485434" name="Text Box 58"/>
          <p:cNvSpPr txBox="1">
            <a:spLocks noChangeArrowheads="1"/>
          </p:cNvSpPr>
          <p:nvPr/>
        </p:nvSpPr>
        <p:spPr bwMode="auto">
          <a:xfrm>
            <a:off x="4897315" y="5842614"/>
            <a:ext cx="7151077" cy="490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585" b="1">
                <a:solidFill>
                  <a:srgbClr val="990033"/>
                </a:solidFill>
              </a:rPr>
              <a:t>安培环路定理</a:t>
            </a:r>
            <a:endParaRPr lang="zh-CN" altLang="en-US" sz="2215">
              <a:solidFill>
                <a:srgbClr val="990033"/>
              </a:solidFill>
            </a:endParaRPr>
          </a:p>
        </p:txBody>
      </p:sp>
      <p:sp>
        <p:nvSpPr>
          <p:cNvPr id="485435" name="Text Box 59"/>
          <p:cNvSpPr txBox="1">
            <a:spLocks noChangeArrowheads="1"/>
          </p:cNvSpPr>
          <p:nvPr/>
        </p:nvSpPr>
        <p:spPr bwMode="auto">
          <a:xfrm>
            <a:off x="3172558" y="5594964"/>
            <a:ext cx="8796703" cy="490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585" b="1">
                <a:solidFill>
                  <a:srgbClr val="000066"/>
                </a:solidFill>
              </a:rPr>
              <a:t>两种方法</a:t>
            </a:r>
          </a:p>
        </p:txBody>
      </p:sp>
      <p:sp>
        <p:nvSpPr>
          <p:cNvPr id="485436" name="Line 60"/>
          <p:cNvSpPr>
            <a:spLocks noChangeShapeType="1"/>
          </p:cNvSpPr>
          <p:nvPr/>
        </p:nvSpPr>
        <p:spPr bwMode="auto">
          <a:xfrm>
            <a:off x="7949713" y="4240948"/>
            <a:ext cx="18903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215"/>
          </a:p>
        </p:txBody>
      </p:sp>
    </p:spTree>
    <p:extLst>
      <p:ext uri="{BB962C8B-B14F-4D97-AF65-F5344CB8AC3E}">
        <p14:creationId xmlns:p14="http://schemas.microsoft.com/office/powerpoint/2010/main" val="3087834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85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85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85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854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854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854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854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854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854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854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854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854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854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854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854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854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854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854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85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85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854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85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85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5415" grpId="0"/>
      <p:bldP spid="485432" grpId="0" animBg="1"/>
      <p:bldP spid="485433" grpId="0"/>
      <p:bldP spid="485434" grpId="0"/>
      <p:bldP spid="48543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6402" name="Group 2"/>
          <p:cNvGrpSpPr>
            <a:grpSpLocks/>
          </p:cNvGrpSpPr>
          <p:nvPr/>
        </p:nvGrpSpPr>
        <p:grpSpPr bwMode="auto">
          <a:xfrm>
            <a:off x="861646" y="1691054"/>
            <a:ext cx="1006720" cy="2897066"/>
            <a:chOff x="6774" y="495"/>
            <a:chExt cx="687" cy="1977"/>
          </a:xfrm>
        </p:grpSpPr>
        <p:sp>
          <p:nvSpPr>
            <p:cNvPr id="22575" name="Freeform 3"/>
            <p:cNvSpPr>
              <a:spLocks/>
            </p:cNvSpPr>
            <p:nvPr/>
          </p:nvSpPr>
          <p:spPr bwMode="auto">
            <a:xfrm>
              <a:off x="6774" y="497"/>
              <a:ext cx="490" cy="1877"/>
            </a:xfrm>
            <a:custGeom>
              <a:avLst/>
              <a:gdLst>
                <a:gd name="T0" fmla="*/ 0 w 862"/>
                <a:gd name="T1" fmla="*/ 333 h 2404"/>
                <a:gd name="T2" fmla="*/ 5 w 862"/>
                <a:gd name="T3" fmla="*/ 257 h 2404"/>
                <a:gd name="T4" fmla="*/ 2 w 862"/>
                <a:gd name="T5" fmla="*/ 144 h 2404"/>
                <a:gd name="T6" fmla="*/ 7 w 862"/>
                <a:gd name="T7" fmla="*/ 50 h 2404"/>
                <a:gd name="T8" fmla="*/ 9 w 862"/>
                <a:gd name="T9" fmla="*/ 0 h 24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62" h="2404">
                  <a:moveTo>
                    <a:pt x="0" y="2404"/>
                  </a:moveTo>
                  <a:cubicBezTo>
                    <a:pt x="189" y="2245"/>
                    <a:pt x="378" y="2087"/>
                    <a:pt x="408" y="1860"/>
                  </a:cubicBezTo>
                  <a:cubicBezTo>
                    <a:pt x="438" y="1633"/>
                    <a:pt x="144" y="1292"/>
                    <a:pt x="182" y="1043"/>
                  </a:cubicBezTo>
                  <a:cubicBezTo>
                    <a:pt x="220" y="794"/>
                    <a:pt x="522" y="537"/>
                    <a:pt x="635" y="363"/>
                  </a:cubicBezTo>
                  <a:cubicBezTo>
                    <a:pt x="748" y="189"/>
                    <a:pt x="824" y="60"/>
                    <a:pt x="862" y="0"/>
                  </a:cubicBezTo>
                </a:path>
              </a:pathLst>
            </a:custGeom>
            <a:noFill/>
            <a:ln w="82550" cmpd="sng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215"/>
            </a:p>
          </p:txBody>
        </p:sp>
        <p:sp>
          <p:nvSpPr>
            <p:cNvPr id="22576" name="Line 4"/>
            <p:cNvSpPr>
              <a:spLocks noChangeShapeType="1"/>
            </p:cNvSpPr>
            <p:nvPr/>
          </p:nvSpPr>
          <p:spPr bwMode="auto">
            <a:xfrm flipV="1">
              <a:off x="6784" y="2141"/>
              <a:ext cx="172" cy="22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215"/>
            </a:p>
          </p:txBody>
        </p:sp>
        <p:sp>
          <p:nvSpPr>
            <p:cNvPr id="22577" name="Line 5"/>
            <p:cNvSpPr>
              <a:spLocks noChangeShapeType="1"/>
            </p:cNvSpPr>
            <p:nvPr/>
          </p:nvSpPr>
          <p:spPr bwMode="auto">
            <a:xfrm flipV="1">
              <a:off x="7144" y="517"/>
              <a:ext cx="117" cy="239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215"/>
            </a:p>
          </p:txBody>
        </p:sp>
        <p:graphicFrame>
          <p:nvGraphicFramePr>
            <p:cNvPr id="22578" name="Object 6"/>
            <p:cNvGraphicFramePr>
              <a:graphicFrameLocks noChangeAspect="1"/>
            </p:cNvGraphicFramePr>
            <p:nvPr/>
          </p:nvGraphicFramePr>
          <p:xfrm>
            <a:off x="6860" y="2223"/>
            <a:ext cx="191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196" name="公式" r:id="rId3" imgW="126780" imgH="164814" progId="Equation.3">
                    <p:embed/>
                  </p:oleObj>
                </mc:Choice>
                <mc:Fallback>
                  <p:oleObj name="公式" r:id="rId3" imgW="126780" imgH="16481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60" y="2223"/>
                          <a:ext cx="191" cy="2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79" name="Object 7"/>
            <p:cNvGraphicFramePr>
              <a:graphicFrameLocks noChangeAspect="1"/>
            </p:cNvGraphicFramePr>
            <p:nvPr/>
          </p:nvGraphicFramePr>
          <p:xfrm>
            <a:off x="7270" y="495"/>
            <a:ext cx="191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197" name="公式" r:id="rId5" imgW="126780" imgH="164814" progId="Equation.3">
                    <p:embed/>
                  </p:oleObj>
                </mc:Choice>
                <mc:Fallback>
                  <p:oleObj name="公式" r:id="rId5" imgW="126780" imgH="16481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70" y="495"/>
                          <a:ext cx="191" cy="2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86408" name="Text Box 8">
            <a:hlinkClick r:id="rId6" action="ppaction://hlinksldjump"/>
          </p:cNvPr>
          <p:cNvSpPr txBox="1">
            <a:spLocks noChangeArrowheads="1"/>
          </p:cNvSpPr>
          <p:nvPr/>
        </p:nvSpPr>
        <p:spPr bwMode="auto">
          <a:xfrm>
            <a:off x="200730" y="656588"/>
            <a:ext cx="4003431" cy="490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zh-CN" sz="2585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sz="2585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毕奥 </a:t>
            </a:r>
            <a:r>
              <a:rPr lang="en-US" altLang="zh-CN" sz="2585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 </a:t>
            </a:r>
            <a:r>
              <a:rPr lang="zh-CN" altLang="en-US" sz="2585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萨伐尔定律</a:t>
            </a:r>
          </a:p>
        </p:txBody>
      </p:sp>
      <p:sp>
        <p:nvSpPr>
          <p:cNvPr id="486410" name="Text Box 10"/>
          <p:cNvSpPr txBox="1">
            <a:spLocks noChangeArrowheads="1"/>
          </p:cNvSpPr>
          <p:nvPr/>
        </p:nvSpPr>
        <p:spPr bwMode="auto">
          <a:xfrm>
            <a:off x="2914650" y="1821616"/>
            <a:ext cx="3810000" cy="490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585" b="1"/>
              <a:t>任一电流激发的磁场 </a:t>
            </a:r>
            <a:r>
              <a:rPr lang="en-US" altLang="zh-CN" sz="2585" b="1">
                <a:solidFill>
                  <a:srgbClr val="FF0000"/>
                </a:solidFill>
              </a:rPr>
              <a:t>=</a:t>
            </a:r>
            <a:endParaRPr lang="en-US" altLang="zh-CN" sz="2585" b="1"/>
          </a:p>
        </p:txBody>
      </p:sp>
      <p:sp>
        <p:nvSpPr>
          <p:cNvPr id="486411" name="Text Box 11"/>
          <p:cNvSpPr txBox="1">
            <a:spLocks noChangeArrowheads="1"/>
          </p:cNvSpPr>
          <p:nvPr/>
        </p:nvSpPr>
        <p:spPr bwMode="auto">
          <a:xfrm>
            <a:off x="6254262" y="1626976"/>
            <a:ext cx="3289789" cy="887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585" b="1" dirty="0"/>
              <a:t>各小段电流产生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585" b="1" dirty="0"/>
              <a:t>的磁场的叠加</a:t>
            </a:r>
          </a:p>
        </p:txBody>
      </p:sp>
      <p:grpSp>
        <p:nvGrpSpPr>
          <p:cNvPr id="486426" name="Group 26"/>
          <p:cNvGrpSpPr>
            <a:grpSpLocks/>
          </p:cNvGrpSpPr>
          <p:nvPr/>
        </p:nvGrpSpPr>
        <p:grpSpPr bwMode="auto">
          <a:xfrm>
            <a:off x="2039815" y="2741735"/>
            <a:ext cx="228600" cy="211015"/>
            <a:chOff x="1440" y="1488"/>
            <a:chExt cx="144" cy="144"/>
          </a:xfrm>
        </p:grpSpPr>
        <p:sp>
          <p:nvSpPr>
            <p:cNvPr id="22573" name="Oval 27"/>
            <p:cNvSpPr>
              <a:spLocks noChangeArrowheads="1"/>
            </p:cNvSpPr>
            <p:nvPr/>
          </p:nvSpPr>
          <p:spPr bwMode="auto">
            <a:xfrm>
              <a:off x="1440" y="1488"/>
              <a:ext cx="144" cy="144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endParaRPr lang="zh-CN" altLang="en-US" sz="2215">
                <a:solidFill>
                  <a:schemeClr val="folHlink"/>
                </a:solidFill>
              </a:endParaRPr>
            </a:p>
          </p:txBody>
        </p:sp>
        <p:graphicFrame>
          <p:nvGraphicFramePr>
            <p:cNvPr id="22574" name="Object 28"/>
            <p:cNvGraphicFramePr>
              <a:graphicFrameLocks noChangeAspect="1"/>
            </p:cNvGraphicFramePr>
            <p:nvPr/>
          </p:nvGraphicFramePr>
          <p:xfrm>
            <a:off x="1440" y="1488"/>
            <a:ext cx="144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198" name="公式" r:id="rId7" imgW="215619" imgH="215619" progId="Equation.3">
                    <p:embed/>
                  </p:oleObj>
                </mc:Choice>
                <mc:Fallback>
                  <p:oleObj name="公式" r:id="rId7" imgW="215619" imgH="21561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1488"/>
                          <a:ext cx="144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86429" name="Object 29"/>
          <p:cNvGraphicFramePr>
            <a:graphicFrameLocks noChangeAspect="1"/>
          </p:cNvGraphicFramePr>
          <p:nvPr/>
        </p:nvGraphicFramePr>
        <p:xfrm>
          <a:off x="1817077" y="3738197"/>
          <a:ext cx="2334358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199" name="公式" r:id="rId9" imgW="952087" imgH="380835" progId="Equation.3">
                  <p:embed/>
                </p:oleObj>
              </mc:Choice>
              <mc:Fallback>
                <p:oleObj name="公式" r:id="rId9" imgW="952087" imgH="3808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7077" y="3738197"/>
                        <a:ext cx="2334358" cy="9334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6430" name="Text Box 30"/>
          <p:cNvSpPr txBox="1">
            <a:spLocks noChangeArrowheads="1"/>
          </p:cNvSpPr>
          <p:nvPr/>
        </p:nvSpPr>
        <p:spPr bwMode="auto">
          <a:xfrm>
            <a:off x="5070231" y="3981836"/>
            <a:ext cx="3764574" cy="490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585" b="1">
                <a:solidFill>
                  <a:srgbClr val="990033"/>
                </a:solidFill>
              </a:rPr>
              <a:t>毕奥</a:t>
            </a:r>
            <a:r>
              <a:rPr lang="en-US" altLang="zh-CN" sz="2585" b="1">
                <a:solidFill>
                  <a:srgbClr val="990033"/>
                </a:solidFill>
              </a:rPr>
              <a:t>— </a:t>
            </a:r>
            <a:r>
              <a:rPr lang="zh-CN" altLang="en-US" sz="2585" b="1">
                <a:solidFill>
                  <a:srgbClr val="990033"/>
                </a:solidFill>
              </a:rPr>
              <a:t>萨伐尔定律</a:t>
            </a:r>
          </a:p>
        </p:txBody>
      </p:sp>
      <p:graphicFrame>
        <p:nvGraphicFramePr>
          <p:cNvPr id="486431" name="Object 31"/>
          <p:cNvGraphicFramePr>
            <a:graphicFrameLocks noChangeAspect="1"/>
          </p:cNvGraphicFramePr>
          <p:nvPr/>
        </p:nvGraphicFramePr>
        <p:xfrm>
          <a:off x="552451" y="5266593"/>
          <a:ext cx="518746" cy="48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200" name="公式" r:id="rId11" imgW="228501" imgH="215806" progId="Equation.3">
                  <p:embed/>
                </p:oleObj>
              </mc:Choice>
              <mc:Fallback>
                <p:oleObj name="公式" r:id="rId11" imgW="228501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451" y="5266593"/>
                        <a:ext cx="518746" cy="489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6432" name="AutoShape 32"/>
          <p:cNvSpPr>
            <a:spLocks/>
          </p:cNvSpPr>
          <p:nvPr/>
        </p:nvSpPr>
        <p:spPr bwMode="auto">
          <a:xfrm>
            <a:off x="1116624" y="5188927"/>
            <a:ext cx="139212" cy="703385"/>
          </a:xfrm>
          <a:prstGeom prst="leftBrace">
            <a:avLst>
              <a:gd name="adj1" fmla="val 42105"/>
              <a:gd name="adj2" fmla="val 50000"/>
            </a:avLst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endParaRPr lang="zh-CN" altLang="en-US" sz="2215">
              <a:solidFill>
                <a:schemeClr val="folHlink"/>
              </a:solidFill>
            </a:endParaRPr>
          </a:p>
        </p:txBody>
      </p:sp>
      <p:sp>
        <p:nvSpPr>
          <p:cNvPr id="486433" name="Text Box 33"/>
          <p:cNvSpPr txBox="1">
            <a:spLocks noChangeArrowheads="1"/>
          </p:cNvSpPr>
          <p:nvPr/>
        </p:nvSpPr>
        <p:spPr bwMode="auto">
          <a:xfrm>
            <a:off x="1255835" y="4951920"/>
            <a:ext cx="8320454" cy="490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585" b="1"/>
              <a:t>大小为：</a:t>
            </a:r>
          </a:p>
        </p:txBody>
      </p:sp>
      <p:graphicFrame>
        <p:nvGraphicFramePr>
          <p:cNvPr id="486434" name="Object 34"/>
          <p:cNvGraphicFramePr>
            <a:graphicFrameLocks noChangeAspect="1"/>
          </p:cNvGraphicFramePr>
          <p:nvPr/>
        </p:nvGraphicFramePr>
        <p:xfrm>
          <a:off x="2494085" y="4766897"/>
          <a:ext cx="2385646" cy="8616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201" name="公式" r:id="rId13" imgW="1054100" imgH="381000" progId="Equation.3">
                  <p:embed/>
                </p:oleObj>
              </mc:Choice>
              <mc:Fallback>
                <p:oleObj name="公式" r:id="rId13" imgW="1054100" imgH="38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4085" y="4766897"/>
                        <a:ext cx="2385646" cy="8616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6435" name="Text Box 35"/>
          <p:cNvSpPr txBox="1">
            <a:spLocks noChangeArrowheads="1"/>
          </p:cNvSpPr>
          <p:nvPr/>
        </p:nvSpPr>
        <p:spPr bwMode="auto">
          <a:xfrm>
            <a:off x="1214805" y="5526351"/>
            <a:ext cx="7691803" cy="490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585" b="1"/>
              <a:t>方向为：</a:t>
            </a:r>
          </a:p>
        </p:txBody>
      </p:sp>
      <p:graphicFrame>
        <p:nvGraphicFramePr>
          <p:cNvPr id="486436" name="Object 36"/>
          <p:cNvGraphicFramePr>
            <a:graphicFrameLocks noChangeAspect="1"/>
          </p:cNvGraphicFramePr>
          <p:nvPr/>
        </p:nvGraphicFramePr>
        <p:xfrm>
          <a:off x="2535116" y="5540620"/>
          <a:ext cx="1022838" cy="5114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202" name="公式" r:id="rId15" imgW="431613" imgH="215806" progId="Equation.3">
                  <p:embed/>
                </p:oleObj>
              </mc:Choice>
              <mc:Fallback>
                <p:oleObj name="公式" r:id="rId15" imgW="431613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5116" y="5540620"/>
                        <a:ext cx="1022838" cy="5114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6437" name="Text Box 37"/>
          <p:cNvSpPr txBox="1">
            <a:spLocks noChangeArrowheads="1"/>
          </p:cNvSpPr>
          <p:nvPr/>
        </p:nvSpPr>
        <p:spPr bwMode="auto">
          <a:xfrm>
            <a:off x="3533043" y="5565916"/>
            <a:ext cx="1628042" cy="490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585" b="1">
                <a:solidFill>
                  <a:srgbClr val="FF0000"/>
                </a:solidFill>
              </a:rPr>
              <a:t>右手螺旋</a:t>
            </a:r>
          </a:p>
        </p:txBody>
      </p:sp>
      <p:sp>
        <p:nvSpPr>
          <p:cNvPr id="486438" name="AutoShape 38"/>
          <p:cNvSpPr>
            <a:spLocks noChangeArrowheads="1"/>
          </p:cNvSpPr>
          <p:nvPr/>
        </p:nvSpPr>
        <p:spPr bwMode="auto">
          <a:xfrm>
            <a:off x="4274528" y="4173416"/>
            <a:ext cx="788377" cy="127489"/>
          </a:xfrm>
          <a:prstGeom prst="rightArrow">
            <a:avLst>
              <a:gd name="adj1" fmla="val 50000"/>
              <a:gd name="adj2" fmla="val 154597"/>
            </a:avLst>
          </a:prstGeom>
          <a:solidFill>
            <a:srgbClr val="00CC66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endParaRPr lang="zh-CN" altLang="en-US" sz="2215">
              <a:solidFill>
                <a:schemeClr val="folHlink"/>
              </a:solidFill>
            </a:endParaRPr>
          </a:p>
        </p:txBody>
      </p:sp>
      <p:sp>
        <p:nvSpPr>
          <p:cNvPr id="486439" name="Text Box 39"/>
          <p:cNvSpPr txBox="1">
            <a:spLocks noChangeArrowheads="1"/>
          </p:cNvSpPr>
          <p:nvPr/>
        </p:nvSpPr>
        <p:spPr bwMode="auto">
          <a:xfrm>
            <a:off x="3791683" y="674365"/>
            <a:ext cx="4092820" cy="490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585" b="1" dirty="0"/>
              <a:t>——</a:t>
            </a:r>
            <a:r>
              <a:rPr lang="zh-CN" altLang="en-US" sz="2585" b="1" dirty="0"/>
              <a:t>电流激发磁场的规律</a:t>
            </a:r>
          </a:p>
        </p:txBody>
      </p:sp>
      <p:sp>
        <p:nvSpPr>
          <p:cNvPr id="486441" name="Rectangle 41"/>
          <p:cNvSpPr>
            <a:spLocks noChangeArrowheads="1"/>
          </p:cNvSpPr>
          <p:nvPr/>
        </p:nvSpPr>
        <p:spPr bwMode="auto">
          <a:xfrm>
            <a:off x="6317274" y="1642454"/>
            <a:ext cx="2356338" cy="807427"/>
          </a:xfrm>
          <a:prstGeom prst="rect">
            <a:avLst/>
          </a:prstGeom>
          <a:noFill/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endParaRPr lang="zh-CN" altLang="en-US" sz="2215">
              <a:solidFill>
                <a:schemeClr val="folHlink"/>
              </a:solidFill>
            </a:endParaRPr>
          </a:p>
        </p:txBody>
      </p:sp>
      <p:sp>
        <p:nvSpPr>
          <p:cNvPr id="486442" name="Rectangle 42"/>
          <p:cNvSpPr>
            <a:spLocks noChangeArrowheads="1"/>
          </p:cNvSpPr>
          <p:nvPr/>
        </p:nvSpPr>
        <p:spPr bwMode="auto">
          <a:xfrm>
            <a:off x="2983523" y="1866658"/>
            <a:ext cx="3014297" cy="423496"/>
          </a:xfrm>
          <a:prstGeom prst="rect">
            <a:avLst/>
          </a:prstGeom>
          <a:noFill/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endParaRPr lang="zh-CN" altLang="en-US" sz="2215">
              <a:solidFill>
                <a:schemeClr val="folHlink"/>
              </a:solidFill>
            </a:endParaRPr>
          </a:p>
        </p:txBody>
      </p:sp>
      <p:grpSp>
        <p:nvGrpSpPr>
          <p:cNvPr id="486448" name="Group 48"/>
          <p:cNvGrpSpPr>
            <a:grpSpLocks/>
          </p:cNvGrpSpPr>
          <p:nvPr/>
        </p:nvGrpSpPr>
        <p:grpSpPr bwMode="auto">
          <a:xfrm>
            <a:off x="2552701" y="2762254"/>
            <a:ext cx="6280638" cy="489438"/>
            <a:chOff x="273" y="2405"/>
            <a:chExt cx="4286" cy="334"/>
          </a:xfrm>
        </p:grpSpPr>
        <p:sp>
          <p:nvSpPr>
            <p:cNvPr id="22569" name="Text Box 49"/>
            <p:cNvSpPr txBox="1">
              <a:spLocks noChangeArrowheads="1"/>
            </p:cNvSpPr>
            <p:nvPr/>
          </p:nvSpPr>
          <p:spPr bwMode="auto">
            <a:xfrm>
              <a:off x="273" y="2405"/>
              <a:ext cx="4286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585" b="1" dirty="0">
                  <a:solidFill>
                    <a:srgbClr val="FF0000"/>
                  </a:solidFill>
                </a:rPr>
                <a:t>(1)</a:t>
              </a:r>
              <a:r>
                <a:rPr lang="en-US" altLang="zh-CN" sz="2585" b="1" dirty="0"/>
                <a:t> </a:t>
              </a:r>
              <a:r>
                <a:rPr lang="en-US" altLang="zh-CN" sz="2585" dirty="0"/>
                <a:t>d</a:t>
              </a:r>
              <a:r>
                <a:rPr lang="en-US" altLang="zh-CN" sz="2585" b="1" i="1" dirty="0"/>
                <a:t>B</a:t>
              </a:r>
              <a:r>
                <a:rPr lang="zh-CN" altLang="en-US" sz="2585" b="1" dirty="0"/>
                <a:t>的方向垂直于</a:t>
              </a:r>
              <a:r>
                <a:rPr lang="en-US" altLang="zh-CN" sz="2585" dirty="0"/>
                <a:t>d</a:t>
              </a:r>
              <a:r>
                <a:rPr lang="en-US" altLang="zh-CN" sz="2585" b="1" i="1" dirty="0"/>
                <a:t>l</a:t>
              </a:r>
              <a:r>
                <a:rPr lang="en-US" altLang="zh-CN" sz="2585" b="1" dirty="0"/>
                <a:t>  </a:t>
              </a:r>
              <a:r>
                <a:rPr lang="zh-CN" altLang="en-US" sz="2585" b="1" dirty="0"/>
                <a:t>、</a:t>
              </a:r>
              <a:r>
                <a:rPr lang="en-US" altLang="zh-CN" sz="2585" b="1" i="1" dirty="0"/>
                <a:t>r </a:t>
              </a:r>
              <a:r>
                <a:rPr lang="zh-CN" altLang="en-US" sz="2585" b="1" dirty="0"/>
                <a:t>所决定的平面</a:t>
              </a:r>
            </a:p>
          </p:txBody>
        </p:sp>
        <p:sp>
          <p:nvSpPr>
            <p:cNvPr id="22570" name="Line 50"/>
            <p:cNvSpPr>
              <a:spLocks noChangeShapeType="1"/>
            </p:cNvSpPr>
            <p:nvPr/>
          </p:nvSpPr>
          <p:spPr bwMode="auto">
            <a:xfrm>
              <a:off x="801" y="2457"/>
              <a:ext cx="1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215"/>
            </a:p>
          </p:txBody>
        </p:sp>
        <p:sp>
          <p:nvSpPr>
            <p:cNvPr id="22571" name="Line 51"/>
            <p:cNvSpPr>
              <a:spLocks noChangeShapeType="1"/>
            </p:cNvSpPr>
            <p:nvPr/>
          </p:nvSpPr>
          <p:spPr bwMode="auto">
            <a:xfrm>
              <a:off x="2388" y="2487"/>
              <a:ext cx="12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215"/>
            </a:p>
          </p:txBody>
        </p:sp>
        <p:sp>
          <p:nvSpPr>
            <p:cNvPr id="22572" name="Line 52"/>
            <p:cNvSpPr>
              <a:spLocks noChangeShapeType="1"/>
            </p:cNvSpPr>
            <p:nvPr/>
          </p:nvSpPr>
          <p:spPr bwMode="auto">
            <a:xfrm>
              <a:off x="2775" y="2513"/>
              <a:ext cx="12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215"/>
            </a:p>
          </p:txBody>
        </p:sp>
      </p:grpSp>
      <p:grpSp>
        <p:nvGrpSpPr>
          <p:cNvPr id="22550" name="组合 1"/>
          <p:cNvGrpSpPr>
            <a:grpSpLocks/>
          </p:cNvGrpSpPr>
          <p:nvPr/>
        </p:nvGrpSpPr>
        <p:grpSpPr bwMode="auto">
          <a:xfrm>
            <a:off x="6315808" y="3274054"/>
            <a:ext cx="2958612" cy="522372"/>
            <a:chOff x="6682529" y="3752370"/>
            <a:chExt cx="3205162" cy="565902"/>
          </a:xfrm>
        </p:grpSpPr>
        <p:sp>
          <p:nvSpPr>
            <p:cNvPr id="22566" name="Text Box 24"/>
            <p:cNvSpPr txBox="1">
              <a:spLocks noChangeArrowheads="1"/>
            </p:cNvSpPr>
            <p:nvPr/>
          </p:nvSpPr>
          <p:spPr bwMode="auto">
            <a:xfrm>
              <a:off x="6682529" y="3787295"/>
              <a:ext cx="3205162" cy="5309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585" b="1"/>
                <a:t>，沿</a:t>
              </a:r>
            </a:p>
          </p:txBody>
        </p:sp>
        <p:graphicFrame>
          <p:nvGraphicFramePr>
            <p:cNvPr id="22567" name="Object 25"/>
            <p:cNvGraphicFramePr>
              <a:graphicFrameLocks noChangeAspect="1"/>
            </p:cNvGraphicFramePr>
            <p:nvPr/>
          </p:nvGraphicFramePr>
          <p:xfrm>
            <a:off x="7512050" y="3783013"/>
            <a:ext cx="871538" cy="5095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203" name="公式" r:id="rId17" imgW="368140" imgH="215806" progId="Equation.3">
                    <p:embed/>
                  </p:oleObj>
                </mc:Choice>
                <mc:Fallback>
                  <p:oleObj name="公式" r:id="rId17" imgW="368140" imgH="21580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12050" y="3783013"/>
                          <a:ext cx="871538" cy="5095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68" name="Text Box 53"/>
            <p:cNvSpPr txBox="1">
              <a:spLocks noChangeArrowheads="1"/>
            </p:cNvSpPr>
            <p:nvPr/>
          </p:nvSpPr>
          <p:spPr bwMode="auto">
            <a:xfrm>
              <a:off x="8295429" y="3752370"/>
              <a:ext cx="1592262" cy="5309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585" b="1"/>
                <a:t>的方向。</a:t>
              </a:r>
            </a:p>
          </p:txBody>
        </p:sp>
      </p:grpSp>
      <p:sp>
        <p:nvSpPr>
          <p:cNvPr id="486456" name="Line 56"/>
          <p:cNvSpPr>
            <a:spLocks noChangeShapeType="1"/>
          </p:cNvSpPr>
          <p:nvPr/>
        </p:nvSpPr>
        <p:spPr bwMode="auto">
          <a:xfrm flipV="1">
            <a:off x="1186962" y="2735874"/>
            <a:ext cx="742950" cy="8294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215"/>
          </a:p>
        </p:txBody>
      </p:sp>
      <p:grpSp>
        <p:nvGrpSpPr>
          <p:cNvPr id="486457" name="Group 57"/>
          <p:cNvGrpSpPr>
            <a:grpSpLocks/>
          </p:cNvGrpSpPr>
          <p:nvPr/>
        </p:nvGrpSpPr>
        <p:grpSpPr bwMode="auto">
          <a:xfrm>
            <a:off x="1809750" y="2332892"/>
            <a:ext cx="309196" cy="429358"/>
            <a:chOff x="7421" y="933"/>
            <a:chExt cx="211" cy="293"/>
          </a:xfrm>
        </p:grpSpPr>
        <p:sp>
          <p:nvSpPr>
            <p:cNvPr id="22564" name="Oval 58"/>
            <p:cNvSpPr>
              <a:spLocks noChangeArrowheads="1"/>
            </p:cNvSpPr>
            <p:nvPr/>
          </p:nvSpPr>
          <p:spPr bwMode="auto">
            <a:xfrm>
              <a:off x="7486" y="1170"/>
              <a:ext cx="56" cy="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endParaRPr lang="zh-CN" altLang="en-US" sz="2215">
                <a:solidFill>
                  <a:schemeClr val="folHlink"/>
                </a:solidFill>
              </a:endParaRPr>
            </a:p>
          </p:txBody>
        </p:sp>
        <p:graphicFrame>
          <p:nvGraphicFramePr>
            <p:cNvPr id="22565" name="Object 59"/>
            <p:cNvGraphicFramePr>
              <a:graphicFrameLocks noChangeAspect="1"/>
            </p:cNvGraphicFramePr>
            <p:nvPr/>
          </p:nvGraphicFramePr>
          <p:xfrm>
            <a:off x="7421" y="933"/>
            <a:ext cx="211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204" name="公式" r:id="rId19" imgW="164885" imgH="164885" progId="Equation.3">
                    <p:embed/>
                  </p:oleObj>
                </mc:Choice>
                <mc:Fallback>
                  <p:oleObj name="公式" r:id="rId19" imgW="164885" imgH="16488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21" y="933"/>
                          <a:ext cx="211" cy="2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86460" name="Object 60"/>
          <p:cNvGraphicFramePr>
            <a:graphicFrameLocks noChangeAspect="1"/>
          </p:cNvGraphicFramePr>
          <p:nvPr/>
        </p:nvGraphicFramePr>
        <p:xfrm>
          <a:off x="1603131" y="3049466"/>
          <a:ext cx="279889" cy="364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205" name="公式" r:id="rId21" imgW="126780" imgH="164814" progId="Equation.3">
                  <p:embed/>
                </p:oleObj>
              </mc:Choice>
              <mc:Fallback>
                <p:oleObj name="公式" r:id="rId21" imgW="126780" imgH="16481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3131" y="3049466"/>
                        <a:ext cx="279889" cy="3648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6461" name="Freeform 61"/>
          <p:cNvSpPr>
            <a:spLocks/>
          </p:cNvSpPr>
          <p:nvPr/>
        </p:nvSpPr>
        <p:spPr bwMode="auto">
          <a:xfrm>
            <a:off x="1115159" y="3351335"/>
            <a:ext cx="213946" cy="42496"/>
          </a:xfrm>
          <a:custGeom>
            <a:avLst/>
            <a:gdLst>
              <a:gd name="T0" fmla="*/ 0 w 146"/>
              <a:gd name="T1" fmla="*/ 2147483646 h 29"/>
              <a:gd name="T2" fmla="*/ 2147483646 w 146"/>
              <a:gd name="T3" fmla="*/ 0 h 29"/>
              <a:gd name="T4" fmla="*/ 2147483646 w 146"/>
              <a:gd name="T5" fmla="*/ 2147483646 h 2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46" h="29">
                <a:moveTo>
                  <a:pt x="0" y="29"/>
                </a:moveTo>
                <a:cubicBezTo>
                  <a:pt x="27" y="14"/>
                  <a:pt x="54" y="0"/>
                  <a:pt x="78" y="0"/>
                </a:cubicBezTo>
                <a:cubicBezTo>
                  <a:pt x="102" y="0"/>
                  <a:pt x="124" y="14"/>
                  <a:pt x="146" y="29"/>
                </a:cubicBez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215"/>
          </a:p>
        </p:txBody>
      </p:sp>
      <p:graphicFrame>
        <p:nvGraphicFramePr>
          <p:cNvPr id="486462" name="Object 62"/>
          <p:cNvGraphicFramePr>
            <a:graphicFrameLocks noChangeAspect="1"/>
          </p:cNvGraphicFramePr>
          <p:nvPr/>
        </p:nvGraphicFramePr>
        <p:xfrm>
          <a:off x="1154723" y="3026020"/>
          <a:ext cx="297474" cy="3795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206" name="公式" r:id="rId23" imgW="139579" imgH="177646" progId="Equation.3">
                  <p:embed/>
                </p:oleObj>
              </mc:Choice>
              <mc:Fallback>
                <p:oleObj name="公式" r:id="rId23" imgW="139579" imgH="1776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4723" y="3026020"/>
                        <a:ext cx="297474" cy="3795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6463" name="Line 63"/>
          <p:cNvSpPr>
            <a:spLocks noChangeShapeType="1"/>
          </p:cNvSpPr>
          <p:nvPr/>
        </p:nvSpPr>
        <p:spPr bwMode="auto">
          <a:xfrm flipH="1" flipV="1">
            <a:off x="1068266" y="3257551"/>
            <a:ext cx="98180" cy="312126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215"/>
          </a:p>
        </p:txBody>
      </p:sp>
      <p:graphicFrame>
        <p:nvGraphicFramePr>
          <p:cNvPr id="486464" name="Object 64"/>
          <p:cNvGraphicFramePr>
            <a:graphicFrameLocks noChangeAspect="1"/>
          </p:cNvGraphicFramePr>
          <p:nvPr/>
        </p:nvGraphicFramePr>
        <p:xfrm>
          <a:off x="606669" y="3339612"/>
          <a:ext cx="405912" cy="4073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207" name="公式" r:id="rId25" imgW="114266" imgH="114210" progId="Equation.3">
                  <p:embed/>
                </p:oleObj>
              </mc:Choice>
              <mc:Fallback>
                <p:oleObj name="公式" r:id="rId25" imgW="114266" imgH="11421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669" y="3339612"/>
                        <a:ext cx="405912" cy="4073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6465" name="Object 65"/>
          <p:cNvGraphicFramePr>
            <a:graphicFrameLocks noChangeAspect="1"/>
          </p:cNvGraphicFramePr>
          <p:nvPr/>
        </p:nvGraphicFramePr>
        <p:xfrm>
          <a:off x="436685" y="3354266"/>
          <a:ext cx="290146" cy="3780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208" name="公式" r:id="rId27" imgW="57268" imgH="95310" progId="Equation.3">
                  <p:embed/>
                </p:oleObj>
              </mc:Choice>
              <mc:Fallback>
                <p:oleObj name="公式" r:id="rId27" imgW="57268" imgH="9531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685" y="3354266"/>
                        <a:ext cx="290146" cy="3780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6466" name="Line 66"/>
          <p:cNvSpPr>
            <a:spLocks noChangeShapeType="1"/>
          </p:cNvSpPr>
          <p:nvPr/>
        </p:nvSpPr>
        <p:spPr bwMode="auto">
          <a:xfrm>
            <a:off x="860181" y="3355731"/>
            <a:ext cx="158262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arrow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215"/>
          </a:p>
        </p:txBody>
      </p:sp>
      <p:sp>
        <p:nvSpPr>
          <p:cNvPr id="486467" name="Line 67"/>
          <p:cNvSpPr>
            <a:spLocks noChangeShapeType="1"/>
          </p:cNvSpPr>
          <p:nvPr/>
        </p:nvSpPr>
        <p:spPr bwMode="auto">
          <a:xfrm flipH="1" flipV="1">
            <a:off x="1068266" y="3257551"/>
            <a:ext cx="98180" cy="312126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215"/>
          </a:p>
        </p:txBody>
      </p:sp>
      <p:sp>
        <p:nvSpPr>
          <p:cNvPr id="486468" name="Text Box 68"/>
          <p:cNvSpPr txBox="1">
            <a:spLocks noChangeArrowheads="1"/>
          </p:cNvSpPr>
          <p:nvPr/>
        </p:nvSpPr>
        <p:spPr bwMode="auto">
          <a:xfrm>
            <a:off x="5284177" y="4919682"/>
            <a:ext cx="4142643" cy="490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585" b="1">
                <a:solidFill>
                  <a:srgbClr val="FF0000"/>
                </a:solidFill>
              </a:rPr>
              <a:t>(2)</a:t>
            </a:r>
            <a:r>
              <a:rPr lang="en-US" altLang="zh-CN" sz="2585" b="1"/>
              <a:t> P</a:t>
            </a:r>
            <a:r>
              <a:rPr lang="zh-CN" altLang="en-US" sz="2585" b="1"/>
              <a:t>点总的磁感应强度为</a:t>
            </a:r>
          </a:p>
        </p:txBody>
      </p:sp>
      <p:graphicFrame>
        <p:nvGraphicFramePr>
          <p:cNvPr id="486469" name="Object 69"/>
          <p:cNvGraphicFramePr>
            <a:graphicFrameLocks noChangeAspect="1"/>
          </p:cNvGraphicFramePr>
          <p:nvPr/>
        </p:nvGraphicFramePr>
        <p:xfrm>
          <a:off x="5886450" y="5291504"/>
          <a:ext cx="2876550" cy="8147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209" name="公式" r:id="rId29" imgW="1346200" imgH="381000" progId="Equation.3">
                  <p:embed/>
                </p:oleObj>
              </mc:Choice>
              <mc:Fallback>
                <p:oleObj name="公式" r:id="rId29" imgW="1346200" imgH="38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6450" y="5291504"/>
                        <a:ext cx="2876550" cy="8147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08520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864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86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86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864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86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86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864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864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864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864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86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86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864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864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86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25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25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25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864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864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864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864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864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864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864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86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86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864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86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86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4864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86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86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4864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86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86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4864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864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864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4864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864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486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4864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864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864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4864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486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486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4864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486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486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4864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486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486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6410" grpId="0"/>
      <p:bldP spid="486411" grpId="0"/>
      <p:bldP spid="486430" grpId="0"/>
      <p:bldP spid="486432" grpId="0" animBg="1"/>
      <p:bldP spid="486433" grpId="0"/>
      <p:bldP spid="486435" grpId="0"/>
      <p:bldP spid="486437" grpId="0"/>
      <p:bldP spid="486438" grpId="0" animBg="1"/>
      <p:bldP spid="486441" grpId="0" animBg="1"/>
      <p:bldP spid="486442" grpId="0" animBg="1"/>
      <p:bldP spid="48646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58" name="Text Box 2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" y="404446"/>
            <a:ext cx="2740268" cy="490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585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 </a:t>
            </a:r>
            <a:r>
              <a:rPr lang="zh-CN" altLang="en-US" sz="2585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安培环路定理</a:t>
            </a:r>
            <a:endParaRPr lang="zh-CN" altLang="en-US" sz="2585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82659" name="Text Box 3"/>
          <p:cNvSpPr txBox="1">
            <a:spLocks noChangeArrowheads="1"/>
          </p:cNvSpPr>
          <p:nvPr/>
        </p:nvSpPr>
        <p:spPr bwMode="auto">
          <a:xfrm>
            <a:off x="304801" y="898281"/>
            <a:ext cx="9762392" cy="490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585" b="1"/>
              <a:t>1.</a:t>
            </a:r>
            <a:r>
              <a:rPr lang="zh-CN" altLang="en-US" sz="2585" b="1"/>
              <a:t>安培环路定理</a:t>
            </a:r>
          </a:p>
        </p:txBody>
      </p:sp>
      <p:sp>
        <p:nvSpPr>
          <p:cNvPr id="582660" name="Text Box 4"/>
          <p:cNvSpPr txBox="1">
            <a:spLocks noChangeArrowheads="1"/>
          </p:cNvSpPr>
          <p:nvPr/>
        </p:nvSpPr>
        <p:spPr bwMode="auto">
          <a:xfrm>
            <a:off x="517281" y="1374531"/>
            <a:ext cx="8550519" cy="944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585" b="1">
                <a:solidFill>
                  <a:srgbClr val="FF0000"/>
                </a:solidFill>
              </a:rPr>
              <a:t>即：</a:t>
            </a:r>
            <a:r>
              <a:rPr lang="zh-CN" altLang="en-US" sz="2585" b="1">
                <a:latin typeface="楷体_GB2312"/>
                <a:ea typeface="楷体_GB2312"/>
                <a:cs typeface="楷体_GB2312"/>
              </a:rPr>
              <a:t>磁感应强度沿任意闭合曲线</a:t>
            </a:r>
            <a:r>
              <a:rPr lang="en-US" altLang="zh-CN" sz="2585" b="1" i="1">
                <a:ea typeface="楷体_GB2312"/>
                <a:cs typeface="楷体_GB2312"/>
              </a:rPr>
              <a:t>L</a:t>
            </a:r>
            <a:r>
              <a:rPr lang="zh-CN" altLang="en-US" sz="2585" b="1">
                <a:latin typeface="楷体_GB2312"/>
                <a:ea typeface="楷体_GB2312"/>
                <a:cs typeface="楷体_GB2312"/>
              </a:rPr>
              <a:t>的线积分</a:t>
            </a:r>
            <a:r>
              <a:rPr lang="en-US" altLang="zh-CN" sz="2954" b="1">
                <a:solidFill>
                  <a:srgbClr val="FF0000"/>
                </a:solidFill>
              </a:rPr>
              <a:t>=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585" b="1"/>
              <a:t>        </a:t>
            </a:r>
            <a:r>
              <a:rPr lang="zh-CN" altLang="en-US" sz="2585" b="1">
                <a:ea typeface="楷体_GB2312"/>
                <a:cs typeface="楷体_GB2312"/>
              </a:rPr>
              <a:t>穿过这闭合曲线的所有传导电流强度的代数和</a:t>
            </a:r>
          </a:p>
        </p:txBody>
      </p:sp>
      <p:sp>
        <p:nvSpPr>
          <p:cNvPr id="582661" name="Text Box 5"/>
          <p:cNvSpPr txBox="1">
            <a:spLocks noChangeArrowheads="1"/>
          </p:cNvSpPr>
          <p:nvPr/>
        </p:nvSpPr>
        <p:spPr bwMode="auto">
          <a:xfrm>
            <a:off x="304801" y="2246435"/>
            <a:ext cx="10676792" cy="490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585" b="1" i="1"/>
              <a:t>I</a:t>
            </a:r>
            <a:r>
              <a:rPr lang="zh-CN" altLang="en-US" sz="2585" b="1"/>
              <a:t>的正负规定：</a:t>
            </a:r>
          </a:p>
        </p:txBody>
      </p:sp>
      <p:sp>
        <p:nvSpPr>
          <p:cNvPr id="582662" name="Text Box 6"/>
          <p:cNvSpPr txBox="1">
            <a:spLocks noChangeArrowheads="1"/>
          </p:cNvSpPr>
          <p:nvPr/>
        </p:nvSpPr>
        <p:spPr bwMode="auto">
          <a:xfrm>
            <a:off x="441081" y="2659674"/>
            <a:ext cx="10306050" cy="887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585" b="1"/>
              <a:t>1</a:t>
            </a:r>
            <a:r>
              <a:rPr lang="zh-CN" altLang="en-US" sz="2585" b="1"/>
              <a:t>）当</a:t>
            </a:r>
            <a:r>
              <a:rPr lang="en-US" altLang="zh-CN" sz="2585" b="1" i="1"/>
              <a:t>I</a:t>
            </a:r>
            <a:r>
              <a:rPr lang="zh-CN" altLang="en-US" sz="2585" b="1"/>
              <a:t>与</a:t>
            </a:r>
            <a:r>
              <a:rPr lang="en-US" altLang="zh-CN" sz="2585" b="1" i="1"/>
              <a:t>L</a:t>
            </a:r>
            <a:r>
              <a:rPr lang="zh-CN" altLang="en-US" sz="2585" b="1"/>
              <a:t>的绕行方向成右手关系时，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585" b="1"/>
              <a:t>      </a:t>
            </a:r>
            <a:r>
              <a:rPr lang="en-US" altLang="zh-CN" sz="2585" b="1" i="1"/>
              <a:t>I</a:t>
            </a:r>
            <a:r>
              <a:rPr lang="en-US" altLang="zh-CN" sz="2585" b="1"/>
              <a:t>&gt;0</a:t>
            </a:r>
            <a:r>
              <a:rPr lang="zh-CN" altLang="en-US" sz="2585" b="1"/>
              <a:t>，反之，</a:t>
            </a:r>
            <a:r>
              <a:rPr lang="en-US" altLang="zh-CN" sz="2585" b="1" i="1"/>
              <a:t>I</a:t>
            </a:r>
            <a:r>
              <a:rPr lang="en-US" altLang="zh-CN" sz="2585" b="1"/>
              <a:t>&lt;0</a:t>
            </a:r>
            <a:r>
              <a:rPr lang="zh-CN" altLang="en-US" sz="2585" b="1"/>
              <a:t>。</a:t>
            </a:r>
          </a:p>
        </p:txBody>
      </p:sp>
      <p:sp>
        <p:nvSpPr>
          <p:cNvPr id="582663" name="Text Box 7"/>
          <p:cNvSpPr txBox="1">
            <a:spLocks noChangeArrowheads="1"/>
          </p:cNvSpPr>
          <p:nvPr/>
        </p:nvSpPr>
        <p:spPr bwMode="auto">
          <a:xfrm>
            <a:off x="439616" y="3477358"/>
            <a:ext cx="9599735" cy="490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585" b="1"/>
              <a:t>2</a:t>
            </a:r>
            <a:r>
              <a:rPr lang="zh-CN" altLang="en-US" sz="2585" b="1"/>
              <a:t>）若</a:t>
            </a:r>
            <a:r>
              <a:rPr lang="en-US" altLang="zh-CN" sz="2585" b="1" i="1"/>
              <a:t>I</a:t>
            </a:r>
            <a:r>
              <a:rPr lang="zh-CN" altLang="en-US" sz="2585" b="1"/>
              <a:t>不穿过</a:t>
            </a:r>
            <a:r>
              <a:rPr lang="en-US" altLang="zh-CN" sz="2585" b="1" i="1"/>
              <a:t>L</a:t>
            </a:r>
            <a:r>
              <a:rPr lang="zh-CN" altLang="en-US" sz="2585" b="1"/>
              <a:t>，则</a:t>
            </a:r>
            <a:r>
              <a:rPr lang="en-US" altLang="zh-CN" sz="2585" b="1" i="1"/>
              <a:t>I</a:t>
            </a:r>
            <a:r>
              <a:rPr lang="en-US" altLang="zh-CN" sz="2585" b="1"/>
              <a:t>=0</a:t>
            </a:r>
          </a:p>
        </p:txBody>
      </p:sp>
      <p:grpSp>
        <p:nvGrpSpPr>
          <p:cNvPr id="582664" name="Group 8"/>
          <p:cNvGrpSpPr>
            <a:grpSpLocks/>
          </p:cNvGrpSpPr>
          <p:nvPr/>
        </p:nvGrpSpPr>
        <p:grpSpPr bwMode="auto">
          <a:xfrm>
            <a:off x="1279281" y="4459166"/>
            <a:ext cx="1447800" cy="703385"/>
            <a:chOff x="489" y="2887"/>
            <a:chExt cx="988" cy="480"/>
          </a:xfrm>
        </p:grpSpPr>
        <p:sp>
          <p:nvSpPr>
            <p:cNvPr id="33865" name="Oval 9"/>
            <p:cNvSpPr>
              <a:spLocks noChangeArrowheads="1"/>
            </p:cNvSpPr>
            <p:nvPr/>
          </p:nvSpPr>
          <p:spPr bwMode="auto">
            <a:xfrm>
              <a:off x="489" y="2887"/>
              <a:ext cx="988" cy="480"/>
            </a:xfrm>
            <a:prstGeom prst="ellipse">
              <a:avLst/>
            </a:prstGeom>
            <a:noFill/>
            <a:ln w="38100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215">
                <a:solidFill>
                  <a:schemeClr val="folHlink"/>
                </a:solidFill>
              </a:endParaRPr>
            </a:p>
          </p:txBody>
        </p:sp>
        <p:sp>
          <p:nvSpPr>
            <p:cNvPr id="33866" name="Line 10"/>
            <p:cNvSpPr>
              <a:spLocks noChangeShapeType="1"/>
            </p:cNvSpPr>
            <p:nvPr/>
          </p:nvSpPr>
          <p:spPr bwMode="auto">
            <a:xfrm>
              <a:off x="1008" y="3367"/>
              <a:ext cx="105" cy="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215"/>
            </a:p>
          </p:txBody>
        </p:sp>
      </p:grpSp>
      <p:sp>
        <p:nvSpPr>
          <p:cNvPr id="582667" name="Freeform 11"/>
          <p:cNvSpPr>
            <a:spLocks/>
          </p:cNvSpPr>
          <p:nvPr/>
        </p:nvSpPr>
        <p:spPr bwMode="auto">
          <a:xfrm>
            <a:off x="2256693" y="4095750"/>
            <a:ext cx="196362" cy="715108"/>
          </a:xfrm>
          <a:custGeom>
            <a:avLst/>
            <a:gdLst>
              <a:gd name="T0" fmla="*/ 2147483646 w 134"/>
              <a:gd name="T1" fmla="*/ 2147483646 h 488"/>
              <a:gd name="T2" fmla="*/ 2147483646 w 134"/>
              <a:gd name="T3" fmla="*/ 2147483646 h 488"/>
              <a:gd name="T4" fmla="*/ 2147483646 w 134"/>
              <a:gd name="T5" fmla="*/ 2147483646 h 488"/>
              <a:gd name="T6" fmla="*/ 2147483646 w 134"/>
              <a:gd name="T7" fmla="*/ 0 h 48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34" h="488">
                <a:moveTo>
                  <a:pt x="9" y="488"/>
                </a:moveTo>
                <a:cubicBezTo>
                  <a:pt x="0" y="443"/>
                  <a:pt x="4" y="389"/>
                  <a:pt x="9" y="335"/>
                </a:cubicBezTo>
                <a:cubicBezTo>
                  <a:pt x="14" y="281"/>
                  <a:pt x="18" y="220"/>
                  <a:pt x="39" y="164"/>
                </a:cubicBezTo>
                <a:cubicBezTo>
                  <a:pt x="60" y="108"/>
                  <a:pt x="114" y="34"/>
                  <a:pt x="134" y="0"/>
                </a:cubicBezTo>
              </a:path>
            </a:pathLst>
          </a:custGeom>
          <a:noFill/>
          <a:ln w="38100" cmpd="sng">
            <a:solidFill>
              <a:srgbClr val="FF33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 sz="2215"/>
          </a:p>
        </p:txBody>
      </p:sp>
      <p:sp>
        <p:nvSpPr>
          <p:cNvPr id="582668" name="Freeform 12"/>
          <p:cNvSpPr>
            <a:spLocks/>
          </p:cNvSpPr>
          <p:nvPr/>
        </p:nvSpPr>
        <p:spPr bwMode="auto">
          <a:xfrm>
            <a:off x="2346081" y="5162550"/>
            <a:ext cx="304800" cy="422031"/>
          </a:xfrm>
          <a:custGeom>
            <a:avLst/>
            <a:gdLst>
              <a:gd name="T0" fmla="*/ 0 w 208"/>
              <a:gd name="T1" fmla="*/ 0 h 288"/>
              <a:gd name="T2" fmla="*/ 2147483646 w 208"/>
              <a:gd name="T3" fmla="*/ 2147483646 h 288"/>
              <a:gd name="T4" fmla="*/ 2147483646 w 208"/>
              <a:gd name="T5" fmla="*/ 2147483646 h 2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08" h="288">
                <a:moveTo>
                  <a:pt x="0" y="0"/>
                </a:moveTo>
                <a:cubicBezTo>
                  <a:pt x="16" y="31"/>
                  <a:pt x="63" y="136"/>
                  <a:pt x="98" y="184"/>
                </a:cubicBezTo>
                <a:cubicBezTo>
                  <a:pt x="133" y="232"/>
                  <a:pt x="185" y="266"/>
                  <a:pt x="208" y="288"/>
                </a:cubicBezTo>
              </a:path>
            </a:pathLst>
          </a:custGeom>
          <a:noFill/>
          <a:ln w="38100" cmpd="sng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 sz="2215"/>
          </a:p>
        </p:txBody>
      </p:sp>
      <p:sp>
        <p:nvSpPr>
          <p:cNvPr id="582669" name="Freeform 13"/>
          <p:cNvSpPr>
            <a:spLocks/>
          </p:cNvSpPr>
          <p:nvPr/>
        </p:nvSpPr>
        <p:spPr bwMode="auto">
          <a:xfrm>
            <a:off x="1327638" y="5103935"/>
            <a:ext cx="317989" cy="612531"/>
          </a:xfrm>
          <a:custGeom>
            <a:avLst/>
            <a:gdLst>
              <a:gd name="T0" fmla="*/ 2147483646 w 217"/>
              <a:gd name="T1" fmla="*/ 0 h 418"/>
              <a:gd name="T2" fmla="*/ 2147483646 w 217"/>
              <a:gd name="T3" fmla="*/ 2147483646 h 418"/>
              <a:gd name="T4" fmla="*/ 0 w 217"/>
              <a:gd name="T5" fmla="*/ 2147483646 h 41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7" h="418">
                <a:moveTo>
                  <a:pt x="217" y="0"/>
                </a:moveTo>
                <a:cubicBezTo>
                  <a:pt x="208" y="33"/>
                  <a:pt x="202" y="128"/>
                  <a:pt x="166" y="198"/>
                </a:cubicBezTo>
                <a:cubicBezTo>
                  <a:pt x="130" y="268"/>
                  <a:pt x="35" y="372"/>
                  <a:pt x="0" y="418"/>
                </a:cubicBezTo>
              </a:path>
            </a:pathLst>
          </a:custGeom>
          <a:noFill/>
          <a:ln w="38100" cmpd="sng">
            <a:solidFill>
              <a:srgbClr val="FF33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 sz="2215"/>
          </a:p>
        </p:txBody>
      </p:sp>
      <p:sp>
        <p:nvSpPr>
          <p:cNvPr id="582670" name="Freeform 14"/>
          <p:cNvSpPr>
            <a:spLocks/>
          </p:cNvSpPr>
          <p:nvPr/>
        </p:nvSpPr>
        <p:spPr bwMode="auto">
          <a:xfrm>
            <a:off x="1553308" y="4085492"/>
            <a:ext cx="105508" cy="728297"/>
          </a:xfrm>
          <a:custGeom>
            <a:avLst/>
            <a:gdLst>
              <a:gd name="T0" fmla="*/ 0 w 72"/>
              <a:gd name="T1" fmla="*/ 0 h 497"/>
              <a:gd name="T2" fmla="*/ 2147483646 w 72"/>
              <a:gd name="T3" fmla="*/ 2147483646 h 497"/>
              <a:gd name="T4" fmla="*/ 2147483646 w 72"/>
              <a:gd name="T5" fmla="*/ 2147483646 h 497"/>
              <a:gd name="T6" fmla="*/ 2147483646 w 72"/>
              <a:gd name="T7" fmla="*/ 2147483646 h 49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2" h="497">
                <a:moveTo>
                  <a:pt x="0" y="0"/>
                </a:moveTo>
                <a:cubicBezTo>
                  <a:pt x="12" y="50"/>
                  <a:pt x="25" y="99"/>
                  <a:pt x="33" y="149"/>
                </a:cubicBezTo>
                <a:cubicBezTo>
                  <a:pt x="41" y="198"/>
                  <a:pt x="42" y="239"/>
                  <a:pt x="49" y="297"/>
                </a:cubicBezTo>
                <a:cubicBezTo>
                  <a:pt x="56" y="355"/>
                  <a:pt x="67" y="455"/>
                  <a:pt x="72" y="497"/>
                </a:cubicBezTo>
              </a:path>
            </a:pathLst>
          </a:custGeom>
          <a:noFill/>
          <a:ln w="38100" cmpd="sng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 sz="2215"/>
          </a:p>
        </p:txBody>
      </p:sp>
      <p:sp>
        <p:nvSpPr>
          <p:cNvPr id="582671" name="Text Box 15"/>
          <p:cNvSpPr txBox="1">
            <a:spLocks noChangeArrowheads="1"/>
          </p:cNvSpPr>
          <p:nvPr/>
        </p:nvSpPr>
        <p:spPr bwMode="auto">
          <a:xfrm>
            <a:off x="2467708" y="3971193"/>
            <a:ext cx="1531327" cy="490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585" b="1" i="1"/>
              <a:t>I</a:t>
            </a:r>
            <a:r>
              <a:rPr lang="en-US" altLang="zh-CN" sz="2585" b="1" baseline="-25000"/>
              <a:t>1</a:t>
            </a:r>
            <a:endParaRPr lang="en-US" altLang="zh-CN" sz="2585" b="1"/>
          </a:p>
        </p:txBody>
      </p:sp>
      <p:sp>
        <p:nvSpPr>
          <p:cNvPr id="582672" name="Text Box 16"/>
          <p:cNvSpPr txBox="1">
            <a:spLocks noChangeArrowheads="1"/>
          </p:cNvSpPr>
          <p:nvPr/>
        </p:nvSpPr>
        <p:spPr bwMode="auto">
          <a:xfrm>
            <a:off x="1493227" y="5295900"/>
            <a:ext cx="1781908" cy="490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585" b="1" i="1"/>
              <a:t>I</a:t>
            </a:r>
            <a:r>
              <a:rPr lang="en-US" altLang="zh-CN" sz="2585" b="1" baseline="-25000"/>
              <a:t>2</a:t>
            </a:r>
            <a:endParaRPr lang="en-US" altLang="zh-CN" sz="2585" b="1"/>
          </a:p>
        </p:txBody>
      </p:sp>
      <p:sp>
        <p:nvSpPr>
          <p:cNvPr id="582673" name="Text Box 17"/>
          <p:cNvSpPr txBox="1">
            <a:spLocks noChangeArrowheads="1"/>
          </p:cNvSpPr>
          <p:nvPr/>
        </p:nvSpPr>
        <p:spPr bwMode="auto">
          <a:xfrm>
            <a:off x="2725616" y="4525108"/>
            <a:ext cx="974481" cy="490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585" b="1" i="1">
                <a:solidFill>
                  <a:srgbClr val="006600"/>
                </a:solidFill>
              </a:rPr>
              <a:t>L</a:t>
            </a:r>
            <a:endParaRPr lang="en-US" altLang="zh-CN" sz="2585" b="1" i="1"/>
          </a:p>
        </p:txBody>
      </p:sp>
      <p:sp>
        <p:nvSpPr>
          <p:cNvPr id="582674" name="Text Box 18"/>
          <p:cNvSpPr txBox="1">
            <a:spLocks noChangeArrowheads="1"/>
          </p:cNvSpPr>
          <p:nvPr/>
        </p:nvSpPr>
        <p:spPr bwMode="auto">
          <a:xfrm>
            <a:off x="228601" y="3886200"/>
            <a:ext cx="10319238" cy="490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585" b="1"/>
              <a:t>例：</a:t>
            </a:r>
          </a:p>
        </p:txBody>
      </p:sp>
      <p:grpSp>
        <p:nvGrpSpPr>
          <p:cNvPr id="582675" name="Group 19"/>
          <p:cNvGrpSpPr>
            <a:grpSpLocks/>
          </p:cNvGrpSpPr>
          <p:nvPr/>
        </p:nvGrpSpPr>
        <p:grpSpPr bwMode="auto">
          <a:xfrm>
            <a:off x="3634153" y="3606312"/>
            <a:ext cx="2414954" cy="2202473"/>
            <a:chOff x="2480" y="2281"/>
            <a:chExt cx="1648" cy="1503"/>
          </a:xfrm>
        </p:grpSpPr>
        <p:sp>
          <p:nvSpPr>
            <p:cNvPr id="33849" name="Freeform 20"/>
            <p:cNvSpPr>
              <a:spLocks/>
            </p:cNvSpPr>
            <p:nvPr/>
          </p:nvSpPr>
          <p:spPr bwMode="auto">
            <a:xfrm>
              <a:off x="3623" y="3208"/>
              <a:ext cx="416" cy="384"/>
            </a:xfrm>
            <a:custGeom>
              <a:avLst/>
              <a:gdLst>
                <a:gd name="T0" fmla="*/ 0 w 192"/>
                <a:gd name="T1" fmla="*/ 0 h 288"/>
                <a:gd name="T2" fmla="*/ 1055 w 192"/>
                <a:gd name="T3" fmla="*/ 455 h 288"/>
                <a:gd name="T4" fmla="*/ 4229 w 192"/>
                <a:gd name="T5" fmla="*/ 911 h 28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2" h="288">
                  <a:moveTo>
                    <a:pt x="0" y="0"/>
                  </a:moveTo>
                  <a:cubicBezTo>
                    <a:pt x="8" y="48"/>
                    <a:pt x="16" y="96"/>
                    <a:pt x="48" y="144"/>
                  </a:cubicBezTo>
                  <a:cubicBezTo>
                    <a:pt x="80" y="192"/>
                    <a:pt x="136" y="240"/>
                    <a:pt x="192" y="288"/>
                  </a:cubicBezTo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2215"/>
            </a:p>
          </p:txBody>
        </p:sp>
        <p:sp>
          <p:nvSpPr>
            <p:cNvPr id="33850" name="Freeform 21"/>
            <p:cNvSpPr>
              <a:spLocks/>
            </p:cNvSpPr>
            <p:nvPr/>
          </p:nvSpPr>
          <p:spPr bwMode="auto">
            <a:xfrm>
              <a:off x="3572" y="2585"/>
              <a:ext cx="83" cy="422"/>
            </a:xfrm>
            <a:custGeom>
              <a:avLst/>
              <a:gdLst>
                <a:gd name="T0" fmla="*/ 5 w 112"/>
                <a:gd name="T1" fmla="*/ 287 h 480"/>
                <a:gd name="T2" fmla="*/ 5 w 112"/>
                <a:gd name="T3" fmla="*/ 171 h 480"/>
                <a:gd name="T4" fmla="*/ 34 w 112"/>
                <a:gd name="T5" fmla="*/ 0 h 48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12" h="480">
                  <a:moveTo>
                    <a:pt x="16" y="480"/>
                  </a:moveTo>
                  <a:cubicBezTo>
                    <a:pt x="8" y="424"/>
                    <a:pt x="0" y="368"/>
                    <a:pt x="16" y="288"/>
                  </a:cubicBezTo>
                  <a:cubicBezTo>
                    <a:pt x="32" y="208"/>
                    <a:pt x="72" y="104"/>
                    <a:pt x="112" y="0"/>
                  </a:cubicBezTo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2215"/>
            </a:p>
          </p:txBody>
        </p:sp>
        <p:sp>
          <p:nvSpPr>
            <p:cNvPr id="33851" name="Line 22"/>
            <p:cNvSpPr>
              <a:spLocks noChangeShapeType="1"/>
            </p:cNvSpPr>
            <p:nvPr/>
          </p:nvSpPr>
          <p:spPr bwMode="auto">
            <a:xfrm flipV="1">
              <a:off x="3620" y="2470"/>
              <a:ext cx="72" cy="22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215"/>
            </a:p>
          </p:txBody>
        </p:sp>
        <p:sp>
          <p:nvSpPr>
            <p:cNvPr id="33852" name="Freeform 23"/>
            <p:cNvSpPr>
              <a:spLocks/>
            </p:cNvSpPr>
            <p:nvPr/>
          </p:nvSpPr>
          <p:spPr bwMode="auto">
            <a:xfrm>
              <a:off x="2598" y="3232"/>
              <a:ext cx="265" cy="351"/>
            </a:xfrm>
            <a:custGeom>
              <a:avLst/>
              <a:gdLst>
                <a:gd name="T0" fmla="*/ 265 w 265"/>
                <a:gd name="T1" fmla="*/ 0 h 351"/>
                <a:gd name="T2" fmla="*/ 184 w 265"/>
                <a:gd name="T3" fmla="*/ 164 h 351"/>
                <a:gd name="T4" fmla="*/ 0 w 265"/>
                <a:gd name="T5" fmla="*/ 351 h 35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65" h="351">
                  <a:moveTo>
                    <a:pt x="265" y="0"/>
                  </a:moveTo>
                  <a:cubicBezTo>
                    <a:pt x="253" y="27"/>
                    <a:pt x="228" y="105"/>
                    <a:pt x="184" y="164"/>
                  </a:cubicBezTo>
                  <a:cubicBezTo>
                    <a:pt x="140" y="223"/>
                    <a:pt x="72" y="289"/>
                    <a:pt x="0" y="351"/>
                  </a:cubicBezTo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2215"/>
            </a:p>
          </p:txBody>
        </p:sp>
        <p:sp>
          <p:nvSpPr>
            <p:cNvPr id="33853" name="Freeform 24"/>
            <p:cNvSpPr>
              <a:spLocks/>
            </p:cNvSpPr>
            <p:nvPr/>
          </p:nvSpPr>
          <p:spPr bwMode="auto">
            <a:xfrm>
              <a:off x="2784" y="2594"/>
              <a:ext cx="102" cy="432"/>
            </a:xfrm>
            <a:custGeom>
              <a:avLst/>
              <a:gdLst>
                <a:gd name="T0" fmla="*/ 96 w 102"/>
                <a:gd name="T1" fmla="*/ 432 h 432"/>
                <a:gd name="T2" fmla="*/ 96 w 102"/>
                <a:gd name="T3" fmla="*/ 253 h 432"/>
                <a:gd name="T4" fmla="*/ 62 w 102"/>
                <a:gd name="T5" fmla="*/ 123 h 432"/>
                <a:gd name="T6" fmla="*/ 0 w 102"/>
                <a:gd name="T7" fmla="*/ 0 h 43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2" h="432">
                  <a:moveTo>
                    <a:pt x="96" y="432"/>
                  </a:moveTo>
                  <a:cubicBezTo>
                    <a:pt x="96" y="404"/>
                    <a:pt x="102" y="304"/>
                    <a:pt x="96" y="253"/>
                  </a:cubicBezTo>
                  <a:cubicBezTo>
                    <a:pt x="90" y="202"/>
                    <a:pt x="78" y="165"/>
                    <a:pt x="62" y="123"/>
                  </a:cubicBezTo>
                  <a:cubicBezTo>
                    <a:pt x="46" y="81"/>
                    <a:pt x="13" y="26"/>
                    <a:pt x="0" y="0"/>
                  </a:cubicBezTo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2215"/>
            </a:p>
          </p:txBody>
        </p:sp>
        <p:sp>
          <p:nvSpPr>
            <p:cNvPr id="33854" name="Line 25"/>
            <p:cNvSpPr>
              <a:spLocks noChangeShapeType="1"/>
            </p:cNvSpPr>
            <p:nvPr/>
          </p:nvSpPr>
          <p:spPr bwMode="auto">
            <a:xfrm flipH="1" flipV="1">
              <a:off x="2740" y="2496"/>
              <a:ext cx="70" cy="14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215"/>
            </a:p>
          </p:txBody>
        </p:sp>
        <p:sp>
          <p:nvSpPr>
            <p:cNvPr id="33855" name="Freeform 26"/>
            <p:cNvSpPr>
              <a:spLocks/>
            </p:cNvSpPr>
            <p:nvPr/>
          </p:nvSpPr>
          <p:spPr bwMode="auto">
            <a:xfrm>
              <a:off x="3095" y="2520"/>
              <a:ext cx="266" cy="496"/>
            </a:xfrm>
            <a:custGeom>
              <a:avLst/>
              <a:gdLst>
                <a:gd name="T0" fmla="*/ 9 w 266"/>
                <a:gd name="T1" fmla="*/ 496 h 496"/>
                <a:gd name="T2" fmla="*/ 9 w 266"/>
                <a:gd name="T3" fmla="*/ 112 h 496"/>
                <a:gd name="T4" fmla="*/ 61 w 266"/>
                <a:gd name="T5" fmla="*/ 16 h 496"/>
                <a:gd name="T6" fmla="*/ 165 w 266"/>
                <a:gd name="T7" fmla="*/ 16 h 496"/>
                <a:gd name="T8" fmla="*/ 217 w 266"/>
                <a:gd name="T9" fmla="*/ 112 h 496"/>
                <a:gd name="T10" fmla="*/ 266 w 266"/>
                <a:gd name="T11" fmla="*/ 480 h 49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6" h="496">
                  <a:moveTo>
                    <a:pt x="9" y="496"/>
                  </a:moveTo>
                  <a:cubicBezTo>
                    <a:pt x="4" y="344"/>
                    <a:pt x="0" y="192"/>
                    <a:pt x="9" y="112"/>
                  </a:cubicBezTo>
                  <a:cubicBezTo>
                    <a:pt x="17" y="32"/>
                    <a:pt x="35" y="32"/>
                    <a:pt x="61" y="16"/>
                  </a:cubicBezTo>
                  <a:cubicBezTo>
                    <a:pt x="87" y="0"/>
                    <a:pt x="139" y="0"/>
                    <a:pt x="165" y="16"/>
                  </a:cubicBezTo>
                  <a:cubicBezTo>
                    <a:pt x="191" y="32"/>
                    <a:pt x="200" y="35"/>
                    <a:pt x="217" y="112"/>
                  </a:cubicBezTo>
                  <a:cubicBezTo>
                    <a:pt x="234" y="189"/>
                    <a:pt x="256" y="403"/>
                    <a:pt x="266" y="480"/>
                  </a:cubicBezTo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2215"/>
            </a:p>
          </p:txBody>
        </p:sp>
        <p:sp>
          <p:nvSpPr>
            <p:cNvPr id="33856" name="Line 27"/>
            <p:cNvSpPr>
              <a:spLocks noChangeShapeType="1"/>
            </p:cNvSpPr>
            <p:nvPr/>
          </p:nvSpPr>
          <p:spPr bwMode="auto">
            <a:xfrm flipV="1">
              <a:off x="3104" y="2632"/>
              <a:ext cx="0" cy="149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215"/>
            </a:p>
          </p:txBody>
        </p:sp>
        <p:sp>
          <p:nvSpPr>
            <p:cNvPr id="33857" name="Freeform 28"/>
            <p:cNvSpPr>
              <a:spLocks/>
            </p:cNvSpPr>
            <p:nvPr/>
          </p:nvSpPr>
          <p:spPr bwMode="auto">
            <a:xfrm>
              <a:off x="2935" y="3258"/>
              <a:ext cx="449" cy="526"/>
            </a:xfrm>
            <a:custGeom>
              <a:avLst/>
              <a:gdLst>
                <a:gd name="T0" fmla="*/ 169 w 449"/>
                <a:gd name="T1" fmla="*/ 0 h 526"/>
                <a:gd name="T2" fmla="*/ 134 w 449"/>
                <a:gd name="T3" fmla="*/ 215 h 526"/>
                <a:gd name="T4" fmla="*/ 12 w 449"/>
                <a:gd name="T5" fmla="*/ 410 h 526"/>
                <a:gd name="T6" fmla="*/ 64 w 449"/>
                <a:gd name="T7" fmla="*/ 505 h 526"/>
                <a:gd name="T8" fmla="*/ 168 w 449"/>
                <a:gd name="T9" fmla="*/ 505 h 526"/>
                <a:gd name="T10" fmla="*/ 325 w 449"/>
                <a:gd name="T11" fmla="*/ 378 h 526"/>
                <a:gd name="T12" fmla="*/ 429 w 449"/>
                <a:gd name="T13" fmla="*/ 156 h 526"/>
                <a:gd name="T14" fmla="*/ 444 w 449"/>
                <a:gd name="T15" fmla="*/ 0 h 52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49" h="526">
                  <a:moveTo>
                    <a:pt x="169" y="0"/>
                  </a:moveTo>
                  <a:cubicBezTo>
                    <a:pt x="163" y="31"/>
                    <a:pt x="160" y="147"/>
                    <a:pt x="134" y="215"/>
                  </a:cubicBezTo>
                  <a:cubicBezTo>
                    <a:pt x="108" y="283"/>
                    <a:pt x="24" y="362"/>
                    <a:pt x="12" y="410"/>
                  </a:cubicBezTo>
                  <a:cubicBezTo>
                    <a:pt x="0" y="458"/>
                    <a:pt x="38" y="489"/>
                    <a:pt x="64" y="505"/>
                  </a:cubicBezTo>
                  <a:cubicBezTo>
                    <a:pt x="90" y="521"/>
                    <a:pt x="125" y="526"/>
                    <a:pt x="168" y="505"/>
                  </a:cubicBezTo>
                  <a:cubicBezTo>
                    <a:pt x="212" y="484"/>
                    <a:pt x="281" y="436"/>
                    <a:pt x="325" y="378"/>
                  </a:cubicBezTo>
                  <a:cubicBezTo>
                    <a:pt x="368" y="320"/>
                    <a:pt x="409" y="219"/>
                    <a:pt x="429" y="156"/>
                  </a:cubicBezTo>
                  <a:cubicBezTo>
                    <a:pt x="449" y="93"/>
                    <a:pt x="441" y="32"/>
                    <a:pt x="444" y="0"/>
                  </a:cubicBezTo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2215"/>
            </a:p>
          </p:txBody>
        </p:sp>
        <p:sp>
          <p:nvSpPr>
            <p:cNvPr id="33858" name="Line 29"/>
            <p:cNvSpPr>
              <a:spLocks noChangeShapeType="1"/>
            </p:cNvSpPr>
            <p:nvPr/>
          </p:nvSpPr>
          <p:spPr bwMode="auto">
            <a:xfrm flipH="1">
              <a:off x="3295" y="3448"/>
              <a:ext cx="69" cy="14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215"/>
            </a:p>
          </p:txBody>
        </p:sp>
        <p:sp>
          <p:nvSpPr>
            <p:cNvPr id="33859" name="Oval 30"/>
            <p:cNvSpPr>
              <a:spLocks noChangeArrowheads="1"/>
            </p:cNvSpPr>
            <p:nvPr/>
          </p:nvSpPr>
          <p:spPr bwMode="auto">
            <a:xfrm>
              <a:off x="2480" y="2776"/>
              <a:ext cx="1403" cy="480"/>
            </a:xfrm>
            <a:prstGeom prst="ellipse">
              <a:avLst/>
            </a:prstGeom>
            <a:noFill/>
            <a:ln w="38100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215">
                <a:solidFill>
                  <a:schemeClr val="folHlink"/>
                </a:solidFill>
              </a:endParaRPr>
            </a:p>
          </p:txBody>
        </p:sp>
        <p:sp>
          <p:nvSpPr>
            <p:cNvPr id="33860" name="Line 31"/>
            <p:cNvSpPr>
              <a:spLocks noChangeShapeType="1"/>
            </p:cNvSpPr>
            <p:nvPr/>
          </p:nvSpPr>
          <p:spPr bwMode="auto">
            <a:xfrm flipV="1">
              <a:off x="3590" y="3160"/>
              <a:ext cx="137" cy="49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215"/>
            </a:p>
          </p:txBody>
        </p:sp>
        <p:sp>
          <p:nvSpPr>
            <p:cNvPr id="33861" name="Text Box 32"/>
            <p:cNvSpPr txBox="1">
              <a:spLocks noChangeArrowheads="1"/>
            </p:cNvSpPr>
            <p:nvPr/>
          </p:nvSpPr>
          <p:spPr bwMode="auto">
            <a:xfrm>
              <a:off x="2573" y="2482"/>
              <a:ext cx="289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585" b="1" i="1">
                  <a:solidFill>
                    <a:schemeClr val="accent2"/>
                  </a:solidFill>
                </a:rPr>
                <a:t>I</a:t>
              </a:r>
              <a:r>
                <a:rPr lang="en-US" altLang="zh-CN" sz="2585" b="1" baseline="-25000">
                  <a:solidFill>
                    <a:schemeClr val="accent2"/>
                  </a:solidFill>
                </a:rPr>
                <a:t>1</a:t>
              </a:r>
              <a:endParaRPr lang="en-US" altLang="zh-CN" sz="2585" b="1"/>
            </a:p>
          </p:txBody>
        </p:sp>
        <p:sp>
          <p:nvSpPr>
            <p:cNvPr id="33862" name="Text Box 33"/>
            <p:cNvSpPr txBox="1">
              <a:spLocks noChangeArrowheads="1"/>
            </p:cNvSpPr>
            <p:nvPr/>
          </p:nvSpPr>
          <p:spPr bwMode="auto">
            <a:xfrm>
              <a:off x="3239" y="2281"/>
              <a:ext cx="289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585" b="1" i="1">
                  <a:solidFill>
                    <a:schemeClr val="accent2"/>
                  </a:solidFill>
                </a:rPr>
                <a:t>I</a:t>
              </a:r>
              <a:r>
                <a:rPr lang="en-US" altLang="zh-CN" sz="2585" b="1" baseline="-25000">
                  <a:solidFill>
                    <a:schemeClr val="accent2"/>
                  </a:solidFill>
                </a:rPr>
                <a:t>2</a:t>
              </a:r>
              <a:endParaRPr lang="en-US" altLang="zh-CN" sz="2585" b="1">
                <a:solidFill>
                  <a:schemeClr val="accent2"/>
                </a:solidFill>
              </a:endParaRPr>
            </a:p>
          </p:txBody>
        </p:sp>
        <p:sp>
          <p:nvSpPr>
            <p:cNvPr id="33863" name="Text Box 34"/>
            <p:cNvSpPr txBox="1">
              <a:spLocks noChangeArrowheads="1"/>
            </p:cNvSpPr>
            <p:nvPr/>
          </p:nvSpPr>
          <p:spPr bwMode="auto">
            <a:xfrm>
              <a:off x="3717" y="2386"/>
              <a:ext cx="289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585" b="1" i="1">
                  <a:solidFill>
                    <a:schemeClr val="accent2"/>
                  </a:solidFill>
                </a:rPr>
                <a:t>I</a:t>
              </a:r>
              <a:r>
                <a:rPr lang="en-US" altLang="zh-CN" sz="2585" b="1" baseline="-25000">
                  <a:solidFill>
                    <a:schemeClr val="accent2"/>
                  </a:solidFill>
                </a:rPr>
                <a:t>3</a:t>
              </a:r>
              <a:endParaRPr lang="en-US" altLang="zh-CN" sz="2585" b="1">
                <a:solidFill>
                  <a:schemeClr val="accent2"/>
                </a:solidFill>
              </a:endParaRPr>
            </a:p>
          </p:txBody>
        </p:sp>
        <p:sp>
          <p:nvSpPr>
            <p:cNvPr id="33864" name="Text Box 35"/>
            <p:cNvSpPr txBox="1">
              <a:spLocks noChangeArrowheads="1"/>
            </p:cNvSpPr>
            <p:nvPr/>
          </p:nvSpPr>
          <p:spPr bwMode="auto">
            <a:xfrm>
              <a:off x="3864" y="2862"/>
              <a:ext cx="264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585" b="1" i="1">
                  <a:solidFill>
                    <a:srgbClr val="006600"/>
                  </a:solidFill>
                </a:rPr>
                <a:t>L</a:t>
              </a:r>
            </a:p>
          </p:txBody>
        </p:sp>
      </p:grpSp>
      <p:sp>
        <p:nvSpPr>
          <p:cNvPr id="582692" name="Text Box 36"/>
          <p:cNvSpPr txBox="1">
            <a:spLocks noChangeArrowheads="1"/>
          </p:cNvSpPr>
          <p:nvPr/>
        </p:nvSpPr>
        <p:spPr bwMode="auto">
          <a:xfrm>
            <a:off x="2740269" y="3958005"/>
            <a:ext cx="538930" cy="490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585" b="1"/>
              <a:t>&gt;0</a:t>
            </a:r>
          </a:p>
        </p:txBody>
      </p:sp>
      <p:sp>
        <p:nvSpPr>
          <p:cNvPr id="582693" name="Text Box 37"/>
          <p:cNvSpPr txBox="1">
            <a:spLocks noChangeArrowheads="1"/>
          </p:cNvSpPr>
          <p:nvPr/>
        </p:nvSpPr>
        <p:spPr bwMode="auto">
          <a:xfrm>
            <a:off x="1751135" y="5282712"/>
            <a:ext cx="538930" cy="490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585" b="1"/>
              <a:t>&lt;0</a:t>
            </a:r>
          </a:p>
        </p:txBody>
      </p:sp>
      <p:grpSp>
        <p:nvGrpSpPr>
          <p:cNvPr id="582694" name="Group 38"/>
          <p:cNvGrpSpPr>
            <a:grpSpLocks/>
          </p:cNvGrpSpPr>
          <p:nvPr/>
        </p:nvGrpSpPr>
        <p:grpSpPr bwMode="auto">
          <a:xfrm>
            <a:off x="6282104" y="4472354"/>
            <a:ext cx="4114800" cy="1296865"/>
            <a:chOff x="4287" y="2872"/>
            <a:chExt cx="2808" cy="885"/>
          </a:xfrm>
        </p:grpSpPr>
        <p:sp>
          <p:nvSpPr>
            <p:cNvPr id="33839" name="Oval 39"/>
            <p:cNvSpPr>
              <a:spLocks noChangeArrowheads="1"/>
            </p:cNvSpPr>
            <p:nvPr/>
          </p:nvSpPr>
          <p:spPr bwMode="auto">
            <a:xfrm>
              <a:off x="4497" y="2872"/>
              <a:ext cx="1352" cy="480"/>
            </a:xfrm>
            <a:prstGeom prst="ellipse">
              <a:avLst/>
            </a:prstGeom>
            <a:noFill/>
            <a:ln w="38100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215">
                <a:solidFill>
                  <a:schemeClr val="folHlink"/>
                </a:solidFill>
              </a:endParaRPr>
            </a:p>
          </p:txBody>
        </p:sp>
        <p:sp>
          <p:nvSpPr>
            <p:cNvPr id="33840" name="Line 40"/>
            <p:cNvSpPr>
              <a:spLocks noChangeShapeType="1"/>
            </p:cNvSpPr>
            <p:nvPr/>
          </p:nvSpPr>
          <p:spPr bwMode="auto">
            <a:xfrm flipV="1">
              <a:off x="5573" y="3256"/>
              <a:ext cx="156" cy="48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215"/>
            </a:p>
          </p:txBody>
        </p:sp>
        <p:sp>
          <p:nvSpPr>
            <p:cNvPr id="33841" name="Freeform 41"/>
            <p:cNvSpPr>
              <a:spLocks/>
            </p:cNvSpPr>
            <p:nvPr/>
          </p:nvSpPr>
          <p:spPr bwMode="auto">
            <a:xfrm>
              <a:off x="4899" y="3208"/>
              <a:ext cx="352" cy="354"/>
            </a:xfrm>
            <a:custGeom>
              <a:avLst/>
              <a:gdLst>
                <a:gd name="T0" fmla="*/ 88 w 378"/>
                <a:gd name="T1" fmla="*/ 144 h 354"/>
                <a:gd name="T2" fmla="*/ 128 w 378"/>
                <a:gd name="T3" fmla="*/ 240 h 354"/>
                <a:gd name="T4" fmla="*/ 92 w 378"/>
                <a:gd name="T5" fmla="*/ 343 h 354"/>
                <a:gd name="T6" fmla="*/ 14 w 378"/>
                <a:gd name="T7" fmla="*/ 308 h 354"/>
                <a:gd name="T8" fmla="*/ 9 w 378"/>
                <a:gd name="T9" fmla="*/ 192 h 354"/>
                <a:gd name="T10" fmla="*/ 49 w 378"/>
                <a:gd name="T11" fmla="*/ 96 h 354"/>
                <a:gd name="T12" fmla="*/ 88 w 378"/>
                <a:gd name="T13" fmla="*/ 48 h 354"/>
                <a:gd name="T14" fmla="*/ 168 w 378"/>
                <a:gd name="T15" fmla="*/ 0 h 354"/>
                <a:gd name="T16" fmla="*/ 284 w 378"/>
                <a:gd name="T17" fmla="*/ 48 h 35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78" h="354">
                  <a:moveTo>
                    <a:pt x="118" y="144"/>
                  </a:moveTo>
                  <a:cubicBezTo>
                    <a:pt x="144" y="172"/>
                    <a:pt x="169" y="207"/>
                    <a:pt x="170" y="240"/>
                  </a:cubicBezTo>
                  <a:cubicBezTo>
                    <a:pt x="171" y="273"/>
                    <a:pt x="147" y="332"/>
                    <a:pt x="122" y="343"/>
                  </a:cubicBezTo>
                  <a:cubicBezTo>
                    <a:pt x="97" y="354"/>
                    <a:pt x="36" y="333"/>
                    <a:pt x="18" y="308"/>
                  </a:cubicBezTo>
                  <a:cubicBezTo>
                    <a:pt x="0" y="283"/>
                    <a:pt x="5" y="227"/>
                    <a:pt x="13" y="192"/>
                  </a:cubicBezTo>
                  <a:cubicBezTo>
                    <a:pt x="21" y="157"/>
                    <a:pt x="48" y="120"/>
                    <a:pt x="65" y="96"/>
                  </a:cubicBezTo>
                  <a:cubicBezTo>
                    <a:pt x="83" y="72"/>
                    <a:pt x="92" y="64"/>
                    <a:pt x="118" y="48"/>
                  </a:cubicBezTo>
                  <a:cubicBezTo>
                    <a:pt x="144" y="32"/>
                    <a:pt x="178" y="0"/>
                    <a:pt x="222" y="0"/>
                  </a:cubicBezTo>
                  <a:cubicBezTo>
                    <a:pt x="265" y="0"/>
                    <a:pt x="322" y="24"/>
                    <a:pt x="378" y="48"/>
                  </a:cubicBezTo>
                </a:path>
              </a:pathLst>
            </a:custGeom>
            <a:noFill/>
            <a:ln w="38100" cmpd="sng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2215"/>
            </a:p>
          </p:txBody>
        </p:sp>
        <p:sp>
          <p:nvSpPr>
            <p:cNvPr id="33842" name="Freeform 42"/>
            <p:cNvSpPr>
              <a:spLocks/>
            </p:cNvSpPr>
            <p:nvPr/>
          </p:nvSpPr>
          <p:spPr bwMode="auto">
            <a:xfrm>
              <a:off x="5172" y="3222"/>
              <a:ext cx="407" cy="379"/>
            </a:xfrm>
            <a:custGeom>
              <a:avLst/>
              <a:gdLst>
                <a:gd name="T0" fmla="*/ 150 w 407"/>
                <a:gd name="T1" fmla="*/ 131 h 379"/>
                <a:gd name="T2" fmla="*/ 174 w 407"/>
                <a:gd name="T3" fmla="*/ 226 h 379"/>
                <a:gd name="T4" fmla="*/ 124 w 407"/>
                <a:gd name="T5" fmla="*/ 363 h 379"/>
                <a:gd name="T6" fmla="*/ 18 w 407"/>
                <a:gd name="T7" fmla="*/ 322 h 379"/>
                <a:gd name="T8" fmla="*/ 18 w 407"/>
                <a:gd name="T9" fmla="*/ 178 h 379"/>
                <a:gd name="T10" fmla="*/ 70 w 407"/>
                <a:gd name="T11" fmla="*/ 82 h 379"/>
                <a:gd name="T12" fmla="*/ 122 w 407"/>
                <a:gd name="T13" fmla="*/ 34 h 379"/>
                <a:gd name="T14" fmla="*/ 236 w 407"/>
                <a:gd name="T15" fmla="*/ 2 h 379"/>
                <a:gd name="T16" fmla="*/ 407 w 407"/>
                <a:gd name="T17" fmla="*/ 45 h 37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07" h="379">
                  <a:moveTo>
                    <a:pt x="150" y="131"/>
                  </a:moveTo>
                  <a:cubicBezTo>
                    <a:pt x="155" y="147"/>
                    <a:pt x="178" y="187"/>
                    <a:pt x="174" y="226"/>
                  </a:cubicBezTo>
                  <a:cubicBezTo>
                    <a:pt x="170" y="265"/>
                    <a:pt x="150" y="347"/>
                    <a:pt x="124" y="363"/>
                  </a:cubicBezTo>
                  <a:cubicBezTo>
                    <a:pt x="98" y="379"/>
                    <a:pt x="36" y="353"/>
                    <a:pt x="18" y="322"/>
                  </a:cubicBezTo>
                  <a:cubicBezTo>
                    <a:pt x="0" y="291"/>
                    <a:pt x="10" y="218"/>
                    <a:pt x="18" y="178"/>
                  </a:cubicBezTo>
                  <a:cubicBezTo>
                    <a:pt x="27" y="138"/>
                    <a:pt x="53" y="106"/>
                    <a:pt x="70" y="82"/>
                  </a:cubicBezTo>
                  <a:cubicBezTo>
                    <a:pt x="88" y="58"/>
                    <a:pt x="94" y="47"/>
                    <a:pt x="122" y="34"/>
                  </a:cubicBezTo>
                  <a:cubicBezTo>
                    <a:pt x="150" y="21"/>
                    <a:pt x="189" y="0"/>
                    <a:pt x="236" y="2"/>
                  </a:cubicBezTo>
                  <a:cubicBezTo>
                    <a:pt x="283" y="4"/>
                    <a:pt x="372" y="36"/>
                    <a:pt x="407" y="45"/>
                  </a:cubicBezTo>
                </a:path>
              </a:pathLst>
            </a:custGeom>
            <a:noFill/>
            <a:ln w="38100" cmpd="sng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2215"/>
            </a:p>
          </p:txBody>
        </p:sp>
        <p:sp>
          <p:nvSpPr>
            <p:cNvPr id="33843" name="Freeform 43"/>
            <p:cNvSpPr>
              <a:spLocks/>
            </p:cNvSpPr>
            <p:nvPr/>
          </p:nvSpPr>
          <p:spPr bwMode="auto">
            <a:xfrm>
              <a:off x="5616" y="3322"/>
              <a:ext cx="60" cy="432"/>
            </a:xfrm>
            <a:custGeom>
              <a:avLst/>
              <a:gdLst>
                <a:gd name="T0" fmla="*/ 0 w 56"/>
                <a:gd name="T1" fmla="*/ 0 h 432"/>
                <a:gd name="T2" fmla="*/ 63 w 56"/>
                <a:gd name="T3" fmla="*/ 96 h 432"/>
                <a:gd name="T4" fmla="*/ 63 w 56"/>
                <a:gd name="T5" fmla="*/ 240 h 432"/>
                <a:gd name="T6" fmla="*/ 0 w 56"/>
                <a:gd name="T7" fmla="*/ 432 h 43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6" h="432">
                  <a:moveTo>
                    <a:pt x="0" y="0"/>
                  </a:moveTo>
                  <a:cubicBezTo>
                    <a:pt x="20" y="28"/>
                    <a:pt x="40" y="56"/>
                    <a:pt x="48" y="96"/>
                  </a:cubicBezTo>
                  <a:cubicBezTo>
                    <a:pt x="56" y="136"/>
                    <a:pt x="56" y="184"/>
                    <a:pt x="48" y="240"/>
                  </a:cubicBezTo>
                  <a:cubicBezTo>
                    <a:pt x="40" y="296"/>
                    <a:pt x="8" y="392"/>
                    <a:pt x="0" y="432"/>
                  </a:cubicBezTo>
                </a:path>
              </a:pathLst>
            </a:custGeom>
            <a:noFill/>
            <a:ln w="38100" cmpd="sng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2215"/>
            </a:p>
          </p:txBody>
        </p:sp>
        <p:sp>
          <p:nvSpPr>
            <p:cNvPr id="33844" name="Line 44"/>
            <p:cNvSpPr>
              <a:spLocks noChangeShapeType="1"/>
            </p:cNvSpPr>
            <p:nvPr/>
          </p:nvSpPr>
          <p:spPr bwMode="auto">
            <a:xfrm flipV="1">
              <a:off x="4384" y="3268"/>
              <a:ext cx="61" cy="145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215"/>
            </a:p>
          </p:txBody>
        </p:sp>
        <p:sp>
          <p:nvSpPr>
            <p:cNvPr id="33845" name="Text Box 45"/>
            <p:cNvSpPr txBox="1">
              <a:spLocks noChangeArrowheads="1"/>
            </p:cNvSpPr>
            <p:nvPr/>
          </p:nvSpPr>
          <p:spPr bwMode="auto">
            <a:xfrm>
              <a:off x="4287" y="3423"/>
              <a:ext cx="2808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585" b="1" i="1">
                  <a:solidFill>
                    <a:srgbClr val="FF0066"/>
                  </a:solidFill>
                </a:rPr>
                <a:t>I</a:t>
              </a:r>
            </a:p>
          </p:txBody>
        </p:sp>
        <p:sp>
          <p:nvSpPr>
            <p:cNvPr id="33846" name="Text Box 46"/>
            <p:cNvSpPr txBox="1">
              <a:spLocks noChangeArrowheads="1"/>
            </p:cNvSpPr>
            <p:nvPr/>
          </p:nvSpPr>
          <p:spPr bwMode="auto">
            <a:xfrm>
              <a:off x="5797" y="3064"/>
              <a:ext cx="264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585" b="1" i="1">
                  <a:solidFill>
                    <a:srgbClr val="006600"/>
                  </a:solidFill>
                </a:rPr>
                <a:t>L</a:t>
              </a:r>
            </a:p>
          </p:txBody>
        </p:sp>
        <p:sp>
          <p:nvSpPr>
            <p:cNvPr id="33847" name="Freeform 47"/>
            <p:cNvSpPr>
              <a:spLocks/>
            </p:cNvSpPr>
            <p:nvPr/>
          </p:nvSpPr>
          <p:spPr bwMode="auto">
            <a:xfrm>
              <a:off x="4611" y="3200"/>
              <a:ext cx="337" cy="284"/>
            </a:xfrm>
            <a:custGeom>
              <a:avLst/>
              <a:gdLst>
                <a:gd name="T0" fmla="*/ 186 w 337"/>
                <a:gd name="T1" fmla="*/ 118 h 284"/>
                <a:gd name="T2" fmla="*/ 181 w 337"/>
                <a:gd name="T3" fmla="*/ 187 h 284"/>
                <a:gd name="T4" fmla="*/ 109 w 337"/>
                <a:gd name="T5" fmla="*/ 273 h 284"/>
                <a:gd name="T6" fmla="*/ 14 w 337"/>
                <a:gd name="T7" fmla="*/ 255 h 284"/>
                <a:gd name="T8" fmla="*/ 24 w 337"/>
                <a:gd name="T9" fmla="*/ 101 h 284"/>
                <a:gd name="T10" fmla="*/ 129 w 337"/>
                <a:gd name="T11" fmla="*/ 14 h 284"/>
                <a:gd name="T12" fmla="*/ 285 w 337"/>
                <a:gd name="T13" fmla="*/ 14 h 284"/>
                <a:gd name="T14" fmla="*/ 337 w 337"/>
                <a:gd name="T15" fmla="*/ 57 h 2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37" h="284">
                  <a:moveTo>
                    <a:pt x="186" y="118"/>
                  </a:moveTo>
                  <a:cubicBezTo>
                    <a:pt x="185" y="128"/>
                    <a:pt x="194" y="161"/>
                    <a:pt x="181" y="187"/>
                  </a:cubicBezTo>
                  <a:cubicBezTo>
                    <a:pt x="168" y="213"/>
                    <a:pt x="137" y="262"/>
                    <a:pt x="109" y="273"/>
                  </a:cubicBezTo>
                  <a:cubicBezTo>
                    <a:pt x="81" y="284"/>
                    <a:pt x="28" y="283"/>
                    <a:pt x="14" y="255"/>
                  </a:cubicBezTo>
                  <a:cubicBezTo>
                    <a:pt x="0" y="227"/>
                    <a:pt x="5" y="141"/>
                    <a:pt x="24" y="101"/>
                  </a:cubicBezTo>
                  <a:cubicBezTo>
                    <a:pt x="43" y="61"/>
                    <a:pt x="85" y="29"/>
                    <a:pt x="129" y="14"/>
                  </a:cubicBezTo>
                  <a:cubicBezTo>
                    <a:pt x="172" y="0"/>
                    <a:pt x="250" y="7"/>
                    <a:pt x="285" y="14"/>
                  </a:cubicBezTo>
                  <a:cubicBezTo>
                    <a:pt x="320" y="22"/>
                    <a:pt x="328" y="40"/>
                    <a:pt x="337" y="57"/>
                  </a:cubicBezTo>
                </a:path>
              </a:pathLst>
            </a:custGeom>
            <a:noFill/>
            <a:ln w="38100" cmpd="sng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2215"/>
            </a:p>
          </p:txBody>
        </p:sp>
        <p:sp>
          <p:nvSpPr>
            <p:cNvPr id="33848" name="Freeform 48"/>
            <p:cNvSpPr>
              <a:spLocks/>
            </p:cNvSpPr>
            <p:nvPr/>
          </p:nvSpPr>
          <p:spPr bwMode="auto">
            <a:xfrm>
              <a:off x="4341" y="3104"/>
              <a:ext cx="416" cy="392"/>
            </a:xfrm>
            <a:custGeom>
              <a:avLst/>
              <a:gdLst>
                <a:gd name="T0" fmla="*/ 0 w 384"/>
                <a:gd name="T1" fmla="*/ 392 h 392"/>
                <a:gd name="T2" fmla="*/ 198 w 384"/>
                <a:gd name="T3" fmla="*/ 104 h 392"/>
                <a:gd name="T4" fmla="*/ 397 w 384"/>
                <a:gd name="T5" fmla="*/ 8 h 392"/>
                <a:gd name="T6" fmla="*/ 530 w 384"/>
                <a:gd name="T7" fmla="*/ 56 h 39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84" h="392">
                  <a:moveTo>
                    <a:pt x="0" y="392"/>
                  </a:moveTo>
                  <a:cubicBezTo>
                    <a:pt x="48" y="280"/>
                    <a:pt x="96" y="168"/>
                    <a:pt x="144" y="104"/>
                  </a:cubicBezTo>
                  <a:cubicBezTo>
                    <a:pt x="192" y="40"/>
                    <a:pt x="248" y="16"/>
                    <a:pt x="288" y="8"/>
                  </a:cubicBezTo>
                  <a:cubicBezTo>
                    <a:pt x="328" y="0"/>
                    <a:pt x="368" y="48"/>
                    <a:pt x="384" y="56"/>
                  </a:cubicBezTo>
                </a:path>
              </a:pathLst>
            </a:custGeom>
            <a:noFill/>
            <a:ln w="38100" cmpd="sng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2215"/>
            </a:p>
          </p:txBody>
        </p:sp>
      </p:grpSp>
      <p:sp>
        <p:nvSpPr>
          <p:cNvPr id="582706" name="Text Box 50"/>
          <p:cNvSpPr txBox="1">
            <a:spLocks noChangeArrowheads="1"/>
          </p:cNvSpPr>
          <p:nvPr/>
        </p:nvSpPr>
        <p:spPr bwMode="auto">
          <a:xfrm>
            <a:off x="5158154" y="611066"/>
            <a:ext cx="7517423" cy="433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15" b="1">
                <a:latin typeface="楷体_GB2312"/>
                <a:ea typeface="楷体_GB2312"/>
                <a:cs typeface="楷体_GB2312"/>
              </a:rPr>
              <a:t>（</a:t>
            </a:r>
            <a:r>
              <a:rPr lang="zh-CN" altLang="en-US" sz="2215" b="1">
                <a:solidFill>
                  <a:srgbClr val="990033"/>
                </a:solidFill>
                <a:latin typeface="楷体_GB2312"/>
                <a:ea typeface="楷体_GB2312"/>
                <a:cs typeface="楷体_GB2312"/>
              </a:rPr>
              <a:t>毕奥－萨伐尔定律的推论）</a:t>
            </a:r>
          </a:p>
        </p:txBody>
      </p:sp>
      <p:sp>
        <p:nvSpPr>
          <p:cNvPr id="582707" name="Text Box 51"/>
          <p:cNvSpPr txBox="1">
            <a:spLocks noChangeArrowheads="1"/>
          </p:cNvSpPr>
          <p:nvPr/>
        </p:nvSpPr>
        <p:spPr bwMode="auto">
          <a:xfrm>
            <a:off x="5171343" y="975946"/>
            <a:ext cx="7517423" cy="433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15" b="1">
                <a:latin typeface="楷体_GB2312"/>
                <a:ea typeface="楷体_GB2312"/>
                <a:cs typeface="楷体_GB2312"/>
              </a:rPr>
              <a:t>（</a:t>
            </a:r>
            <a:r>
              <a:rPr lang="zh-CN" altLang="en-US" sz="2215" b="1">
                <a:solidFill>
                  <a:srgbClr val="990033"/>
                </a:solidFill>
                <a:latin typeface="楷体_GB2312"/>
                <a:ea typeface="楷体_GB2312"/>
                <a:cs typeface="楷体_GB2312"/>
              </a:rPr>
              <a:t>对稳恒电流成立）</a:t>
            </a:r>
          </a:p>
        </p:txBody>
      </p:sp>
      <p:graphicFrame>
        <p:nvGraphicFramePr>
          <p:cNvPr id="582708" name="Object 52"/>
          <p:cNvGraphicFramePr>
            <a:graphicFrameLocks noChangeAspect="1"/>
          </p:cNvGraphicFramePr>
          <p:nvPr/>
        </p:nvGraphicFramePr>
        <p:xfrm>
          <a:off x="1068266" y="4255477"/>
          <a:ext cx="385396" cy="284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128" name="公式" r:id="rId4" imgW="241091" imgH="177646" progId="Equation.3">
                  <p:embed/>
                </p:oleObj>
              </mc:Choice>
              <mc:Fallback>
                <p:oleObj name="公式" r:id="rId4" imgW="241091" imgH="1776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8266" y="4255477"/>
                        <a:ext cx="385396" cy="2842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82709" name="Group 53"/>
          <p:cNvGrpSpPr>
            <a:grpSpLocks/>
          </p:cNvGrpSpPr>
          <p:nvPr/>
        </p:nvGrpSpPr>
        <p:grpSpPr bwMode="auto">
          <a:xfrm>
            <a:off x="740020" y="4126524"/>
            <a:ext cx="1266092" cy="1380392"/>
            <a:chOff x="121" y="2660"/>
            <a:chExt cx="864" cy="942"/>
          </a:xfrm>
        </p:grpSpPr>
        <p:sp>
          <p:nvSpPr>
            <p:cNvPr id="33837" name="Text Box 54"/>
            <p:cNvSpPr txBox="1">
              <a:spLocks noChangeArrowheads="1"/>
            </p:cNvSpPr>
            <p:nvPr/>
          </p:nvSpPr>
          <p:spPr bwMode="auto">
            <a:xfrm>
              <a:off x="121" y="2660"/>
              <a:ext cx="864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585" b="1" i="1"/>
                <a:t>I</a:t>
              </a:r>
              <a:r>
                <a:rPr lang="en-US" altLang="zh-CN" sz="2585" b="1" baseline="-25000"/>
                <a:t>3</a:t>
              </a:r>
              <a:endParaRPr lang="en-US" altLang="zh-CN" sz="2585" b="1"/>
            </a:p>
          </p:txBody>
        </p:sp>
        <p:sp>
          <p:nvSpPr>
            <p:cNvPr id="33838" name="Freeform 55"/>
            <p:cNvSpPr>
              <a:spLocks/>
            </p:cNvSpPr>
            <p:nvPr/>
          </p:nvSpPr>
          <p:spPr bwMode="auto">
            <a:xfrm>
              <a:off x="146" y="2673"/>
              <a:ext cx="281" cy="929"/>
            </a:xfrm>
            <a:custGeom>
              <a:avLst/>
              <a:gdLst>
                <a:gd name="T0" fmla="*/ 0 w 281"/>
                <a:gd name="T1" fmla="*/ 929 h 929"/>
                <a:gd name="T2" fmla="*/ 155 w 281"/>
                <a:gd name="T3" fmla="*/ 860 h 929"/>
                <a:gd name="T4" fmla="*/ 249 w 281"/>
                <a:gd name="T5" fmla="*/ 636 h 929"/>
                <a:gd name="T6" fmla="*/ 275 w 281"/>
                <a:gd name="T7" fmla="*/ 344 h 929"/>
                <a:gd name="T8" fmla="*/ 215 w 281"/>
                <a:gd name="T9" fmla="*/ 0 h 9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1" h="929">
                  <a:moveTo>
                    <a:pt x="0" y="929"/>
                  </a:moveTo>
                  <a:cubicBezTo>
                    <a:pt x="61" y="914"/>
                    <a:pt x="113" y="909"/>
                    <a:pt x="155" y="860"/>
                  </a:cubicBezTo>
                  <a:cubicBezTo>
                    <a:pt x="197" y="811"/>
                    <a:pt x="229" y="722"/>
                    <a:pt x="249" y="636"/>
                  </a:cubicBezTo>
                  <a:cubicBezTo>
                    <a:pt x="269" y="550"/>
                    <a:pt x="281" y="450"/>
                    <a:pt x="275" y="344"/>
                  </a:cubicBezTo>
                  <a:cubicBezTo>
                    <a:pt x="269" y="238"/>
                    <a:pt x="246" y="114"/>
                    <a:pt x="215" y="0"/>
                  </a:cubicBezTo>
                </a:path>
              </a:pathLst>
            </a:custGeom>
            <a:noFill/>
            <a:ln w="38100" cap="flat" cmpd="sng">
              <a:solidFill>
                <a:srgbClr val="FF33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215"/>
            </a:p>
          </p:txBody>
        </p:sp>
      </p:grpSp>
      <p:grpSp>
        <p:nvGrpSpPr>
          <p:cNvPr id="582712" name="Group 56"/>
          <p:cNvGrpSpPr>
            <a:grpSpLocks/>
          </p:cNvGrpSpPr>
          <p:nvPr/>
        </p:nvGrpSpPr>
        <p:grpSpPr bwMode="auto">
          <a:xfrm>
            <a:off x="2816469" y="633046"/>
            <a:ext cx="2354874" cy="779585"/>
            <a:chOff x="1922" y="252"/>
            <a:chExt cx="1607" cy="532"/>
          </a:xfrm>
        </p:grpSpPr>
        <p:grpSp>
          <p:nvGrpSpPr>
            <p:cNvPr id="33833" name="Group 57"/>
            <p:cNvGrpSpPr>
              <a:grpSpLocks/>
            </p:cNvGrpSpPr>
            <p:nvPr/>
          </p:nvGrpSpPr>
          <p:grpSpPr bwMode="auto">
            <a:xfrm>
              <a:off x="1922" y="252"/>
              <a:ext cx="1607" cy="418"/>
              <a:chOff x="1922" y="252"/>
              <a:chExt cx="1607" cy="418"/>
            </a:xfrm>
          </p:grpSpPr>
          <p:graphicFrame>
            <p:nvGraphicFramePr>
              <p:cNvPr id="33835" name="Object 58"/>
              <p:cNvGraphicFramePr>
                <a:graphicFrameLocks noChangeAspect="1"/>
              </p:cNvGraphicFramePr>
              <p:nvPr/>
            </p:nvGraphicFramePr>
            <p:xfrm>
              <a:off x="1922" y="252"/>
              <a:ext cx="1607" cy="41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1129" name="公式" r:id="rId6" imgW="965200" imgH="292100" progId="Equation.3">
                      <p:embed/>
                    </p:oleObj>
                  </mc:Choice>
                  <mc:Fallback>
                    <p:oleObj name="公式" r:id="rId6" imgW="965200" imgH="2921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22" y="252"/>
                            <a:ext cx="1607" cy="418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3836" name="Oval 59"/>
              <p:cNvSpPr>
                <a:spLocks noChangeArrowheads="1"/>
              </p:cNvSpPr>
              <p:nvPr/>
            </p:nvSpPr>
            <p:spPr bwMode="auto">
              <a:xfrm>
                <a:off x="1966" y="395"/>
                <a:ext cx="109" cy="10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215">
                  <a:solidFill>
                    <a:schemeClr val="folHlink"/>
                  </a:solidFill>
                </a:endParaRPr>
              </a:p>
            </p:txBody>
          </p:sp>
        </p:grpSp>
        <p:graphicFrame>
          <p:nvGraphicFramePr>
            <p:cNvPr id="33834" name="Object 60"/>
            <p:cNvGraphicFramePr>
              <a:graphicFrameLocks noChangeAspect="1"/>
            </p:cNvGraphicFramePr>
            <p:nvPr/>
          </p:nvGraphicFramePr>
          <p:xfrm>
            <a:off x="1987" y="614"/>
            <a:ext cx="158" cy="1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130" name="公式" r:id="rId8" imgW="152268" imgH="164957" progId="Equation.3">
                    <p:embed/>
                  </p:oleObj>
                </mc:Choice>
                <mc:Fallback>
                  <p:oleObj name="公式" r:id="rId8" imgW="152268" imgH="16495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87" y="614"/>
                          <a:ext cx="158" cy="1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82717" name="Group 61"/>
          <p:cNvGrpSpPr>
            <a:grpSpLocks/>
          </p:cNvGrpSpPr>
          <p:nvPr/>
        </p:nvGrpSpPr>
        <p:grpSpPr bwMode="auto">
          <a:xfrm>
            <a:off x="1166446" y="5805854"/>
            <a:ext cx="1960685" cy="597877"/>
            <a:chOff x="412" y="3806"/>
            <a:chExt cx="1338" cy="408"/>
          </a:xfrm>
        </p:grpSpPr>
        <p:graphicFrame>
          <p:nvGraphicFramePr>
            <p:cNvPr id="33830" name="Object 62"/>
            <p:cNvGraphicFramePr>
              <a:graphicFrameLocks noChangeAspect="1"/>
            </p:cNvGraphicFramePr>
            <p:nvPr/>
          </p:nvGraphicFramePr>
          <p:xfrm>
            <a:off x="412" y="3806"/>
            <a:ext cx="1338" cy="3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131" name="公式" r:id="rId10" imgW="1117600" imgH="292100" progId="Equation.3">
                    <p:embed/>
                  </p:oleObj>
                </mc:Choice>
                <mc:Fallback>
                  <p:oleObj name="公式" r:id="rId10" imgW="1117600" imgH="2921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" y="3806"/>
                          <a:ext cx="1338" cy="3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31" name="Oval 63"/>
            <p:cNvSpPr>
              <a:spLocks noChangeArrowheads="1"/>
            </p:cNvSpPr>
            <p:nvPr/>
          </p:nvSpPr>
          <p:spPr bwMode="auto">
            <a:xfrm>
              <a:off x="433" y="3919"/>
              <a:ext cx="109" cy="10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215">
                <a:solidFill>
                  <a:schemeClr val="folHlink"/>
                </a:solidFill>
              </a:endParaRPr>
            </a:p>
          </p:txBody>
        </p:sp>
        <p:graphicFrame>
          <p:nvGraphicFramePr>
            <p:cNvPr id="33832" name="Object 64"/>
            <p:cNvGraphicFramePr>
              <a:graphicFrameLocks noChangeAspect="1"/>
            </p:cNvGraphicFramePr>
            <p:nvPr/>
          </p:nvGraphicFramePr>
          <p:xfrm>
            <a:off x="458" y="4044"/>
            <a:ext cx="158" cy="1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132" name="公式" r:id="rId12" imgW="152268" imgH="164957" progId="Equation.3">
                    <p:embed/>
                  </p:oleObj>
                </mc:Choice>
                <mc:Fallback>
                  <p:oleObj name="公式" r:id="rId12" imgW="152268" imgH="16495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8" y="4044"/>
                          <a:ext cx="158" cy="1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82721" name="Group 65"/>
          <p:cNvGrpSpPr>
            <a:grpSpLocks/>
          </p:cNvGrpSpPr>
          <p:nvPr/>
        </p:nvGrpSpPr>
        <p:grpSpPr bwMode="auto">
          <a:xfrm>
            <a:off x="3853962" y="5827835"/>
            <a:ext cx="1960685" cy="608134"/>
            <a:chOff x="2630" y="3797"/>
            <a:chExt cx="1338" cy="415"/>
          </a:xfrm>
        </p:grpSpPr>
        <p:graphicFrame>
          <p:nvGraphicFramePr>
            <p:cNvPr id="33827" name="Object 66"/>
            <p:cNvGraphicFramePr>
              <a:graphicFrameLocks noChangeAspect="1"/>
            </p:cNvGraphicFramePr>
            <p:nvPr/>
          </p:nvGraphicFramePr>
          <p:xfrm>
            <a:off x="2630" y="3797"/>
            <a:ext cx="1338" cy="3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133" name="公式" r:id="rId13" imgW="1117600" imgH="292100" progId="Equation.3">
                    <p:embed/>
                  </p:oleObj>
                </mc:Choice>
                <mc:Fallback>
                  <p:oleObj name="公式" r:id="rId13" imgW="1117600" imgH="2921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30" y="3797"/>
                          <a:ext cx="1338" cy="3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28" name="Oval 67"/>
            <p:cNvSpPr>
              <a:spLocks noChangeArrowheads="1"/>
            </p:cNvSpPr>
            <p:nvPr/>
          </p:nvSpPr>
          <p:spPr bwMode="auto">
            <a:xfrm>
              <a:off x="2654" y="3919"/>
              <a:ext cx="109" cy="10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215">
                <a:solidFill>
                  <a:schemeClr val="folHlink"/>
                </a:solidFill>
              </a:endParaRPr>
            </a:p>
          </p:txBody>
        </p:sp>
        <p:graphicFrame>
          <p:nvGraphicFramePr>
            <p:cNvPr id="33829" name="Object 68"/>
            <p:cNvGraphicFramePr>
              <a:graphicFrameLocks noChangeAspect="1"/>
            </p:cNvGraphicFramePr>
            <p:nvPr/>
          </p:nvGraphicFramePr>
          <p:xfrm>
            <a:off x="2683" y="4042"/>
            <a:ext cx="158" cy="1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134" name="公式" r:id="rId15" imgW="152268" imgH="164957" progId="Equation.3">
                    <p:embed/>
                  </p:oleObj>
                </mc:Choice>
                <mc:Fallback>
                  <p:oleObj name="公式" r:id="rId15" imgW="152268" imgH="16495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3" y="4042"/>
                          <a:ext cx="158" cy="1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82725" name="Group 69"/>
          <p:cNvGrpSpPr>
            <a:grpSpLocks/>
          </p:cNvGrpSpPr>
          <p:nvPr/>
        </p:nvGrpSpPr>
        <p:grpSpPr bwMode="auto">
          <a:xfrm>
            <a:off x="6775939" y="5802923"/>
            <a:ext cx="1560635" cy="605204"/>
            <a:chOff x="4624" y="3780"/>
            <a:chExt cx="1065" cy="413"/>
          </a:xfrm>
        </p:grpSpPr>
        <p:graphicFrame>
          <p:nvGraphicFramePr>
            <p:cNvPr id="33823" name="Object 70"/>
            <p:cNvGraphicFramePr>
              <a:graphicFrameLocks noChangeAspect="1"/>
            </p:cNvGraphicFramePr>
            <p:nvPr/>
          </p:nvGraphicFramePr>
          <p:xfrm>
            <a:off x="4624" y="3780"/>
            <a:ext cx="1065" cy="3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135" name="公式" r:id="rId16" imgW="888614" imgH="291973" progId="Equation.3">
                    <p:embed/>
                  </p:oleObj>
                </mc:Choice>
                <mc:Fallback>
                  <p:oleObj name="公式" r:id="rId16" imgW="888614" imgH="29197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24" y="3780"/>
                          <a:ext cx="1065" cy="3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24" name="Oval 71"/>
            <p:cNvSpPr>
              <a:spLocks noChangeArrowheads="1"/>
            </p:cNvSpPr>
            <p:nvPr/>
          </p:nvSpPr>
          <p:spPr bwMode="auto">
            <a:xfrm>
              <a:off x="4646" y="3901"/>
              <a:ext cx="109" cy="10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215">
                <a:solidFill>
                  <a:schemeClr val="folHlink"/>
                </a:solidFill>
              </a:endParaRPr>
            </a:p>
          </p:txBody>
        </p:sp>
        <p:graphicFrame>
          <p:nvGraphicFramePr>
            <p:cNvPr id="33825" name="Object 72"/>
            <p:cNvGraphicFramePr>
              <a:graphicFrameLocks noChangeAspect="1"/>
            </p:cNvGraphicFramePr>
            <p:nvPr/>
          </p:nvGraphicFramePr>
          <p:xfrm>
            <a:off x="4665" y="4023"/>
            <a:ext cx="158" cy="1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136" name="公式" r:id="rId18" imgW="152268" imgH="164957" progId="Equation.3">
                    <p:embed/>
                  </p:oleObj>
                </mc:Choice>
                <mc:Fallback>
                  <p:oleObj name="公式" r:id="rId18" imgW="152268" imgH="16495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65" y="4023"/>
                          <a:ext cx="158" cy="1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26" name="Object 73"/>
            <p:cNvGraphicFramePr>
              <a:graphicFrameLocks noChangeAspect="1"/>
            </p:cNvGraphicFramePr>
            <p:nvPr/>
          </p:nvGraphicFramePr>
          <p:xfrm>
            <a:off x="5205" y="3901"/>
            <a:ext cx="221" cy="1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137" name="公式" r:id="rId19" imgW="139518" imgH="76101" progId="Equation.3">
                    <p:embed/>
                  </p:oleObj>
                </mc:Choice>
                <mc:Fallback>
                  <p:oleObj name="公式" r:id="rId19" imgW="139518" imgH="7610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05" y="3901"/>
                          <a:ext cx="221" cy="1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582730" name="Picture 74" descr="André Marie Ampère">
            <a:hlinkClick r:id="rId21" action="ppaction://hlinksldjump"/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6489" y="2246435"/>
            <a:ext cx="1707173" cy="213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822" name="Rectangle 75">
            <a:hlinkClick r:id="" action="ppaction://macro?name=TimerOnOff"/>
          </p:cNvPr>
          <p:cNvSpPr>
            <a:spLocks noChangeArrowheads="1"/>
          </p:cNvSpPr>
          <p:nvPr/>
        </p:nvSpPr>
        <p:spPr bwMode="auto">
          <a:xfrm>
            <a:off x="8528538" y="263769"/>
            <a:ext cx="615462" cy="263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99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215">
              <a:solidFill>
                <a:schemeClr val="fol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934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5428</TotalTime>
  <Words>1905</Words>
  <Application>Microsoft Office PowerPoint</Application>
  <PresentationFormat>全屏显示(4:3)</PresentationFormat>
  <Paragraphs>487</Paragraphs>
  <Slides>36</Slides>
  <Notes>8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36</vt:i4>
      </vt:variant>
    </vt:vector>
  </HeadingPairs>
  <TitlesOfParts>
    <vt:vector size="54" baseType="lpstr">
      <vt:lpstr>黑体</vt:lpstr>
      <vt:lpstr>华文新魏</vt:lpstr>
      <vt:lpstr>楷体_GB2312</vt:lpstr>
      <vt:lpstr>隶书</vt:lpstr>
      <vt:lpstr>宋体</vt:lpstr>
      <vt:lpstr>Arial</vt:lpstr>
      <vt:lpstr>Book Antiqua</vt:lpstr>
      <vt:lpstr>Cambria Math</vt:lpstr>
      <vt:lpstr>MT Extra</vt:lpstr>
      <vt:lpstr>Symbol</vt:lpstr>
      <vt:lpstr>Times New Roman</vt:lpstr>
      <vt:lpstr>Wingdings</vt:lpstr>
      <vt:lpstr>默认设计模板</vt:lpstr>
      <vt:lpstr>公式</vt:lpstr>
      <vt:lpstr>Equation</vt:lpstr>
      <vt:lpstr>剪辑</vt:lpstr>
      <vt:lpstr>位图图像</vt:lpstr>
      <vt:lpstr>MathType 7.0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引力中心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Fan</dc:creator>
  <cp:lastModifiedBy>Administrator</cp:lastModifiedBy>
  <cp:revision>224</cp:revision>
  <dcterms:created xsi:type="dcterms:W3CDTF">2002-04-18T01:31:43Z</dcterms:created>
  <dcterms:modified xsi:type="dcterms:W3CDTF">2022-08-31T03:15:38Z</dcterms:modified>
</cp:coreProperties>
</file>