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24"/>
  </p:notesMasterIdLst>
  <p:sldIdLst>
    <p:sldId id="257" r:id="rId4"/>
    <p:sldId id="260" r:id="rId5"/>
    <p:sldId id="259" r:id="rId6"/>
    <p:sldId id="261" r:id="rId7"/>
    <p:sldId id="271" r:id="rId8"/>
    <p:sldId id="263" r:id="rId9"/>
    <p:sldId id="264" r:id="rId10"/>
    <p:sldId id="272" r:id="rId11"/>
    <p:sldId id="273" r:id="rId12"/>
    <p:sldId id="274" r:id="rId13"/>
    <p:sldId id="269" r:id="rId14"/>
    <p:sldId id="266" r:id="rId15"/>
    <p:sldId id="275" r:id="rId16"/>
    <p:sldId id="276" r:id="rId17"/>
    <p:sldId id="270" r:id="rId18"/>
    <p:sldId id="268" r:id="rId19"/>
    <p:sldId id="278" r:id="rId20"/>
    <p:sldId id="279" r:id="rId21"/>
    <p:sldId id="280" r:id="rId22"/>
    <p:sldId id="262"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0808"/>
    <a:srgbClr val="6008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984" y="6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B6A41B-D6F8-4933-AA3C-86EC81BC1812}" type="datetimeFigureOut">
              <a:rPr lang="zh-CN" altLang="en-US" smtClean="0"/>
              <a:t>2022/9/6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3231F4-38BA-4908-A7D2-48B6C17E2EAE}" type="slidenum">
              <a:rPr lang="zh-CN" altLang="en-US" smtClean="0"/>
              <a:t>‹#›</a:t>
            </a:fld>
            <a:endParaRPr lang="zh-CN" altLang="en-US"/>
          </a:p>
        </p:txBody>
      </p:sp>
    </p:spTree>
    <p:extLst>
      <p:ext uri="{BB962C8B-B14F-4D97-AF65-F5344CB8AC3E}">
        <p14:creationId xmlns:p14="http://schemas.microsoft.com/office/powerpoint/2010/main" val="1378481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3231F4-38BA-4908-A7D2-48B6C17E2EAE}" type="slidenum">
              <a:rPr lang="zh-CN" altLang="en-US" smtClean="0"/>
              <a:t>1</a:t>
            </a:fld>
            <a:endParaRPr lang="zh-CN" altLang="en-US"/>
          </a:p>
        </p:txBody>
      </p:sp>
    </p:spTree>
    <p:extLst>
      <p:ext uri="{BB962C8B-B14F-4D97-AF65-F5344CB8AC3E}">
        <p14:creationId xmlns:p14="http://schemas.microsoft.com/office/powerpoint/2010/main" val="39263836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3231F4-38BA-4908-A7D2-48B6C17E2EAE}" type="slidenum">
              <a:rPr lang="zh-CN" altLang="en-US" smtClean="0"/>
              <a:t>10</a:t>
            </a:fld>
            <a:endParaRPr lang="zh-CN" altLang="en-US"/>
          </a:p>
        </p:txBody>
      </p:sp>
    </p:spTree>
    <p:extLst>
      <p:ext uri="{BB962C8B-B14F-4D97-AF65-F5344CB8AC3E}">
        <p14:creationId xmlns:p14="http://schemas.microsoft.com/office/powerpoint/2010/main" val="2848481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3231F4-38BA-4908-A7D2-48B6C17E2EAE}" type="slidenum">
              <a:rPr lang="zh-CN" altLang="en-US" smtClean="0"/>
              <a:t>11</a:t>
            </a:fld>
            <a:endParaRPr lang="zh-CN" altLang="en-US"/>
          </a:p>
        </p:txBody>
      </p:sp>
    </p:spTree>
    <p:extLst>
      <p:ext uri="{BB962C8B-B14F-4D97-AF65-F5344CB8AC3E}">
        <p14:creationId xmlns:p14="http://schemas.microsoft.com/office/powerpoint/2010/main" val="464247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3231F4-38BA-4908-A7D2-48B6C17E2EAE}" type="slidenum">
              <a:rPr lang="zh-CN" altLang="en-US" smtClean="0"/>
              <a:t>12</a:t>
            </a:fld>
            <a:endParaRPr lang="zh-CN" altLang="en-US"/>
          </a:p>
        </p:txBody>
      </p:sp>
    </p:spTree>
    <p:extLst>
      <p:ext uri="{BB962C8B-B14F-4D97-AF65-F5344CB8AC3E}">
        <p14:creationId xmlns:p14="http://schemas.microsoft.com/office/powerpoint/2010/main" val="2645474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3231F4-38BA-4908-A7D2-48B6C17E2EAE}" type="slidenum">
              <a:rPr lang="zh-CN" altLang="en-US" smtClean="0"/>
              <a:t>13</a:t>
            </a:fld>
            <a:endParaRPr lang="zh-CN" altLang="en-US"/>
          </a:p>
        </p:txBody>
      </p:sp>
    </p:spTree>
    <p:extLst>
      <p:ext uri="{BB962C8B-B14F-4D97-AF65-F5344CB8AC3E}">
        <p14:creationId xmlns:p14="http://schemas.microsoft.com/office/powerpoint/2010/main" val="1807156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3231F4-38BA-4908-A7D2-48B6C17E2EAE}" type="slidenum">
              <a:rPr lang="zh-CN" altLang="en-US" smtClean="0"/>
              <a:t>14</a:t>
            </a:fld>
            <a:endParaRPr lang="zh-CN" altLang="en-US"/>
          </a:p>
        </p:txBody>
      </p:sp>
    </p:spTree>
    <p:extLst>
      <p:ext uri="{BB962C8B-B14F-4D97-AF65-F5344CB8AC3E}">
        <p14:creationId xmlns:p14="http://schemas.microsoft.com/office/powerpoint/2010/main" val="938899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3231F4-38BA-4908-A7D2-48B6C17E2EAE}" type="slidenum">
              <a:rPr lang="zh-CN" altLang="en-US" smtClean="0"/>
              <a:t>15</a:t>
            </a:fld>
            <a:endParaRPr lang="zh-CN" altLang="en-US"/>
          </a:p>
        </p:txBody>
      </p:sp>
    </p:spTree>
    <p:extLst>
      <p:ext uri="{BB962C8B-B14F-4D97-AF65-F5344CB8AC3E}">
        <p14:creationId xmlns:p14="http://schemas.microsoft.com/office/powerpoint/2010/main" val="4170363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3231F4-38BA-4908-A7D2-48B6C17E2EAE}" type="slidenum">
              <a:rPr lang="zh-CN" altLang="en-US" smtClean="0"/>
              <a:t>16</a:t>
            </a:fld>
            <a:endParaRPr lang="zh-CN" altLang="en-US"/>
          </a:p>
        </p:txBody>
      </p:sp>
    </p:spTree>
    <p:extLst>
      <p:ext uri="{BB962C8B-B14F-4D97-AF65-F5344CB8AC3E}">
        <p14:creationId xmlns:p14="http://schemas.microsoft.com/office/powerpoint/2010/main" val="38286581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3231F4-38BA-4908-A7D2-48B6C17E2EAE}" type="slidenum">
              <a:rPr lang="zh-CN" altLang="en-US" smtClean="0"/>
              <a:t>17</a:t>
            </a:fld>
            <a:endParaRPr lang="zh-CN" altLang="en-US"/>
          </a:p>
        </p:txBody>
      </p:sp>
    </p:spTree>
    <p:extLst>
      <p:ext uri="{BB962C8B-B14F-4D97-AF65-F5344CB8AC3E}">
        <p14:creationId xmlns:p14="http://schemas.microsoft.com/office/powerpoint/2010/main" val="3140219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3231F4-38BA-4908-A7D2-48B6C17E2EAE}" type="slidenum">
              <a:rPr lang="zh-CN" altLang="en-US" smtClean="0"/>
              <a:t>18</a:t>
            </a:fld>
            <a:endParaRPr lang="zh-CN" altLang="en-US"/>
          </a:p>
        </p:txBody>
      </p:sp>
    </p:spTree>
    <p:extLst>
      <p:ext uri="{BB962C8B-B14F-4D97-AF65-F5344CB8AC3E}">
        <p14:creationId xmlns:p14="http://schemas.microsoft.com/office/powerpoint/2010/main" val="594428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3231F4-38BA-4908-A7D2-48B6C17E2EAE}" type="slidenum">
              <a:rPr lang="zh-CN" altLang="en-US" smtClean="0"/>
              <a:t>19</a:t>
            </a:fld>
            <a:endParaRPr lang="zh-CN" altLang="en-US"/>
          </a:p>
        </p:txBody>
      </p:sp>
    </p:spTree>
    <p:extLst>
      <p:ext uri="{BB962C8B-B14F-4D97-AF65-F5344CB8AC3E}">
        <p14:creationId xmlns:p14="http://schemas.microsoft.com/office/powerpoint/2010/main" val="2314967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3231F4-38BA-4908-A7D2-48B6C17E2EAE}" type="slidenum">
              <a:rPr lang="zh-CN" altLang="en-US" smtClean="0"/>
              <a:t>2</a:t>
            </a:fld>
            <a:endParaRPr lang="zh-CN" altLang="en-US"/>
          </a:p>
        </p:txBody>
      </p:sp>
    </p:spTree>
    <p:extLst>
      <p:ext uri="{BB962C8B-B14F-4D97-AF65-F5344CB8AC3E}">
        <p14:creationId xmlns:p14="http://schemas.microsoft.com/office/powerpoint/2010/main" val="1462620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3231F4-38BA-4908-A7D2-48B6C17E2EAE}" type="slidenum">
              <a:rPr lang="zh-CN" altLang="en-US" smtClean="0"/>
              <a:t>20</a:t>
            </a:fld>
            <a:endParaRPr lang="zh-CN" altLang="en-US"/>
          </a:p>
        </p:txBody>
      </p:sp>
    </p:spTree>
    <p:extLst>
      <p:ext uri="{BB962C8B-B14F-4D97-AF65-F5344CB8AC3E}">
        <p14:creationId xmlns:p14="http://schemas.microsoft.com/office/powerpoint/2010/main" val="4133183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3231F4-38BA-4908-A7D2-48B6C17E2EAE}" type="slidenum">
              <a:rPr lang="zh-CN" altLang="en-US" smtClean="0"/>
              <a:t>3</a:t>
            </a:fld>
            <a:endParaRPr lang="zh-CN" altLang="en-US"/>
          </a:p>
        </p:txBody>
      </p:sp>
    </p:spTree>
    <p:extLst>
      <p:ext uri="{BB962C8B-B14F-4D97-AF65-F5344CB8AC3E}">
        <p14:creationId xmlns:p14="http://schemas.microsoft.com/office/powerpoint/2010/main" val="1134474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3231F4-38BA-4908-A7D2-48B6C17E2EAE}" type="slidenum">
              <a:rPr lang="zh-CN" altLang="en-US" smtClean="0"/>
              <a:t>4</a:t>
            </a:fld>
            <a:endParaRPr lang="zh-CN" altLang="en-US"/>
          </a:p>
        </p:txBody>
      </p:sp>
    </p:spTree>
    <p:extLst>
      <p:ext uri="{BB962C8B-B14F-4D97-AF65-F5344CB8AC3E}">
        <p14:creationId xmlns:p14="http://schemas.microsoft.com/office/powerpoint/2010/main" val="4010447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3231F4-38BA-4908-A7D2-48B6C17E2EAE}" type="slidenum">
              <a:rPr lang="zh-CN" altLang="en-US" smtClean="0"/>
              <a:t>5</a:t>
            </a:fld>
            <a:endParaRPr lang="zh-CN" altLang="en-US"/>
          </a:p>
        </p:txBody>
      </p:sp>
    </p:spTree>
    <p:extLst>
      <p:ext uri="{BB962C8B-B14F-4D97-AF65-F5344CB8AC3E}">
        <p14:creationId xmlns:p14="http://schemas.microsoft.com/office/powerpoint/2010/main" val="3542978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3231F4-38BA-4908-A7D2-48B6C17E2EAE}" type="slidenum">
              <a:rPr lang="zh-CN" altLang="en-US" smtClean="0"/>
              <a:t>6</a:t>
            </a:fld>
            <a:endParaRPr lang="zh-CN" altLang="en-US"/>
          </a:p>
        </p:txBody>
      </p:sp>
    </p:spTree>
    <p:extLst>
      <p:ext uri="{BB962C8B-B14F-4D97-AF65-F5344CB8AC3E}">
        <p14:creationId xmlns:p14="http://schemas.microsoft.com/office/powerpoint/2010/main" val="2886466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3231F4-38BA-4908-A7D2-48B6C17E2EAE}" type="slidenum">
              <a:rPr lang="zh-CN" altLang="en-US" smtClean="0"/>
              <a:t>7</a:t>
            </a:fld>
            <a:endParaRPr lang="zh-CN" altLang="en-US"/>
          </a:p>
        </p:txBody>
      </p:sp>
    </p:spTree>
    <p:extLst>
      <p:ext uri="{BB962C8B-B14F-4D97-AF65-F5344CB8AC3E}">
        <p14:creationId xmlns:p14="http://schemas.microsoft.com/office/powerpoint/2010/main" val="1863455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3231F4-38BA-4908-A7D2-48B6C17E2EAE}" type="slidenum">
              <a:rPr lang="zh-CN" altLang="en-US" smtClean="0"/>
              <a:t>8</a:t>
            </a:fld>
            <a:endParaRPr lang="zh-CN" altLang="en-US"/>
          </a:p>
        </p:txBody>
      </p:sp>
    </p:spTree>
    <p:extLst>
      <p:ext uri="{BB962C8B-B14F-4D97-AF65-F5344CB8AC3E}">
        <p14:creationId xmlns:p14="http://schemas.microsoft.com/office/powerpoint/2010/main" val="2717270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D3231F4-38BA-4908-A7D2-48B6C17E2EAE}" type="slidenum">
              <a:rPr lang="zh-CN" altLang="en-US" smtClean="0"/>
              <a:t>9</a:t>
            </a:fld>
            <a:endParaRPr lang="zh-CN" altLang="en-US"/>
          </a:p>
        </p:txBody>
      </p:sp>
    </p:spTree>
    <p:extLst>
      <p:ext uri="{BB962C8B-B14F-4D97-AF65-F5344CB8AC3E}">
        <p14:creationId xmlns:p14="http://schemas.microsoft.com/office/powerpoint/2010/main" val="4040256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0DC9AD0-A78A-4CCF-B072-7D5755ACD797}"/>
              </a:ext>
            </a:extLst>
          </p:cNvPr>
          <p:cNvSpPr>
            <a:spLocks noGrp="1"/>
          </p:cNvSpPr>
          <p:nvPr>
            <p:ph type="dt" sz="half" idx="10"/>
          </p:nvPr>
        </p:nvSpPr>
        <p:spPr/>
        <p:txBody>
          <a:bodyPr/>
          <a:lstStyle/>
          <a:p>
            <a:fld id="{088C919D-2656-40CA-8CC0-430532E4A838}" type="datetimeFigureOut">
              <a:rPr lang="zh-CN" altLang="en-US" smtClean="0"/>
              <a:t>2022/9/6</a:t>
            </a:fld>
            <a:endParaRPr lang="zh-CN" altLang="en-US"/>
          </a:p>
        </p:txBody>
      </p:sp>
      <p:sp>
        <p:nvSpPr>
          <p:cNvPr id="3" name="页脚占位符 2">
            <a:extLst>
              <a:ext uri="{FF2B5EF4-FFF2-40B4-BE49-F238E27FC236}">
                <a16:creationId xmlns:a16="http://schemas.microsoft.com/office/drawing/2014/main" id="{AFF4BEA9-7514-4125-88BB-C6ED926DF49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C0BFD50-1632-4D12-8139-3614DEA7ED74}"/>
              </a:ext>
            </a:extLst>
          </p:cNvPr>
          <p:cNvSpPr>
            <a:spLocks noGrp="1"/>
          </p:cNvSpPr>
          <p:nvPr>
            <p:ph type="sldNum" sz="quarter" idx="12"/>
          </p:nvPr>
        </p:nvSpPr>
        <p:spPr/>
        <p:txBody>
          <a:bodyPr/>
          <a:lstStyle/>
          <a:p>
            <a:fld id="{D7B55CA4-FC64-4523-B22C-B0F19F40908C}" type="slidenum">
              <a:rPr lang="zh-CN" altLang="en-US" smtClean="0"/>
              <a:t>‹#›</a:t>
            </a:fld>
            <a:endParaRPr lang="zh-CN" altLang="en-US"/>
          </a:p>
        </p:txBody>
      </p:sp>
    </p:spTree>
    <p:extLst>
      <p:ext uri="{BB962C8B-B14F-4D97-AF65-F5344CB8AC3E}">
        <p14:creationId xmlns:p14="http://schemas.microsoft.com/office/powerpoint/2010/main" val="1171823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FF2023-0D8C-44A8-9E5F-7F9E821AEE68}"/>
              </a:ext>
            </a:extLst>
          </p:cNvPr>
          <p:cNvSpPr>
            <a:spLocks noGrp="1"/>
          </p:cNvSpPr>
          <p:nvPr>
            <p:ph type="dt" sz="half" idx="10"/>
          </p:nvPr>
        </p:nvSpPr>
        <p:spPr/>
        <p:txBody>
          <a:bodyPr/>
          <a:lstStyle/>
          <a:p>
            <a:fld id="{A6682539-E992-4854-A393-55AB6D5F6F6B}" type="datetimeFigureOut">
              <a:rPr lang="zh-CN" altLang="en-US" smtClean="0"/>
              <a:t>2022/9/6</a:t>
            </a:fld>
            <a:endParaRPr lang="zh-CN" altLang="en-US"/>
          </a:p>
        </p:txBody>
      </p:sp>
      <p:sp>
        <p:nvSpPr>
          <p:cNvPr id="3" name="页脚占位符 2">
            <a:extLst>
              <a:ext uri="{FF2B5EF4-FFF2-40B4-BE49-F238E27FC236}">
                <a16:creationId xmlns:a16="http://schemas.microsoft.com/office/drawing/2014/main" id="{DE5B1F26-04B2-4861-B003-393C495B720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8E0A85A-3513-408C-BE80-3567A25091A8}"/>
              </a:ext>
            </a:extLst>
          </p:cNvPr>
          <p:cNvSpPr>
            <a:spLocks noGrp="1"/>
          </p:cNvSpPr>
          <p:nvPr>
            <p:ph type="sldNum" sz="quarter" idx="12"/>
          </p:nvPr>
        </p:nvSpPr>
        <p:spPr/>
        <p:txBody>
          <a:bodyPr/>
          <a:lstStyle/>
          <a:p>
            <a:fld id="{A6165E3D-9C65-4FF1-8A2E-586D472233C9}" type="slidenum">
              <a:rPr lang="zh-CN" altLang="en-US" smtClean="0"/>
              <a:t>‹#›</a:t>
            </a:fld>
            <a:endParaRPr lang="zh-CN" altLang="en-US"/>
          </a:p>
        </p:txBody>
      </p:sp>
    </p:spTree>
    <p:extLst>
      <p:ext uri="{BB962C8B-B14F-4D97-AF65-F5344CB8AC3E}">
        <p14:creationId xmlns:p14="http://schemas.microsoft.com/office/powerpoint/2010/main" val="232359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825217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18E731C-D6B6-4015-A4AF-B9BBA7A79B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8B621FF-E27E-44A1-92B4-69D3049659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3A6C135-B6D2-4218-8C86-BDB537C9A7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8C919D-2656-40CA-8CC0-430532E4A838}" type="datetimeFigureOut">
              <a:rPr lang="zh-CN" altLang="en-US" smtClean="0"/>
              <a:t>2022/9/6</a:t>
            </a:fld>
            <a:endParaRPr lang="zh-CN" altLang="en-US"/>
          </a:p>
        </p:txBody>
      </p:sp>
      <p:sp>
        <p:nvSpPr>
          <p:cNvPr id="5" name="页脚占位符 4">
            <a:extLst>
              <a:ext uri="{FF2B5EF4-FFF2-40B4-BE49-F238E27FC236}">
                <a16:creationId xmlns:a16="http://schemas.microsoft.com/office/drawing/2014/main" id="{AE0E9954-E183-47FE-A2CD-D9607C6E54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D5F4D65-0C34-4478-B2A0-6A38B3C652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B55CA4-FC64-4523-B22C-B0F19F40908C}" type="slidenum">
              <a:rPr lang="zh-CN" altLang="en-US" smtClean="0"/>
              <a:t>‹#›</a:t>
            </a:fld>
            <a:endParaRPr lang="zh-CN" altLang="en-US"/>
          </a:p>
        </p:txBody>
      </p:sp>
    </p:spTree>
    <p:extLst>
      <p:ext uri="{BB962C8B-B14F-4D97-AF65-F5344CB8AC3E}">
        <p14:creationId xmlns:p14="http://schemas.microsoft.com/office/powerpoint/2010/main" val="2909170626"/>
      </p:ext>
    </p:extLst>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49BA9A7-50E6-4E0D-9925-212F52C711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EDA4262-9888-42D2-B773-CB2C282DF6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6A67E7B-FE6F-493B-A723-539560A170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682539-E992-4854-A393-55AB6D5F6F6B}" type="datetimeFigureOut">
              <a:rPr lang="zh-CN" altLang="en-US" smtClean="0"/>
              <a:t>2022/9/6</a:t>
            </a:fld>
            <a:endParaRPr lang="zh-CN" altLang="en-US"/>
          </a:p>
        </p:txBody>
      </p:sp>
      <p:sp>
        <p:nvSpPr>
          <p:cNvPr id="5" name="页脚占位符 4">
            <a:extLst>
              <a:ext uri="{FF2B5EF4-FFF2-40B4-BE49-F238E27FC236}">
                <a16:creationId xmlns:a16="http://schemas.microsoft.com/office/drawing/2014/main" id="{E511B97C-F4A8-4E54-B5A0-13DC60F480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3E1B5EF-2F0A-459B-96C3-8234840D94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165E3D-9C65-4FF1-8A2E-586D472233C9}" type="slidenum">
              <a:rPr lang="zh-CN" altLang="en-US" smtClean="0"/>
              <a:t>‹#›</a:t>
            </a:fld>
            <a:endParaRPr lang="zh-CN" altLang="en-US"/>
          </a:p>
        </p:txBody>
      </p:sp>
    </p:spTree>
    <p:extLst>
      <p:ext uri="{BB962C8B-B14F-4D97-AF65-F5344CB8AC3E}">
        <p14:creationId xmlns:p14="http://schemas.microsoft.com/office/powerpoint/2010/main" val="2392532039"/>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思源黑体 CN Medium" panose="020B0600000000000000" pitchFamily="34" charset="-122"/>
              </a:defRPr>
            </a:lvl1pPr>
          </a:lstStyle>
          <a:p>
            <a:fld id="{830C1C0D-9156-4A08-8AC9-3C7751C87F77}" type="datetimeFigureOut">
              <a:rPr lang="zh-CN" altLang="en-US" smtClean="0">
                <a:solidFill>
                  <a:srgbClr val="2E2E2E">
                    <a:tint val="75000"/>
                  </a:srgbClr>
                </a:solidFill>
              </a:rPr>
              <a:pPr/>
              <a:t>2022/9/6</a:t>
            </a:fld>
            <a:endParaRPr lang="zh-CN" altLang="en-US" dirty="0">
              <a:solidFill>
                <a:srgbClr val="2E2E2E">
                  <a:tint val="75000"/>
                </a:srgb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思源黑体 CN Medium" panose="020B0600000000000000" pitchFamily="34" charset="-122"/>
              </a:defRPr>
            </a:lvl1pPr>
          </a:lstStyle>
          <a:p>
            <a:endParaRPr lang="zh-CN" altLang="en-US" dirty="0">
              <a:solidFill>
                <a:srgbClr val="2E2E2E">
                  <a:tint val="75000"/>
                </a:srgb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思源黑体 CN Medium" panose="020B0600000000000000" pitchFamily="34" charset="-122"/>
              </a:defRPr>
            </a:lvl1pPr>
          </a:lstStyle>
          <a:p>
            <a:fld id="{E4A0E596-B858-4790-B5F1-C4278122C712}" type="slidenum">
              <a:rPr lang="zh-CN" altLang="en-US" smtClean="0">
                <a:solidFill>
                  <a:srgbClr val="2E2E2E">
                    <a:tint val="75000"/>
                  </a:srgbClr>
                </a:solidFill>
              </a:rPr>
              <a:pPr/>
              <a:t>‹#›</a:t>
            </a:fld>
            <a:endParaRPr lang="zh-CN" altLang="en-US" dirty="0">
              <a:solidFill>
                <a:srgbClr val="2E2E2E">
                  <a:tint val="75000"/>
                </a:srgbClr>
              </a:solidFill>
            </a:endParaRPr>
          </a:p>
        </p:txBody>
      </p:sp>
    </p:spTree>
    <p:extLst>
      <p:ext uri="{BB962C8B-B14F-4D97-AF65-F5344CB8AC3E}">
        <p14:creationId xmlns:p14="http://schemas.microsoft.com/office/powerpoint/2010/main" val="2357894154"/>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微软雅黑 Light" panose="020B0502040204020203"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思源黑体 CN Medium" panose="020B0600000000000000"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思源黑体 CN Medium" panose="020B0600000000000000"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思源黑体 CN Medium" panose="020B0600000000000000"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思源黑体 CN Medium" panose="020B0600000000000000"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思源黑体 CN Medium" panose="020B0600000000000000"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00808"/>
        </a:solidFill>
        <a:effectLst/>
      </p:bgPr>
    </p:bg>
    <p:spTree>
      <p:nvGrpSpPr>
        <p:cNvPr id="1" name=""/>
        <p:cNvGrpSpPr/>
        <p:nvPr/>
      </p:nvGrpSpPr>
      <p:grpSpPr>
        <a:xfrm>
          <a:off x="0" y="0"/>
          <a:ext cx="0" cy="0"/>
          <a:chOff x="0" y="0"/>
          <a:chExt cx="0" cy="0"/>
        </a:xfrm>
      </p:grpSpPr>
      <p:sp>
        <p:nvSpPr>
          <p:cNvPr id="2" name="矩形: 圆角 1">
            <a:extLst>
              <a:ext uri="{FF2B5EF4-FFF2-40B4-BE49-F238E27FC236}">
                <a16:creationId xmlns:a16="http://schemas.microsoft.com/office/drawing/2014/main" id="{427BC046-E4FD-4F2E-8693-5CE2EA4DCBE5}"/>
              </a:ext>
            </a:extLst>
          </p:cNvPr>
          <p:cNvSpPr/>
          <p:nvPr/>
        </p:nvSpPr>
        <p:spPr>
          <a:xfrm>
            <a:off x="459846" y="677334"/>
            <a:ext cx="11272308" cy="5503333"/>
          </a:xfrm>
          <a:prstGeom prst="roundRect">
            <a:avLst>
              <a:gd name="adj" fmla="val 1282"/>
            </a:avLst>
          </a:prstGeom>
          <a:solidFill>
            <a:schemeClr val="bg1"/>
          </a:solidFill>
          <a:ln>
            <a:noFill/>
          </a:ln>
          <a:effectLst>
            <a:outerShdw blurRad="127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黑体 CN Light"/>
              <a:ea typeface="思源黑体 CN Light"/>
              <a:cs typeface="+mn-cs"/>
            </a:endParaRPr>
          </a:p>
        </p:txBody>
      </p:sp>
      <p:pic>
        <p:nvPicPr>
          <p:cNvPr id="3" name="图片 2">
            <a:extLst>
              <a:ext uri="{FF2B5EF4-FFF2-40B4-BE49-F238E27FC236}">
                <a16:creationId xmlns:a16="http://schemas.microsoft.com/office/drawing/2014/main" id="{66D1A30A-3DD1-4DE0-B063-268418D1D3A5}"/>
              </a:ext>
            </a:extLst>
          </p:cNvPr>
          <p:cNvPicPr>
            <a:picLocks noChangeAspect="1"/>
          </p:cNvPicPr>
          <p:nvPr/>
        </p:nvPicPr>
        <p:blipFill rotWithShape="1">
          <a:blip r:embed="rId3">
            <a:extLst>
              <a:ext uri="{28A0092B-C50C-407E-A947-70E740481C1C}">
                <a14:useLocalDpi xmlns:a14="http://schemas.microsoft.com/office/drawing/2010/main" val="0"/>
              </a:ext>
            </a:extLst>
          </a:blip>
          <a:srcRect l="18226" r="11018" b="2"/>
          <a:stretch/>
        </p:blipFill>
        <p:spPr>
          <a:xfrm>
            <a:off x="4814283" y="677333"/>
            <a:ext cx="6917871" cy="5503333"/>
          </a:xfrm>
          <a:prstGeom prst="rect">
            <a:avLst/>
          </a:prstGeom>
          <a:ln>
            <a:noFill/>
          </a:ln>
          <a:effectLst>
            <a:outerShdw blurRad="190500" algn="tl" rotWithShape="0">
              <a:srgbClr val="000000">
                <a:alpha val="70000"/>
              </a:srgbClr>
            </a:outerShdw>
          </a:effectLst>
        </p:spPr>
      </p:pic>
      <p:sp>
        <p:nvSpPr>
          <p:cNvPr id="5" name="副标题 2">
            <a:extLst>
              <a:ext uri="{FF2B5EF4-FFF2-40B4-BE49-F238E27FC236}">
                <a16:creationId xmlns:a16="http://schemas.microsoft.com/office/drawing/2014/main" id="{E83B9AE9-A9D9-4225-9341-6FE9C2E9C7EE}"/>
              </a:ext>
            </a:extLst>
          </p:cNvPr>
          <p:cNvSpPr txBox="1">
            <a:spLocks/>
          </p:cNvSpPr>
          <p:nvPr/>
        </p:nvSpPr>
        <p:spPr>
          <a:xfrm>
            <a:off x="1356086" y="4559942"/>
            <a:ext cx="2809330" cy="757774"/>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spc="200" baseline="0">
                <a:solidFill>
                  <a:schemeClr val="tx1">
                    <a:lumMod val="85000"/>
                    <a:lumOff val="1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defRPr/>
            </a:pPr>
            <a:r>
              <a:rPr lang="zh-CN" altLang="en-US" sz="1400" dirty="0">
                <a:solidFill>
                  <a:srgbClr val="600808"/>
                </a:solidFill>
              </a:rPr>
              <a:t>答辩人：宇神</a:t>
            </a:r>
            <a:endParaRPr lang="en-US" altLang="zh-CN" sz="1400" dirty="0">
              <a:solidFill>
                <a:srgbClr val="600808"/>
              </a:solidFill>
            </a:endParaRPr>
          </a:p>
          <a:p>
            <a:pPr lvl="0">
              <a:defRPr/>
            </a:pPr>
            <a:r>
              <a:rPr lang="zh-CN" altLang="en-US" sz="1400" dirty="0">
                <a:solidFill>
                  <a:srgbClr val="600808"/>
                </a:solidFill>
              </a:rPr>
              <a:t>专    业：信息与计算科学</a:t>
            </a:r>
          </a:p>
        </p:txBody>
      </p:sp>
      <p:grpSp>
        <p:nvGrpSpPr>
          <p:cNvPr id="18" name="组合 17">
            <a:extLst>
              <a:ext uri="{FF2B5EF4-FFF2-40B4-BE49-F238E27FC236}">
                <a16:creationId xmlns:a16="http://schemas.microsoft.com/office/drawing/2014/main" id="{A243F61C-DF59-4780-BA1C-6F0ABC9BFFFA}"/>
              </a:ext>
            </a:extLst>
          </p:cNvPr>
          <p:cNvGrpSpPr/>
          <p:nvPr/>
        </p:nvGrpSpPr>
        <p:grpSpPr>
          <a:xfrm>
            <a:off x="1123142" y="2851364"/>
            <a:ext cx="8597346" cy="1083889"/>
            <a:chOff x="1123142" y="2574593"/>
            <a:chExt cx="8597346" cy="1083889"/>
          </a:xfrm>
        </p:grpSpPr>
        <p:sp>
          <p:nvSpPr>
            <p:cNvPr id="17" name="矩形: 圆角 16">
              <a:extLst>
                <a:ext uri="{FF2B5EF4-FFF2-40B4-BE49-F238E27FC236}">
                  <a16:creationId xmlns:a16="http://schemas.microsoft.com/office/drawing/2014/main" id="{AD201519-A9D2-47EF-B071-403645A5CF81}"/>
                </a:ext>
              </a:extLst>
            </p:cNvPr>
            <p:cNvSpPr/>
            <p:nvPr/>
          </p:nvSpPr>
          <p:spPr>
            <a:xfrm>
              <a:off x="1270715" y="2627728"/>
              <a:ext cx="8449773" cy="795738"/>
            </a:xfrm>
            <a:prstGeom prst="roundRect">
              <a:avLst>
                <a:gd name="adj" fmla="val 14408"/>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1">
              <a:extLst>
                <a:ext uri="{FF2B5EF4-FFF2-40B4-BE49-F238E27FC236}">
                  <a16:creationId xmlns:a16="http://schemas.microsoft.com/office/drawing/2014/main" id="{E214AF44-AC3C-43C6-AE08-B936F9218928}"/>
                </a:ext>
              </a:extLst>
            </p:cNvPr>
            <p:cNvSpPr txBox="1">
              <a:spLocks/>
            </p:cNvSpPr>
            <p:nvPr/>
          </p:nvSpPr>
          <p:spPr>
            <a:xfrm>
              <a:off x="1123142" y="2574593"/>
              <a:ext cx="8482702" cy="663840"/>
            </a:xfrm>
            <a:prstGeom prst="rect">
              <a:avLst/>
            </a:prstGeom>
            <a:noFill/>
          </p:spPr>
          <p:txBody>
            <a:bodyPr anchor="b"/>
            <a:lstStyle>
              <a:lvl1pPr algn="l" defTabSz="914400" rtl="0" eaLnBrk="1" latinLnBrk="0" hangingPunct="1">
                <a:lnSpc>
                  <a:spcPct val="120000"/>
                </a:lnSpc>
                <a:spcBef>
                  <a:spcPct val="0"/>
                </a:spcBef>
                <a:buNone/>
                <a:defRPr sz="4000" b="1" kern="1200" spc="200" baseline="0">
                  <a:solidFill>
                    <a:schemeClr val="tx2"/>
                  </a:solidFill>
                  <a:latin typeface="微软雅黑" panose="020B0503020204020204" pitchFamily="34" charset="-122"/>
                  <a:ea typeface="微软雅黑" panose="020B0503020204020204" pitchFamily="34" charset="-122"/>
                  <a:cs typeface="+mj-cs"/>
                </a:defRPr>
              </a:lvl1pPr>
            </a:lstStyle>
            <a:p>
              <a:pPr lvl="0" algn="ctr">
                <a:lnSpc>
                  <a:spcPct val="100000"/>
                </a:lnSpc>
                <a:defRPr/>
              </a:pPr>
              <a:r>
                <a:rPr lang="zh-CN" altLang="en-US" sz="3600" b="0" spc="700" dirty="0">
                  <a:solidFill>
                    <a:srgbClr val="600808"/>
                  </a:solidFill>
                </a:rPr>
                <a:t>毕业论文答辩</a:t>
              </a:r>
              <a:r>
                <a:rPr lang="en-US" altLang="zh-CN" sz="3600" b="0" spc="700" dirty="0">
                  <a:solidFill>
                    <a:srgbClr val="600808"/>
                  </a:solidFill>
                </a:rPr>
                <a:t>/</a:t>
              </a:r>
              <a:r>
                <a:rPr lang="zh-CN" altLang="en-US" sz="3600" b="0" spc="700" dirty="0">
                  <a:solidFill>
                    <a:srgbClr val="600808"/>
                  </a:solidFill>
                </a:rPr>
                <a:t>开题报告</a:t>
              </a:r>
              <a:r>
                <a:rPr lang="en-US" altLang="zh-CN" sz="3600" b="0" spc="700" dirty="0">
                  <a:solidFill>
                    <a:srgbClr val="600808"/>
                  </a:solidFill>
                </a:rPr>
                <a:t>PPT</a:t>
              </a:r>
              <a:r>
                <a:rPr lang="zh-CN" altLang="en-US" sz="3600" b="0" spc="700" dirty="0">
                  <a:solidFill>
                    <a:srgbClr val="600808"/>
                  </a:solidFill>
                </a:rPr>
                <a:t>模板</a:t>
              </a:r>
            </a:p>
          </p:txBody>
        </p:sp>
        <p:sp>
          <p:nvSpPr>
            <p:cNvPr id="6" name="矩形 5">
              <a:extLst>
                <a:ext uri="{FF2B5EF4-FFF2-40B4-BE49-F238E27FC236}">
                  <a16:creationId xmlns:a16="http://schemas.microsoft.com/office/drawing/2014/main" id="{3A06E36F-CA5F-41DF-844E-7811AB5B5AFB}"/>
                </a:ext>
              </a:extLst>
            </p:cNvPr>
            <p:cNvSpPr/>
            <p:nvPr/>
          </p:nvSpPr>
          <p:spPr>
            <a:xfrm>
              <a:off x="1373247" y="3149712"/>
              <a:ext cx="7897754" cy="276999"/>
            </a:xfrm>
            <a:prstGeom prst="rect">
              <a:avLst/>
            </a:prstGeom>
          </p:spPr>
          <p:txBody>
            <a:bodyPr wrap="square">
              <a:spAutoFit/>
            </a:bodyPr>
            <a:lstStyle/>
            <a:p>
              <a:pPr lvl="0" algn="dist">
                <a:defRPr/>
              </a:pPr>
              <a:r>
                <a:rPr lang="en-US" altLang="zh-CN" sz="1200" spc="200" dirty="0" err="1">
                  <a:solidFill>
                    <a:srgbClr val="600808"/>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Segoe UI Light" panose="020B0502040204020203" pitchFamily="34" charset="0"/>
                </a:rPr>
                <a:t>Huazhong</a:t>
              </a:r>
              <a:r>
                <a:rPr lang="en-US" altLang="zh-CN" sz="1200" spc="200" dirty="0">
                  <a:solidFill>
                    <a:srgbClr val="600808"/>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Segoe UI Light" panose="020B0502040204020203" pitchFamily="34" charset="0"/>
                </a:rPr>
                <a:t> University Of Science And Technology</a:t>
              </a:r>
              <a:endParaRPr kumimoji="0" lang="zh-CN" altLang="en-US" sz="1200" i="0" u="none" strike="noStrike" kern="1200" cap="none" spc="200" normalizeH="0" baseline="0" noProof="0" dirty="0">
                <a:ln>
                  <a:noFill/>
                </a:ln>
                <a:solidFill>
                  <a:srgbClr val="600808"/>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Segoe UI Light" panose="020B0502040204020203" pitchFamily="34" charset="0"/>
              </a:endParaRPr>
            </a:p>
          </p:txBody>
        </p:sp>
        <p:cxnSp>
          <p:nvCxnSpPr>
            <p:cNvPr id="7" name="直接连接符 6">
              <a:extLst>
                <a:ext uri="{FF2B5EF4-FFF2-40B4-BE49-F238E27FC236}">
                  <a16:creationId xmlns:a16="http://schemas.microsoft.com/office/drawing/2014/main" id="{5DC2D50D-C1D0-4A8E-93B2-FDE78203A6CB}"/>
                </a:ext>
              </a:extLst>
            </p:cNvPr>
            <p:cNvCxnSpPr>
              <a:cxnSpLocks/>
            </p:cNvCxnSpPr>
            <p:nvPr/>
          </p:nvCxnSpPr>
          <p:spPr>
            <a:xfrm>
              <a:off x="1472710" y="3658482"/>
              <a:ext cx="799384" cy="0"/>
            </a:xfrm>
            <a:prstGeom prst="line">
              <a:avLst/>
            </a:prstGeom>
            <a:ln w="22225">
              <a:solidFill>
                <a:srgbClr val="600808"/>
              </a:solidFill>
            </a:ln>
          </p:spPr>
          <p:style>
            <a:lnRef idx="1">
              <a:schemeClr val="accent1"/>
            </a:lnRef>
            <a:fillRef idx="0">
              <a:schemeClr val="accent1"/>
            </a:fillRef>
            <a:effectRef idx="0">
              <a:schemeClr val="accent1"/>
            </a:effectRef>
            <a:fontRef idx="minor">
              <a:schemeClr val="tx1"/>
            </a:fontRef>
          </p:style>
        </p:cxnSp>
      </p:grpSp>
      <p:cxnSp>
        <p:nvCxnSpPr>
          <p:cNvPr id="9" name="直接连接符 8">
            <a:extLst>
              <a:ext uri="{FF2B5EF4-FFF2-40B4-BE49-F238E27FC236}">
                <a16:creationId xmlns:a16="http://schemas.microsoft.com/office/drawing/2014/main" id="{41B4A4D9-AE30-4965-9477-086BF27BFBC1}"/>
              </a:ext>
            </a:extLst>
          </p:cNvPr>
          <p:cNvCxnSpPr>
            <a:cxnSpLocks/>
          </p:cNvCxnSpPr>
          <p:nvPr/>
        </p:nvCxnSpPr>
        <p:spPr>
          <a:xfrm flipH="1">
            <a:off x="481517" y="396696"/>
            <a:ext cx="748673" cy="1687519"/>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5516A8F7-FD17-4F82-A2CF-394206F1F2EC}"/>
              </a:ext>
            </a:extLst>
          </p:cNvPr>
          <p:cNvCxnSpPr>
            <a:cxnSpLocks/>
          </p:cNvCxnSpPr>
          <p:nvPr/>
        </p:nvCxnSpPr>
        <p:spPr>
          <a:xfrm flipH="1">
            <a:off x="225215" y="1092002"/>
            <a:ext cx="981075" cy="2211353"/>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3733EB98-1F7F-45EB-A607-F17E0BBE7847}"/>
              </a:ext>
            </a:extLst>
          </p:cNvPr>
          <p:cNvSpPr/>
          <p:nvPr/>
        </p:nvSpPr>
        <p:spPr>
          <a:xfrm>
            <a:off x="-68885" y="4787907"/>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12" name="椭圆 11">
            <a:extLst>
              <a:ext uri="{FF2B5EF4-FFF2-40B4-BE49-F238E27FC236}">
                <a16:creationId xmlns:a16="http://schemas.microsoft.com/office/drawing/2014/main" id="{CB4933EF-78CF-47D0-A362-9742A21EDA67}"/>
              </a:ext>
            </a:extLst>
          </p:cNvPr>
          <p:cNvSpPr/>
          <p:nvPr/>
        </p:nvSpPr>
        <p:spPr>
          <a:xfrm>
            <a:off x="-1243280" y="430813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11" name="椭圆 10">
            <a:extLst>
              <a:ext uri="{FF2B5EF4-FFF2-40B4-BE49-F238E27FC236}">
                <a16:creationId xmlns:a16="http://schemas.microsoft.com/office/drawing/2014/main" id="{B0EE327E-E050-490D-B537-249EAB58A021}"/>
              </a:ext>
            </a:extLst>
          </p:cNvPr>
          <p:cNvSpPr/>
          <p:nvPr/>
        </p:nvSpPr>
        <p:spPr>
          <a:xfrm>
            <a:off x="9720489" y="-154747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14" name="椭圆 13">
            <a:extLst>
              <a:ext uri="{FF2B5EF4-FFF2-40B4-BE49-F238E27FC236}">
                <a16:creationId xmlns:a16="http://schemas.microsoft.com/office/drawing/2014/main" id="{F37AA82F-5260-47A0-A42B-336E003358EE}"/>
              </a:ext>
            </a:extLst>
          </p:cNvPr>
          <p:cNvSpPr/>
          <p:nvPr/>
        </p:nvSpPr>
        <p:spPr>
          <a:xfrm>
            <a:off x="8742136" y="-2012924"/>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16" name="矩形 15">
            <a:extLst>
              <a:ext uri="{FF2B5EF4-FFF2-40B4-BE49-F238E27FC236}">
                <a16:creationId xmlns:a16="http://schemas.microsoft.com/office/drawing/2014/main" id="{CAAA2660-F9E3-4B0D-B20D-9239A5797D48}"/>
              </a:ext>
            </a:extLst>
          </p:cNvPr>
          <p:cNvSpPr/>
          <p:nvPr/>
        </p:nvSpPr>
        <p:spPr>
          <a:xfrm>
            <a:off x="1313177" y="2136160"/>
            <a:ext cx="1912703" cy="646331"/>
          </a:xfrm>
          <a:prstGeom prst="rect">
            <a:avLst/>
          </a:prstGeom>
        </p:spPr>
        <p:txBody>
          <a:bodyPr wrap="none">
            <a:spAutoFit/>
          </a:bodyPr>
          <a:lstStyle/>
          <a:p>
            <a:r>
              <a:rPr lang="en-US" altLang="zh-CN" sz="3600" spc="200" dirty="0">
                <a:solidFill>
                  <a:srgbClr val="600808"/>
                </a:solidFill>
                <a:latin typeface="微软雅黑" panose="020B0503020204020204" pitchFamily="34" charset="-122"/>
                <a:ea typeface="微软雅黑" panose="020B0503020204020204" pitchFamily="34" charset="-122"/>
              </a:rPr>
              <a:t>20XX</a:t>
            </a:r>
            <a:r>
              <a:rPr lang="zh-CN" altLang="en-US" sz="3600" spc="200" dirty="0">
                <a:solidFill>
                  <a:srgbClr val="600808"/>
                </a:solidFill>
                <a:latin typeface="微软雅黑" panose="020B0503020204020204" pitchFamily="34" charset="-122"/>
                <a:ea typeface="微软雅黑" panose="020B0503020204020204" pitchFamily="34" charset="-122"/>
              </a:rPr>
              <a:t>年</a:t>
            </a:r>
            <a:endParaRPr lang="zh-CN" altLang="en-US" sz="3600" dirty="0"/>
          </a:p>
        </p:txBody>
      </p:sp>
      <p:pic>
        <p:nvPicPr>
          <p:cNvPr id="22" name="图片 21">
            <a:extLst>
              <a:ext uri="{FF2B5EF4-FFF2-40B4-BE49-F238E27FC236}">
                <a16:creationId xmlns:a16="http://schemas.microsoft.com/office/drawing/2014/main" id="{F15C32CA-4A98-4253-B109-A8216B552E2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315684" y="1238596"/>
            <a:ext cx="1113436" cy="751570"/>
          </a:xfrm>
          <a:prstGeom prst="rect">
            <a:avLst/>
          </a:prstGeom>
        </p:spPr>
      </p:pic>
    </p:spTree>
    <p:extLst>
      <p:ext uri="{BB962C8B-B14F-4D97-AF65-F5344CB8AC3E}">
        <p14:creationId xmlns:p14="http://schemas.microsoft.com/office/powerpoint/2010/main" val="3376098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D7FFA8-FEE5-4403-BA19-28ECD72F2CDC}"/>
              </a:ext>
            </a:extLst>
          </p:cNvPr>
          <p:cNvSpPr/>
          <p:nvPr/>
        </p:nvSpPr>
        <p:spPr>
          <a:xfrm>
            <a:off x="0" y="0"/>
            <a:ext cx="12192000" cy="3429000"/>
          </a:xfrm>
          <a:prstGeom prst="rect">
            <a:avLst/>
          </a:prstGeom>
          <a:solidFill>
            <a:srgbClr val="60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 name="圆角矩形 11">
            <a:extLst>
              <a:ext uri="{FF2B5EF4-FFF2-40B4-BE49-F238E27FC236}">
                <a16:creationId xmlns:a16="http://schemas.microsoft.com/office/drawing/2014/main" id="{D035290B-66E1-46CC-B517-63333699C529}"/>
              </a:ext>
            </a:extLst>
          </p:cNvPr>
          <p:cNvSpPr/>
          <p:nvPr/>
        </p:nvSpPr>
        <p:spPr>
          <a:xfrm>
            <a:off x="658813" y="549275"/>
            <a:ext cx="10837862" cy="5759450"/>
          </a:xfrm>
          <a:prstGeom prst="roundRect">
            <a:avLst>
              <a:gd name="adj" fmla="val 934"/>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黑体 CN Light"/>
              <a:ea typeface="思源黑体 CN Light"/>
              <a:cs typeface="+mn-cs"/>
            </a:endParaRPr>
          </a:p>
        </p:txBody>
      </p:sp>
      <p:cxnSp>
        <p:nvCxnSpPr>
          <p:cNvPr id="15" name="直接连接符 14">
            <a:extLst>
              <a:ext uri="{FF2B5EF4-FFF2-40B4-BE49-F238E27FC236}">
                <a16:creationId xmlns:a16="http://schemas.microsoft.com/office/drawing/2014/main" id="{5A4C4169-C04E-45EC-A864-C80417A96D6D}"/>
              </a:ext>
            </a:extLst>
          </p:cNvPr>
          <p:cNvCxnSpPr/>
          <p:nvPr/>
        </p:nvCxnSpPr>
        <p:spPr>
          <a:xfrm>
            <a:off x="5816226" y="5985510"/>
            <a:ext cx="559549" cy="0"/>
          </a:xfrm>
          <a:prstGeom prst="line">
            <a:avLst/>
          </a:prstGeom>
          <a:ln w="25400">
            <a:solidFill>
              <a:srgbClr val="600808"/>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23AA099F-DA0D-4724-AC07-CCF7966767F3}"/>
              </a:ext>
            </a:extLst>
          </p:cNvPr>
          <p:cNvSpPr txBox="1"/>
          <p:nvPr/>
        </p:nvSpPr>
        <p:spPr>
          <a:xfrm>
            <a:off x="4773386" y="899242"/>
            <a:ext cx="2645229" cy="461665"/>
          </a:xfrm>
          <a:prstGeom prst="rect">
            <a:avLst/>
          </a:prstGeom>
          <a:noFill/>
        </p:spPr>
        <p:txBody>
          <a:bodyPr wrap="square" rtlCol="0">
            <a:spAutoFit/>
          </a:bodyPr>
          <a:lstStyle/>
          <a:p>
            <a:pPr lvl="0" algn="ctr">
              <a:defRPr/>
            </a:pPr>
            <a:r>
              <a:rPr lang="zh-CN" altLang="en-US" sz="2400" b="1" spc="800" dirty="0">
                <a:solidFill>
                  <a:srgbClr val="600808"/>
                </a:solidFill>
                <a:effectLst>
                  <a:outerShdw blurRad="38100" dist="38100" dir="2700000" algn="tl">
                    <a:srgbClr val="000000">
                      <a:alpha val="7000"/>
                    </a:srgbClr>
                  </a:outerShdw>
                </a:effectLst>
                <a:latin typeface="思源黑体 CN Heavy"/>
                <a:ea typeface="思源黑体 CN Heavy"/>
              </a:rPr>
              <a:t>输入标题文字</a:t>
            </a:r>
            <a:endParaRPr kumimoji="0" lang="zh-CN" altLang="en-US" sz="2400" b="1" i="0" u="none" strike="noStrike" kern="1200" cap="none" spc="800" normalizeH="0" baseline="0" noProof="0" dirty="0">
              <a:ln>
                <a:noFill/>
              </a:ln>
              <a:solidFill>
                <a:srgbClr val="600808"/>
              </a:solidFill>
              <a:effectLst>
                <a:outerShdw blurRad="38100" dist="38100" dir="2700000" algn="tl">
                  <a:srgbClr val="000000">
                    <a:alpha val="7000"/>
                  </a:srgbClr>
                </a:outerShdw>
              </a:effectLst>
              <a:uLnTx/>
              <a:uFillTx/>
              <a:latin typeface="思源黑体 CN Heavy"/>
              <a:ea typeface="思源黑体 CN Heavy"/>
              <a:cs typeface="+mn-cs"/>
            </a:endParaRPr>
          </a:p>
        </p:txBody>
      </p:sp>
      <p:cxnSp>
        <p:nvCxnSpPr>
          <p:cNvPr id="48" name="直接连接符 47">
            <a:extLst>
              <a:ext uri="{FF2B5EF4-FFF2-40B4-BE49-F238E27FC236}">
                <a16:creationId xmlns:a16="http://schemas.microsoft.com/office/drawing/2014/main" id="{9BB4C10B-0331-4542-96F5-B187153EEB0A}"/>
              </a:ext>
            </a:extLst>
          </p:cNvPr>
          <p:cNvCxnSpPr>
            <a:cxnSpLocks/>
          </p:cNvCxnSpPr>
          <p:nvPr/>
        </p:nvCxnSpPr>
        <p:spPr>
          <a:xfrm flipH="1">
            <a:off x="481517" y="396696"/>
            <a:ext cx="748673" cy="1687519"/>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63A83AE1-10E2-45A1-90E0-DFA9064D063E}"/>
              </a:ext>
            </a:extLst>
          </p:cNvPr>
          <p:cNvCxnSpPr>
            <a:cxnSpLocks/>
          </p:cNvCxnSpPr>
          <p:nvPr/>
        </p:nvCxnSpPr>
        <p:spPr>
          <a:xfrm flipH="1">
            <a:off x="225215" y="1092002"/>
            <a:ext cx="981075" cy="2211353"/>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CEA97BD1-5B1E-411D-A403-BE6CFB0E2B16}"/>
              </a:ext>
            </a:extLst>
          </p:cNvPr>
          <p:cNvSpPr/>
          <p:nvPr/>
        </p:nvSpPr>
        <p:spPr>
          <a:xfrm>
            <a:off x="-68885" y="4787907"/>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1" name="椭圆 50">
            <a:extLst>
              <a:ext uri="{FF2B5EF4-FFF2-40B4-BE49-F238E27FC236}">
                <a16:creationId xmlns:a16="http://schemas.microsoft.com/office/drawing/2014/main" id="{2618359B-7FC1-49FA-886D-88F861BF0072}"/>
              </a:ext>
            </a:extLst>
          </p:cNvPr>
          <p:cNvSpPr/>
          <p:nvPr/>
        </p:nvSpPr>
        <p:spPr>
          <a:xfrm>
            <a:off x="-1243280" y="430813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2" name="椭圆 51">
            <a:extLst>
              <a:ext uri="{FF2B5EF4-FFF2-40B4-BE49-F238E27FC236}">
                <a16:creationId xmlns:a16="http://schemas.microsoft.com/office/drawing/2014/main" id="{E4FC0FB4-E583-462B-9C84-009A72121069}"/>
              </a:ext>
            </a:extLst>
          </p:cNvPr>
          <p:cNvSpPr/>
          <p:nvPr/>
        </p:nvSpPr>
        <p:spPr>
          <a:xfrm>
            <a:off x="9720489" y="-154747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3" name="椭圆 52">
            <a:extLst>
              <a:ext uri="{FF2B5EF4-FFF2-40B4-BE49-F238E27FC236}">
                <a16:creationId xmlns:a16="http://schemas.microsoft.com/office/drawing/2014/main" id="{8E7AF899-875C-48A6-B24E-55AF83F2F12A}"/>
              </a:ext>
            </a:extLst>
          </p:cNvPr>
          <p:cNvSpPr/>
          <p:nvPr/>
        </p:nvSpPr>
        <p:spPr>
          <a:xfrm>
            <a:off x="8742136" y="-2012924"/>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grpSp>
        <p:nvGrpSpPr>
          <p:cNvPr id="70" name="Group 34">
            <a:extLst>
              <a:ext uri="{FF2B5EF4-FFF2-40B4-BE49-F238E27FC236}">
                <a16:creationId xmlns:a16="http://schemas.microsoft.com/office/drawing/2014/main" id="{D58F51A4-2071-4B7F-9DBD-27B79C451BCA}"/>
              </a:ext>
            </a:extLst>
          </p:cNvPr>
          <p:cNvGrpSpPr/>
          <p:nvPr/>
        </p:nvGrpSpPr>
        <p:grpSpPr>
          <a:xfrm>
            <a:off x="3915287" y="4202098"/>
            <a:ext cx="3994350" cy="212075"/>
            <a:chOff x="2221306" y="3931835"/>
            <a:chExt cx="4077598" cy="216467"/>
          </a:xfrm>
        </p:grpSpPr>
        <p:grpSp>
          <p:nvGrpSpPr>
            <p:cNvPr id="71" name="Group 50">
              <a:extLst>
                <a:ext uri="{FF2B5EF4-FFF2-40B4-BE49-F238E27FC236}">
                  <a16:creationId xmlns:a16="http://schemas.microsoft.com/office/drawing/2014/main" id="{DEF9E6B2-F1DD-4C34-BA19-B816F2601A8B}"/>
                </a:ext>
              </a:extLst>
            </p:cNvPr>
            <p:cNvGrpSpPr/>
            <p:nvPr/>
          </p:nvGrpSpPr>
          <p:grpSpPr>
            <a:xfrm>
              <a:off x="2221306" y="3931835"/>
              <a:ext cx="779786" cy="194452"/>
              <a:chOff x="2221306" y="3914656"/>
              <a:chExt cx="779786" cy="194452"/>
            </a:xfrm>
          </p:grpSpPr>
          <p:sp>
            <p:nvSpPr>
              <p:cNvPr id="81" name="TextBox 14">
                <a:extLst>
                  <a:ext uri="{FF2B5EF4-FFF2-40B4-BE49-F238E27FC236}">
                    <a16:creationId xmlns:a16="http://schemas.microsoft.com/office/drawing/2014/main" id="{6D450019-F183-42AF-9121-381465F5CF9B}"/>
                  </a:ext>
                </a:extLst>
              </p:cNvPr>
              <p:cNvSpPr txBox="1"/>
              <p:nvPr/>
            </p:nvSpPr>
            <p:spPr>
              <a:xfrm>
                <a:off x="2735994" y="3934938"/>
                <a:ext cx="265098" cy="159105"/>
              </a:xfrm>
              <a:prstGeom prst="rect">
                <a:avLst/>
              </a:prstGeom>
              <a:noFill/>
            </p:spPr>
            <p:txBody>
              <a:bodyPr wrap="none" lIns="0" tIns="0" rIns="0" bIns="0" rtlCol="0" anchor="t">
                <a:spAutoFit/>
              </a:bodyPr>
              <a:lstStyle/>
              <a:p>
                <a:pPr algn="ctr"/>
                <a:r>
                  <a:rPr lang="zh-CN" altLang="en-US" sz="1013" b="1" dirty="0">
                    <a:latin typeface="微软雅黑" panose="020B0503020204020204" pitchFamily="34" charset="-122"/>
                    <a:ea typeface="微软雅黑" panose="020B0503020204020204" pitchFamily="34" charset="-122"/>
                  </a:rPr>
                  <a:t>架构</a:t>
                </a:r>
                <a:endParaRPr lang="en-US" sz="1013" b="1" dirty="0">
                  <a:latin typeface="微软雅黑" panose="020B0503020204020204" pitchFamily="34" charset="-122"/>
                  <a:ea typeface="微软雅黑" panose="020B0503020204020204" pitchFamily="34" charset="-122"/>
                </a:endParaRPr>
              </a:p>
            </p:txBody>
          </p:sp>
          <p:sp>
            <p:nvSpPr>
              <p:cNvPr id="82" name="Oval 62">
                <a:extLst>
                  <a:ext uri="{FF2B5EF4-FFF2-40B4-BE49-F238E27FC236}">
                    <a16:creationId xmlns:a16="http://schemas.microsoft.com/office/drawing/2014/main" id="{5C832C11-43AB-4E24-8DEB-BD01289B1AE8}"/>
                  </a:ext>
                </a:extLst>
              </p:cNvPr>
              <p:cNvSpPr>
                <a:spLocks noChangeAspect="1"/>
              </p:cNvSpPr>
              <p:nvPr/>
            </p:nvSpPr>
            <p:spPr>
              <a:xfrm>
                <a:off x="2221306" y="3914656"/>
                <a:ext cx="200183" cy="194452"/>
              </a:xfrm>
              <a:prstGeom prst="ellipse">
                <a:avLst/>
              </a:prstGeom>
              <a:solidFill>
                <a:srgbClr val="5F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b="1" dirty="0">
                  <a:solidFill>
                    <a:schemeClr val="tx1"/>
                  </a:solidFill>
                  <a:latin typeface="微软雅黑" panose="020B0503020204020204" pitchFamily="34" charset="-122"/>
                  <a:ea typeface="微软雅黑" panose="020B0503020204020204" pitchFamily="34" charset="-122"/>
                </a:endParaRPr>
              </a:p>
            </p:txBody>
          </p:sp>
        </p:grpSp>
        <p:grpSp>
          <p:nvGrpSpPr>
            <p:cNvPr id="72" name="Group 45">
              <a:extLst>
                <a:ext uri="{FF2B5EF4-FFF2-40B4-BE49-F238E27FC236}">
                  <a16:creationId xmlns:a16="http://schemas.microsoft.com/office/drawing/2014/main" id="{76154941-A51E-4DFF-BBE3-F5B2941603A6}"/>
                </a:ext>
              </a:extLst>
            </p:cNvPr>
            <p:cNvGrpSpPr/>
            <p:nvPr/>
          </p:nvGrpSpPr>
          <p:grpSpPr>
            <a:xfrm>
              <a:off x="3453487" y="3931835"/>
              <a:ext cx="610257" cy="194452"/>
              <a:chOff x="3630785" y="3947915"/>
              <a:chExt cx="610257" cy="194452"/>
            </a:xfrm>
          </p:grpSpPr>
          <p:sp>
            <p:nvSpPr>
              <p:cNvPr id="79" name="TextBox 12">
                <a:extLst>
                  <a:ext uri="{FF2B5EF4-FFF2-40B4-BE49-F238E27FC236}">
                    <a16:creationId xmlns:a16="http://schemas.microsoft.com/office/drawing/2014/main" id="{AA57DD22-F66E-40BE-855D-613B82B71192}"/>
                  </a:ext>
                </a:extLst>
              </p:cNvPr>
              <p:cNvSpPr txBox="1"/>
              <p:nvPr/>
            </p:nvSpPr>
            <p:spPr>
              <a:xfrm>
                <a:off x="3975944" y="3968197"/>
                <a:ext cx="265098" cy="159105"/>
              </a:xfrm>
              <a:prstGeom prst="rect">
                <a:avLst/>
              </a:prstGeom>
              <a:noFill/>
            </p:spPr>
            <p:txBody>
              <a:bodyPr wrap="none" lIns="0" tIns="0" rIns="0" bIns="0" rtlCol="0" anchor="t">
                <a:spAutoFit/>
              </a:bodyPr>
              <a:lstStyle/>
              <a:p>
                <a:pPr algn="ctr"/>
                <a:r>
                  <a:rPr lang="zh-CN" altLang="en-US" sz="1013" b="1" dirty="0">
                    <a:latin typeface="微软雅黑" panose="020B0503020204020204" pitchFamily="34" charset="-122"/>
                    <a:ea typeface="微软雅黑" panose="020B0503020204020204" pitchFamily="34" charset="-122"/>
                  </a:rPr>
                  <a:t>分析</a:t>
                </a:r>
                <a:endParaRPr lang="en-US" sz="1013" b="1" dirty="0">
                  <a:latin typeface="微软雅黑" panose="020B0503020204020204" pitchFamily="34" charset="-122"/>
                  <a:ea typeface="微软雅黑" panose="020B0503020204020204" pitchFamily="34" charset="-122"/>
                </a:endParaRPr>
              </a:p>
            </p:txBody>
          </p:sp>
          <p:sp>
            <p:nvSpPr>
              <p:cNvPr id="80" name="Oval 58">
                <a:extLst>
                  <a:ext uri="{FF2B5EF4-FFF2-40B4-BE49-F238E27FC236}">
                    <a16:creationId xmlns:a16="http://schemas.microsoft.com/office/drawing/2014/main" id="{BBDA8ABA-22C6-43D3-9534-E405112B6F0E}"/>
                  </a:ext>
                </a:extLst>
              </p:cNvPr>
              <p:cNvSpPr>
                <a:spLocks noChangeAspect="1"/>
              </p:cNvSpPr>
              <p:nvPr/>
            </p:nvSpPr>
            <p:spPr>
              <a:xfrm>
                <a:off x="3630785" y="3947915"/>
                <a:ext cx="200183" cy="194452"/>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b="1" dirty="0">
                  <a:solidFill>
                    <a:schemeClr val="tx1"/>
                  </a:solidFill>
                  <a:latin typeface="微软雅黑" panose="020B0503020204020204" pitchFamily="34" charset="-122"/>
                  <a:ea typeface="微软雅黑" panose="020B0503020204020204" pitchFamily="34" charset="-122"/>
                </a:endParaRPr>
              </a:p>
            </p:txBody>
          </p:sp>
        </p:grpSp>
        <p:grpSp>
          <p:nvGrpSpPr>
            <p:cNvPr id="73" name="Group 37">
              <a:extLst>
                <a:ext uri="{FF2B5EF4-FFF2-40B4-BE49-F238E27FC236}">
                  <a16:creationId xmlns:a16="http://schemas.microsoft.com/office/drawing/2014/main" id="{39161615-DD59-4F57-9D4B-23200ED992AB}"/>
                </a:ext>
              </a:extLst>
            </p:cNvPr>
            <p:cNvGrpSpPr/>
            <p:nvPr/>
          </p:nvGrpSpPr>
          <p:grpSpPr>
            <a:xfrm>
              <a:off x="4346222" y="3931835"/>
              <a:ext cx="752237" cy="216467"/>
              <a:chOff x="4407454" y="3949014"/>
              <a:chExt cx="752237" cy="216467"/>
            </a:xfrm>
          </p:grpSpPr>
          <p:sp>
            <p:nvSpPr>
              <p:cNvPr id="77" name="TextBox 10">
                <a:extLst>
                  <a:ext uri="{FF2B5EF4-FFF2-40B4-BE49-F238E27FC236}">
                    <a16:creationId xmlns:a16="http://schemas.microsoft.com/office/drawing/2014/main" id="{09BC2606-6989-4A21-9B81-F16A7585CAF7}"/>
                  </a:ext>
                </a:extLst>
              </p:cNvPr>
              <p:cNvSpPr txBox="1"/>
              <p:nvPr/>
            </p:nvSpPr>
            <p:spPr>
              <a:xfrm>
                <a:off x="4845498" y="3976991"/>
                <a:ext cx="314193" cy="188490"/>
              </a:xfrm>
              <a:prstGeom prst="rect">
                <a:avLst/>
              </a:prstGeom>
              <a:noFill/>
            </p:spPr>
            <p:txBody>
              <a:bodyPr wrap="none" lIns="0" tIns="0" rIns="0" bIns="0" rtlCol="0" anchor="t">
                <a:spAutoFit/>
              </a:bodyPr>
              <a:lstStyle/>
              <a:p>
                <a:pPr algn="ctr"/>
                <a:r>
                  <a:rPr lang="zh-CN" altLang="en-US" sz="1200" b="1" dirty="0">
                    <a:latin typeface="微软雅黑" panose="020B0503020204020204" pitchFamily="34" charset="-122"/>
                    <a:ea typeface="微软雅黑" panose="020B0503020204020204" pitchFamily="34" charset="-122"/>
                  </a:rPr>
                  <a:t>完善</a:t>
                </a:r>
                <a:endParaRPr lang="en-US" sz="1200" b="1" dirty="0">
                  <a:latin typeface="微软雅黑" panose="020B0503020204020204" pitchFamily="34" charset="-122"/>
                  <a:ea typeface="微软雅黑" panose="020B0503020204020204" pitchFamily="34" charset="-122"/>
                </a:endParaRPr>
              </a:p>
            </p:txBody>
          </p:sp>
          <p:sp>
            <p:nvSpPr>
              <p:cNvPr id="78" name="Oval 55">
                <a:extLst>
                  <a:ext uri="{FF2B5EF4-FFF2-40B4-BE49-F238E27FC236}">
                    <a16:creationId xmlns:a16="http://schemas.microsoft.com/office/drawing/2014/main" id="{66887C52-8FA4-4ADC-95B3-5ED9581CD81D}"/>
                  </a:ext>
                </a:extLst>
              </p:cNvPr>
              <p:cNvSpPr>
                <a:spLocks noChangeAspect="1"/>
              </p:cNvSpPr>
              <p:nvPr/>
            </p:nvSpPr>
            <p:spPr>
              <a:xfrm>
                <a:off x="4407454" y="3949014"/>
                <a:ext cx="200183" cy="194452"/>
              </a:xfrm>
              <a:prstGeom prst="ellipse">
                <a:avLst/>
              </a:prstGeom>
              <a:solidFill>
                <a:srgbClr val="5F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b="1" dirty="0">
                  <a:solidFill>
                    <a:schemeClr val="tx1"/>
                  </a:solidFill>
                  <a:latin typeface="微软雅黑" panose="020B0503020204020204" pitchFamily="34" charset="-122"/>
                  <a:ea typeface="微软雅黑" panose="020B0503020204020204" pitchFamily="34" charset="-122"/>
                </a:endParaRPr>
              </a:p>
            </p:txBody>
          </p:sp>
        </p:grpSp>
        <p:grpSp>
          <p:nvGrpSpPr>
            <p:cNvPr id="74" name="Group 41">
              <a:extLst>
                <a:ext uri="{FF2B5EF4-FFF2-40B4-BE49-F238E27FC236}">
                  <a16:creationId xmlns:a16="http://schemas.microsoft.com/office/drawing/2014/main" id="{741B87B7-3A38-4743-9963-D6223DE384B1}"/>
                </a:ext>
              </a:extLst>
            </p:cNvPr>
            <p:cNvGrpSpPr/>
            <p:nvPr/>
          </p:nvGrpSpPr>
          <p:grpSpPr>
            <a:xfrm>
              <a:off x="5474209" y="3931835"/>
              <a:ext cx="824695" cy="216467"/>
              <a:chOff x="5474209" y="3949014"/>
              <a:chExt cx="824695" cy="216467"/>
            </a:xfrm>
          </p:grpSpPr>
          <p:sp>
            <p:nvSpPr>
              <p:cNvPr id="75" name="TextBox 8">
                <a:extLst>
                  <a:ext uri="{FF2B5EF4-FFF2-40B4-BE49-F238E27FC236}">
                    <a16:creationId xmlns:a16="http://schemas.microsoft.com/office/drawing/2014/main" id="{995F6854-8988-4158-8B99-066DBE0911F8}"/>
                  </a:ext>
                </a:extLst>
              </p:cNvPr>
              <p:cNvSpPr txBox="1"/>
              <p:nvPr/>
            </p:nvSpPr>
            <p:spPr>
              <a:xfrm>
                <a:off x="5984711" y="3976991"/>
                <a:ext cx="314193" cy="188490"/>
              </a:xfrm>
              <a:prstGeom prst="rect">
                <a:avLst/>
              </a:prstGeom>
              <a:noFill/>
            </p:spPr>
            <p:txBody>
              <a:bodyPr wrap="none" lIns="0" tIns="0" rIns="0" bIns="0" rtlCol="0" anchor="t">
                <a:spAutoFit/>
              </a:bodyPr>
              <a:lstStyle/>
              <a:p>
                <a:pPr algn="ctr"/>
                <a:r>
                  <a:rPr lang="zh-CN" altLang="en-US" sz="1200" b="1" dirty="0">
                    <a:latin typeface="微软雅黑" panose="020B0503020204020204" pitchFamily="34" charset="-122"/>
                    <a:ea typeface="微软雅黑" panose="020B0503020204020204" pitchFamily="34" charset="-122"/>
                  </a:rPr>
                  <a:t>学习</a:t>
                </a:r>
                <a:endParaRPr lang="en-US" sz="1200" b="1" dirty="0">
                  <a:latin typeface="微软雅黑" panose="020B0503020204020204" pitchFamily="34" charset="-122"/>
                  <a:ea typeface="微软雅黑" panose="020B0503020204020204" pitchFamily="34" charset="-122"/>
                </a:endParaRPr>
              </a:p>
            </p:txBody>
          </p:sp>
          <p:sp>
            <p:nvSpPr>
              <p:cNvPr id="76" name="Oval 47">
                <a:extLst>
                  <a:ext uri="{FF2B5EF4-FFF2-40B4-BE49-F238E27FC236}">
                    <a16:creationId xmlns:a16="http://schemas.microsoft.com/office/drawing/2014/main" id="{04307B48-7829-423E-BF63-755A873D96DB}"/>
                  </a:ext>
                </a:extLst>
              </p:cNvPr>
              <p:cNvSpPr>
                <a:spLocks noChangeAspect="1"/>
              </p:cNvSpPr>
              <p:nvPr/>
            </p:nvSpPr>
            <p:spPr>
              <a:xfrm>
                <a:off x="5474209" y="3949014"/>
                <a:ext cx="200183" cy="194452"/>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b="1" dirty="0">
                  <a:solidFill>
                    <a:schemeClr val="tx1"/>
                  </a:solidFill>
                  <a:latin typeface="微软雅黑" panose="020B0503020204020204" pitchFamily="34" charset="-122"/>
                  <a:ea typeface="微软雅黑" panose="020B0503020204020204" pitchFamily="34" charset="-122"/>
                </a:endParaRPr>
              </a:p>
            </p:txBody>
          </p:sp>
        </p:grpSp>
      </p:grpSp>
      <p:sp>
        <p:nvSpPr>
          <p:cNvPr id="83" name="TextBox 16">
            <a:extLst>
              <a:ext uri="{FF2B5EF4-FFF2-40B4-BE49-F238E27FC236}">
                <a16:creationId xmlns:a16="http://schemas.microsoft.com/office/drawing/2014/main" id="{5682289B-C87C-4D2C-9DAB-EEBACBE2EF97}"/>
              </a:ext>
            </a:extLst>
          </p:cNvPr>
          <p:cNvSpPr txBox="1"/>
          <p:nvPr/>
        </p:nvSpPr>
        <p:spPr>
          <a:xfrm>
            <a:off x="2335761" y="4847103"/>
            <a:ext cx="7436836" cy="521361"/>
          </a:xfrm>
          <a:prstGeom prst="rect">
            <a:avLst/>
          </a:prstGeom>
          <a:noFill/>
        </p:spPr>
        <p:txBody>
          <a:bodyPr wrap="square" lIns="0" tIns="0" rIns="0" bIns="0" rtlCol="0">
            <a:spAutoFit/>
          </a:bodyPr>
          <a:lstStyle/>
          <a:p>
            <a:pPr algn="ctr">
              <a:lnSpc>
                <a:spcPct val="150000"/>
              </a:lnSpc>
            </a:pPr>
            <a:r>
              <a:rPr lang="zh-CN" altLang="en-US" sz="1200" dirty="0">
                <a:latin typeface="微软雅黑" panose="020B0503020204020204" pitchFamily="34" charset="-122"/>
                <a:ea typeface="微软雅黑" panose="020B0503020204020204" pitchFamily="34" charset="-122"/>
              </a:rPr>
              <a:t>您的内容打在这里，在此框中选择粘贴，并选择只保留文字。您的内容打在这里，在此框中选择粘贴</a:t>
            </a:r>
            <a:endParaRPr lang="en-US" altLang="zh-CN" sz="1200" dirty="0">
              <a:latin typeface="微软雅黑" panose="020B0503020204020204" pitchFamily="34" charset="-122"/>
              <a:ea typeface="微软雅黑" panose="020B0503020204020204" pitchFamily="34" charset="-122"/>
            </a:endParaRPr>
          </a:p>
          <a:p>
            <a:pPr algn="ctr">
              <a:lnSpc>
                <a:spcPct val="150000"/>
              </a:lnSpc>
            </a:pPr>
            <a:r>
              <a:rPr lang="zh-CN" altLang="en-US" sz="1200" dirty="0">
                <a:latin typeface="微软雅黑" panose="020B0503020204020204" pitchFamily="34" charset="-122"/>
                <a:ea typeface="微软雅黑" panose="020B0503020204020204" pitchFamily="34" charset="-122"/>
              </a:rPr>
              <a:t>您的内容打在这里，在此框中选择粘贴，并选择只保留文字。</a:t>
            </a:r>
            <a:endParaRPr lang="en-US" altLang="zh-CN" sz="1200" dirty="0">
              <a:latin typeface="微软雅黑" panose="020B0503020204020204" pitchFamily="34" charset="-122"/>
              <a:ea typeface="微软雅黑" panose="020B0503020204020204" pitchFamily="34" charset="-122"/>
            </a:endParaRPr>
          </a:p>
        </p:txBody>
      </p:sp>
      <p:cxnSp>
        <p:nvCxnSpPr>
          <p:cNvPr id="84" name="Straight Connector 46">
            <a:extLst>
              <a:ext uri="{FF2B5EF4-FFF2-40B4-BE49-F238E27FC236}">
                <a16:creationId xmlns:a16="http://schemas.microsoft.com/office/drawing/2014/main" id="{F900EB27-918F-44EF-AF73-65BB07BDF1D7}"/>
              </a:ext>
            </a:extLst>
          </p:cNvPr>
          <p:cNvCxnSpPr/>
          <p:nvPr/>
        </p:nvCxnSpPr>
        <p:spPr>
          <a:xfrm>
            <a:off x="2341782" y="4716467"/>
            <a:ext cx="7424794" cy="0"/>
          </a:xfrm>
          <a:prstGeom prst="line">
            <a:avLst/>
          </a:prstGeom>
          <a:ln w="19050">
            <a:solidFill>
              <a:schemeClr val="bg1">
                <a:lumMod val="75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85" name="Group 64">
            <a:extLst>
              <a:ext uri="{FF2B5EF4-FFF2-40B4-BE49-F238E27FC236}">
                <a16:creationId xmlns:a16="http://schemas.microsoft.com/office/drawing/2014/main" id="{55184BE2-F928-4476-91A6-43759805F1FD}"/>
              </a:ext>
            </a:extLst>
          </p:cNvPr>
          <p:cNvGrpSpPr/>
          <p:nvPr/>
        </p:nvGrpSpPr>
        <p:grpSpPr>
          <a:xfrm>
            <a:off x="2047586" y="2330791"/>
            <a:ext cx="1924423" cy="1345926"/>
            <a:chOff x="481903" y="1497356"/>
            <a:chExt cx="1964531" cy="1373798"/>
          </a:xfrm>
        </p:grpSpPr>
        <p:sp>
          <p:nvSpPr>
            <p:cNvPr id="86" name="Freeform 50">
              <a:extLst>
                <a:ext uri="{FF2B5EF4-FFF2-40B4-BE49-F238E27FC236}">
                  <a16:creationId xmlns:a16="http://schemas.microsoft.com/office/drawing/2014/main" id="{75EBAFF5-8C19-4B29-9569-76FFA4FC1CBF}"/>
                </a:ext>
              </a:extLst>
            </p:cNvPr>
            <p:cNvSpPr/>
            <p:nvPr/>
          </p:nvSpPr>
          <p:spPr>
            <a:xfrm>
              <a:off x="874809" y="1497356"/>
              <a:ext cx="1571625" cy="1373798"/>
            </a:xfrm>
            <a:custGeom>
              <a:avLst/>
              <a:gdLst>
                <a:gd name="connsiteX0" fmla="*/ 0 w 1571625"/>
                <a:gd name="connsiteY0" fmla="*/ 206070 h 1373798"/>
                <a:gd name="connsiteX1" fmla="*/ 884726 w 1571625"/>
                <a:gd name="connsiteY1" fmla="*/ 206070 h 1373798"/>
                <a:gd name="connsiteX2" fmla="*/ 884726 w 1571625"/>
                <a:gd name="connsiteY2" fmla="*/ 0 h 1373798"/>
                <a:gd name="connsiteX3" fmla="*/ 1571625 w 1571625"/>
                <a:gd name="connsiteY3" fmla="*/ 686899 h 1373798"/>
                <a:gd name="connsiteX4" fmla="*/ 884726 w 1571625"/>
                <a:gd name="connsiteY4" fmla="*/ 1373798 h 1373798"/>
                <a:gd name="connsiteX5" fmla="*/ 884726 w 1571625"/>
                <a:gd name="connsiteY5" fmla="*/ 1167728 h 1373798"/>
                <a:gd name="connsiteX6" fmla="*/ 0 w 1571625"/>
                <a:gd name="connsiteY6" fmla="*/ 1167728 h 1373798"/>
                <a:gd name="connsiteX7" fmla="*/ 0 w 1571625"/>
                <a:gd name="connsiteY7" fmla="*/ 206070 h 1373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71625" h="1373798">
                  <a:moveTo>
                    <a:pt x="0" y="206070"/>
                  </a:moveTo>
                  <a:lnTo>
                    <a:pt x="884726" y="206070"/>
                  </a:lnTo>
                  <a:lnTo>
                    <a:pt x="884726" y="0"/>
                  </a:lnTo>
                  <a:lnTo>
                    <a:pt x="1571625" y="686899"/>
                  </a:lnTo>
                  <a:lnTo>
                    <a:pt x="884726" y="1373798"/>
                  </a:lnTo>
                  <a:lnTo>
                    <a:pt x="884726" y="1167728"/>
                  </a:lnTo>
                  <a:lnTo>
                    <a:pt x="0" y="1167728"/>
                  </a:lnTo>
                  <a:lnTo>
                    <a:pt x="0" y="206070"/>
                  </a:lnTo>
                  <a:close/>
                </a:path>
              </a:pathLst>
            </a:custGeom>
            <a:solidFill>
              <a:srgbClr val="5F0808">
                <a:alpha val="90000"/>
              </a:srgb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22296" tIns="159815" rIns="319933" bIns="159815" numCol="1" spcCol="1270" anchor="ctr" anchorCtr="0">
              <a:noAutofit/>
            </a:bodyPr>
            <a:lstStyle/>
            <a:p>
              <a:pPr marL="167954" lvl="1" indent="-167954" defTabSz="783787">
                <a:spcBef>
                  <a:spcPct val="0"/>
                </a:spcBef>
                <a:spcAft>
                  <a:spcPct val="15000"/>
                </a:spcAft>
              </a:pPr>
              <a:endParaRPr lang="en-US" sz="4703"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7" name="Freeform 51">
              <a:extLst>
                <a:ext uri="{FF2B5EF4-FFF2-40B4-BE49-F238E27FC236}">
                  <a16:creationId xmlns:a16="http://schemas.microsoft.com/office/drawing/2014/main" id="{090B80DF-A6F2-40C6-A40D-249E59BEE767}"/>
                </a:ext>
              </a:extLst>
            </p:cNvPr>
            <p:cNvSpPr/>
            <p:nvPr/>
          </p:nvSpPr>
          <p:spPr>
            <a:xfrm>
              <a:off x="481903" y="1791349"/>
              <a:ext cx="785812" cy="785812"/>
            </a:xfrm>
            <a:custGeom>
              <a:avLst/>
              <a:gdLst>
                <a:gd name="connsiteX0" fmla="*/ 0 w 785812"/>
                <a:gd name="connsiteY0" fmla="*/ 392906 h 785812"/>
                <a:gd name="connsiteX1" fmla="*/ 115080 w 785812"/>
                <a:gd name="connsiteY1" fmla="*/ 115080 h 785812"/>
                <a:gd name="connsiteX2" fmla="*/ 392907 w 785812"/>
                <a:gd name="connsiteY2" fmla="*/ 1 h 785812"/>
                <a:gd name="connsiteX3" fmla="*/ 670733 w 785812"/>
                <a:gd name="connsiteY3" fmla="*/ 115081 h 785812"/>
                <a:gd name="connsiteX4" fmla="*/ 785812 w 785812"/>
                <a:gd name="connsiteY4" fmla="*/ 392908 h 785812"/>
                <a:gd name="connsiteX5" fmla="*/ 670732 w 785812"/>
                <a:gd name="connsiteY5" fmla="*/ 670735 h 785812"/>
                <a:gd name="connsiteX6" fmla="*/ 392905 w 785812"/>
                <a:gd name="connsiteY6" fmla="*/ 785814 h 785812"/>
                <a:gd name="connsiteX7" fmla="*/ 115078 w 785812"/>
                <a:gd name="connsiteY7" fmla="*/ 670734 h 785812"/>
                <a:gd name="connsiteX8" fmla="*/ -1 w 785812"/>
                <a:gd name="connsiteY8" fmla="*/ 392907 h 785812"/>
                <a:gd name="connsiteX9" fmla="*/ 0 w 785812"/>
                <a:gd name="connsiteY9" fmla="*/ 392906 h 78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5812" h="785812">
                  <a:moveTo>
                    <a:pt x="0" y="392906"/>
                  </a:moveTo>
                  <a:cubicBezTo>
                    <a:pt x="0" y="288701"/>
                    <a:pt x="41396" y="188764"/>
                    <a:pt x="115080" y="115080"/>
                  </a:cubicBezTo>
                  <a:cubicBezTo>
                    <a:pt x="188764" y="41396"/>
                    <a:pt x="288702" y="1"/>
                    <a:pt x="392907" y="1"/>
                  </a:cubicBezTo>
                  <a:cubicBezTo>
                    <a:pt x="497112" y="1"/>
                    <a:pt x="597049" y="41397"/>
                    <a:pt x="670733" y="115081"/>
                  </a:cubicBezTo>
                  <a:cubicBezTo>
                    <a:pt x="744417" y="188765"/>
                    <a:pt x="785812" y="288703"/>
                    <a:pt x="785812" y="392908"/>
                  </a:cubicBezTo>
                  <a:cubicBezTo>
                    <a:pt x="785812" y="497113"/>
                    <a:pt x="744417" y="597050"/>
                    <a:pt x="670732" y="670735"/>
                  </a:cubicBezTo>
                  <a:cubicBezTo>
                    <a:pt x="597048" y="744419"/>
                    <a:pt x="497111" y="785814"/>
                    <a:pt x="392905" y="785814"/>
                  </a:cubicBezTo>
                  <a:cubicBezTo>
                    <a:pt x="288700" y="785814"/>
                    <a:pt x="188763" y="744419"/>
                    <a:pt x="115078" y="670734"/>
                  </a:cubicBezTo>
                  <a:cubicBezTo>
                    <a:pt x="41394" y="597050"/>
                    <a:pt x="-1" y="497112"/>
                    <a:pt x="-1" y="392907"/>
                  </a:cubicBezTo>
                  <a:lnTo>
                    <a:pt x="0" y="392906"/>
                  </a:lnTo>
                  <a:close/>
                </a:path>
              </a:pathLst>
            </a:custGeom>
            <a:solidFill>
              <a:schemeClr val="bg1"/>
            </a:solidFill>
            <a:ln>
              <a:solidFill>
                <a:srgbClr val="5F0808"/>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2957" tIns="92957" rIns="92957" bIns="92957" numCol="1" spcCol="1270" anchor="ctr" anchorCtr="0">
              <a:noAutofit/>
            </a:bodyPr>
            <a:lstStyle/>
            <a:p>
              <a:pPr algn="ctr" defTabSz="783787">
                <a:spcBef>
                  <a:spcPct val="0"/>
                </a:spcBef>
                <a:spcAft>
                  <a:spcPct val="35000"/>
                </a:spcAft>
              </a:pPr>
              <a:r>
                <a:rPr lang="en-US" sz="2719" b="1" dirty="0">
                  <a:solidFill>
                    <a:srgbClr val="5F0808"/>
                  </a:solidFill>
                  <a:latin typeface="微软雅黑" panose="020B0503020204020204" pitchFamily="34" charset="-122"/>
                  <a:ea typeface="微软雅黑" panose="020B0503020204020204" pitchFamily="34" charset="-122"/>
                </a:rPr>
                <a:t>01</a:t>
              </a:r>
              <a:endParaRPr lang="en-US" sz="2719" dirty="0">
                <a:solidFill>
                  <a:srgbClr val="5F0808"/>
                </a:solidFill>
                <a:latin typeface="微软雅黑" panose="020B0503020204020204" pitchFamily="34" charset="-122"/>
                <a:ea typeface="微软雅黑" panose="020B0503020204020204" pitchFamily="34" charset="-122"/>
              </a:endParaRPr>
            </a:p>
          </p:txBody>
        </p:sp>
      </p:grpSp>
      <p:grpSp>
        <p:nvGrpSpPr>
          <p:cNvPr id="88" name="Group 68">
            <a:extLst>
              <a:ext uri="{FF2B5EF4-FFF2-40B4-BE49-F238E27FC236}">
                <a16:creationId xmlns:a16="http://schemas.microsoft.com/office/drawing/2014/main" id="{D956EECD-7EEB-4130-A856-B9979F665B50}"/>
              </a:ext>
            </a:extLst>
          </p:cNvPr>
          <p:cNvGrpSpPr/>
          <p:nvPr/>
        </p:nvGrpSpPr>
        <p:grpSpPr>
          <a:xfrm>
            <a:off x="4068231" y="2330791"/>
            <a:ext cx="1924423" cy="1345926"/>
            <a:chOff x="2544661" y="1497356"/>
            <a:chExt cx="1964531" cy="1373798"/>
          </a:xfrm>
        </p:grpSpPr>
        <p:sp>
          <p:nvSpPr>
            <p:cNvPr id="89" name="Freeform 52">
              <a:extLst>
                <a:ext uri="{FF2B5EF4-FFF2-40B4-BE49-F238E27FC236}">
                  <a16:creationId xmlns:a16="http://schemas.microsoft.com/office/drawing/2014/main" id="{848E6347-A989-4D10-B698-F9A4CDAB2C85}"/>
                </a:ext>
              </a:extLst>
            </p:cNvPr>
            <p:cNvSpPr/>
            <p:nvPr/>
          </p:nvSpPr>
          <p:spPr>
            <a:xfrm>
              <a:off x="2937567" y="1497356"/>
              <a:ext cx="1571625" cy="1373798"/>
            </a:xfrm>
            <a:custGeom>
              <a:avLst/>
              <a:gdLst>
                <a:gd name="connsiteX0" fmla="*/ 0 w 1571625"/>
                <a:gd name="connsiteY0" fmla="*/ 206070 h 1373798"/>
                <a:gd name="connsiteX1" fmla="*/ 884726 w 1571625"/>
                <a:gd name="connsiteY1" fmla="*/ 206070 h 1373798"/>
                <a:gd name="connsiteX2" fmla="*/ 884726 w 1571625"/>
                <a:gd name="connsiteY2" fmla="*/ 0 h 1373798"/>
                <a:gd name="connsiteX3" fmla="*/ 1571625 w 1571625"/>
                <a:gd name="connsiteY3" fmla="*/ 686899 h 1373798"/>
                <a:gd name="connsiteX4" fmla="*/ 884726 w 1571625"/>
                <a:gd name="connsiteY4" fmla="*/ 1373798 h 1373798"/>
                <a:gd name="connsiteX5" fmla="*/ 884726 w 1571625"/>
                <a:gd name="connsiteY5" fmla="*/ 1167728 h 1373798"/>
                <a:gd name="connsiteX6" fmla="*/ 0 w 1571625"/>
                <a:gd name="connsiteY6" fmla="*/ 1167728 h 1373798"/>
                <a:gd name="connsiteX7" fmla="*/ 0 w 1571625"/>
                <a:gd name="connsiteY7" fmla="*/ 206070 h 1373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71625" h="1373798">
                  <a:moveTo>
                    <a:pt x="0" y="206070"/>
                  </a:moveTo>
                  <a:lnTo>
                    <a:pt x="884726" y="206070"/>
                  </a:lnTo>
                  <a:lnTo>
                    <a:pt x="884726" y="0"/>
                  </a:lnTo>
                  <a:lnTo>
                    <a:pt x="1571625" y="686899"/>
                  </a:lnTo>
                  <a:lnTo>
                    <a:pt x="884726" y="1373798"/>
                  </a:lnTo>
                  <a:lnTo>
                    <a:pt x="884726" y="1167728"/>
                  </a:lnTo>
                  <a:lnTo>
                    <a:pt x="0" y="1167728"/>
                  </a:lnTo>
                  <a:lnTo>
                    <a:pt x="0" y="206070"/>
                  </a:lnTo>
                  <a:close/>
                </a:path>
              </a:pathLst>
            </a:custGeom>
            <a:solidFill>
              <a:srgbClr val="262626">
                <a:alpha val="90000"/>
              </a:srgb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22295" tIns="159815" rIns="319934" bIns="159815" numCol="1" spcCol="1270" anchor="ctr" anchorCtr="0">
              <a:noAutofit/>
            </a:bodyPr>
            <a:lstStyle/>
            <a:p>
              <a:pPr marL="167954" lvl="1" indent="-167954" defTabSz="783787">
                <a:spcBef>
                  <a:spcPct val="0"/>
                </a:spcBef>
                <a:spcAft>
                  <a:spcPct val="15000"/>
                </a:spcAft>
              </a:pPr>
              <a:endParaRPr lang="en-US" sz="3527"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90" name="Freeform 53">
              <a:extLst>
                <a:ext uri="{FF2B5EF4-FFF2-40B4-BE49-F238E27FC236}">
                  <a16:creationId xmlns:a16="http://schemas.microsoft.com/office/drawing/2014/main" id="{F75E8331-D798-4C74-A5F2-1E807E5FCAA7}"/>
                </a:ext>
              </a:extLst>
            </p:cNvPr>
            <p:cNvSpPr/>
            <p:nvPr/>
          </p:nvSpPr>
          <p:spPr>
            <a:xfrm>
              <a:off x="2544661" y="1791349"/>
              <a:ext cx="785812" cy="785812"/>
            </a:xfrm>
            <a:custGeom>
              <a:avLst/>
              <a:gdLst>
                <a:gd name="connsiteX0" fmla="*/ 0 w 785812"/>
                <a:gd name="connsiteY0" fmla="*/ 392906 h 785812"/>
                <a:gd name="connsiteX1" fmla="*/ 115080 w 785812"/>
                <a:gd name="connsiteY1" fmla="*/ 115080 h 785812"/>
                <a:gd name="connsiteX2" fmla="*/ 392907 w 785812"/>
                <a:gd name="connsiteY2" fmla="*/ 1 h 785812"/>
                <a:gd name="connsiteX3" fmla="*/ 670733 w 785812"/>
                <a:gd name="connsiteY3" fmla="*/ 115081 h 785812"/>
                <a:gd name="connsiteX4" fmla="*/ 785812 w 785812"/>
                <a:gd name="connsiteY4" fmla="*/ 392908 h 785812"/>
                <a:gd name="connsiteX5" fmla="*/ 670732 w 785812"/>
                <a:gd name="connsiteY5" fmla="*/ 670735 h 785812"/>
                <a:gd name="connsiteX6" fmla="*/ 392905 w 785812"/>
                <a:gd name="connsiteY6" fmla="*/ 785814 h 785812"/>
                <a:gd name="connsiteX7" fmla="*/ 115078 w 785812"/>
                <a:gd name="connsiteY7" fmla="*/ 670734 h 785812"/>
                <a:gd name="connsiteX8" fmla="*/ -1 w 785812"/>
                <a:gd name="connsiteY8" fmla="*/ 392907 h 785812"/>
                <a:gd name="connsiteX9" fmla="*/ 0 w 785812"/>
                <a:gd name="connsiteY9" fmla="*/ 392906 h 78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5812" h="785812">
                  <a:moveTo>
                    <a:pt x="0" y="392906"/>
                  </a:moveTo>
                  <a:cubicBezTo>
                    <a:pt x="0" y="288701"/>
                    <a:pt x="41396" y="188764"/>
                    <a:pt x="115080" y="115080"/>
                  </a:cubicBezTo>
                  <a:cubicBezTo>
                    <a:pt x="188764" y="41396"/>
                    <a:pt x="288702" y="1"/>
                    <a:pt x="392907" y="1"/>
                  </a:cubicBezTo>
                  <a:cubicBezTo>
                    <a:pt x="497112" y="1"/>
                    <a:pt x="597049" y="41397"/>
                    <a:pt x="670733" y="115081"/>
                  </a:cubicBezTo>
                  <a:cubicBezTo>
                    <a:pt x="744417" y="188765"/>
                    <a:pt x="785812" y="288703"/>
                    <a:pt x="785812" y="392908"/>
                  </a:cubicBezTo>
                  <a:cubicBezTo>
                    <a:pt x="785812" y="497113"/>
                    <a:pt x="744417" y="597050"/>
                    <a:pt x="670732" y="670735"/>
                  </a:cubicBezTo>
                  <a:cubicBezTo>
                    <a:pt x="597048" y="744419"/>
                    <a:pt x="497111" y="785814"/>
                    <a:pt x="392905" y="785814"/>
                  </a:cubicBezTo>
                  <a:cubicBezTo>
                    <a:pt x="288700" y="785814"/>
                    <a:pt x="188763" y="744419"/>
                    <a:pt x="115078" y="670734"/>
                  </a:cubicBezTo>
                  <a:cubicBezTo>
                    <a:pt x="41394" y="597050"/>
                    <a:pt x="-1" y="497112"/>
                    <a:pt x="-1" y="392907"/>
                  </a:cubicBezTo>
                  <a:lnTo>
                    <a:pt x="0" y="392906"/>
                  </a:lnTo>
                  <a:close/>
                </a:path>
              </a:pathLst>
            </a:custGeom>
            <a:solidFill>
              <a:schemeClr val="bg1"/>
            </a:solidFill>
            <a:ln>
              <a:solidFill>
                <a:srgbClr val="262626"/>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2957" tIns="92957" rIns="92957" bIns="92957" numCol="1" spcCol="1270" anchor="ctr" anchorCtr="0">
              <a:noAutofit/>
            </a:bodyPr>
            <a:lstStyle/>
            <a:p>
              <a:pPr algn="ctr" defTabSz="783787">
                <a:spcBef>
                  <a:spcPct val="0"/>
                </a:spcBef>
                <a:spcAft>
                  <a:spcPct val="35000"/>
                </a:spcAft>
              </a:pPr>
              <a:r>
                <a:rPr lang="en-US" sz="2719" b="1" dirty="0">
                  <a:solidFill>
                    <a:srgbClr val="262626"/>
                  </a:solidFill>
                  <a:latin typeface="微软雅黑" panose="020B0503020204020204" pitchFamily="34" charset="-122"/>
                  <a:ea typeface="微软雅黑" panose="020B0503020204020204" pitchFamily="34" charset="-122"/>
                </a:rPr>
                <a:t>02</a:t>
              </a:r>
              <a:endParaRPr lang="en-US" sz="2719" dirty="0">
                <a:solidFill>
                  <a:srgbClr val="262626"/>
                </a:solidFill>
                <a:latin typeface="微软雅黑" panose="020B0503020204020204" pitchFamily="34" charset="-122"/>
                <a:ea typeface="微软雅黑" panose="020B0503020204020204" pitchFamily="34" charset="-122"/>
              </a:endParaRPr>
            </a:p>
          </p:txBody>
        </p:sp>
      </p:grpSp>
      <p:grpSp>
        <p:nvGrpSpPr>
          <p:cNvPr id="91" name="Group 69">
            <a:extLst>
              <a:ext uri="{FF2B5EF4-FFF2-40B4-BE49-F238E27FC236}">
                <a16:creationId xmlns:a16="http://schemas.microsoft.com/office/drawing/2014/main" id="{4E3CCD6E-3BB5-4C62-974E-CC76802BE531}"/>
              </a:ext>
            </a:extLst>
          </p:cNvPr>
          <p:cNvGrpSpPr/>
          <p:nvPr/>
        </p:nvGrpSpPr>
        <p:grpSpPr>
          <a:xfrm>
            <a:off x="6088876" y="2330791"/>
            <a:ext cx="1924423" cy="1345926"/>
            <a:chOff x="4607419" y="1497356"/>
            <a:chExt cx="1964531" cy="1373798"/>
          </a:xfrm>
        </p:grpSpPr>
        <p:sp>
          <p:nvSpPr>
            <p:cNvPr id="92" name="Freeform 54">
              <a:extLst>
                <a:ext uri="{FF2B5EF4-FFF2-40B4-BE49-F238E27FC236}">
                  <a16:creationId xmlns:a16="http://schemas.microsoft.com/office/drawing/2014/main" id="{5C10F260-1FE4-415F-A649-A97F13F439E8}"/>
                </a:ext>
              </a:extLst>
            </p:cNvPr>
            <p:cNvSpPr/>
            <p:nvPr/>
          </p:nvSpPr>
          <p:spPr>
            <a:xfrm>
              <a:off x="5000325" y="1497356"/>
              <a:ext cx="1571625" cy="1373798"/>
            </a:xfrm>
            <a:custGeom>
              <a:avLst/>
              <a:gdLst>
                <a:gd name="connsiteX0" fmla="*/ 0 w 1571625"/>
                <a:gd name="connsiteY0" fmla="*/ 206070 h 1373798"/>
                <a:gd name="connsiteX1" fmla="*/ 884726 w 1571625"/>
                <a:gd name="connsiteY1" fmla="*/ 206070 h 1373798"/>
                <a:gd name="connsiteX2" fmla="*/ 884726 w 1571625"/>
                <a:gd name="connsiteY2" fmla="*/ 0 h 1373798"/>
                <a:gd name="connsiteX3" fmla="*/ 1571625 w 1571625"/>
                <a:gd name="connsiteY3" fmla="*/ 686899 h 1373798"/>
                <a:gd name="connsiteX4" fmla="*/ 884726 w 1571625"/>
                <a:gd name="connsiteY4" fmla="*/ 1373798 h 1373798"/>
                <a:gd name="connsiteX5" fmla="*/ 884726 w 1571625"/>
                <a:gd name="connsiteY5" fmla="*/ 1167728 h 1373798"/>
                <a:gd name="connsiteX6" fmla="*/ 0 w 1571625"/>
                <a:gd name="connsiteY6" fmla="*/ 1167728 h 1373798"/>
                <a:gd name="connsiteX7" fmla="*/ 0 w 1571625"/>
                <a:gd name="connsiteY7" fmla="*/ 206070 h 1373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71625" h="1373798">
                  <a:moveTo>
                    <a:pt x="0" y="206070"/>
                  </a:moveTo>
                  <a:lnTo>
                    <a:pt x="884726" y="206070"/>
                  </a:lnTo>
                  <a:lnTo>
                    <a:pt x="884726" y="0"/>
                  </a:lnTo>
                  <a:lnTo>
                    <a:pt x="1571625" y="686899"/>
                  </a:lnTo>
                  <a:lnTo>
                    <a:pt x="884726" y="1373798"/>
                  </a:lnTo>
                  <a:lnTo>
                    <a:pt x="884726" y="1167728"/>
                  </a:lnTo>
                  <a:lnTo>
                    <a:pt x="0" y="1167728"/>
                  </a:lnTo>
                  <a:lnTo>
                    <a:pt x="0" y="206070"/>
                  </a:lnTo>
                  <a:close/>
                </a:path>
              </a:pathLst>
            </a:custGeom>
            <a:solidFill>
              <a:srgbClr val="5F0808">
                <a:alpha val="90000"/>
              </a:srgb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22295" tIns="159815" rIns="319934" bIns="159815" numCol="1" spcCol="1270" anchor="ctr" anchorCtr="0">
              <a:noAutofit/>
            </a:bodyPr>
            <a:lstStyle/>
            <a:p>
              <a:pPr marL="167954" lvl="1" indent="-167954" defTabSz="783787">
                <a:spcBef>
                  <a:spcPct val="0"/>
                </a:spcBef>
                <a:spcAft>
                  <a:spcPct val="15000"/>
                </a:spcAft>
              </a:pPr>
              <a:endParaRPr lang="en-US" sz="3527"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93" name="Freeform 56">
              <a:extLst>
                <a:ext uri="{FF2B5EF4-FFF2-40B4-BE49-F238E27FC236}">
                  <a16:creationId xmlns:a16="http://schemas.microsoft.com/office/drawing/2014/main" id="{6C73041B-4F79-458D-9193-63237E8D1522}"/>
                </a:ext>
              </a:extLst>
            </p:cNvPr>
            <p:cNvSpPr/>
            <p:nvPr/>
          </p:nvSpPr>
          <p:spPr>
            <a:xfrm>
              <a:off x="4607419" y="1791349"/>
              <a:ext cx="785812" cy="785812"/>
            </a:xfrm>
            <a:custGeom>
              <a:avLst/>
              <a:gdLst>
                <a:gd name="connsiteX0" fmla="*/ 0 w 785812"/>
                <a:gd name="connsiteY0" fmla="*/ 392906 h 785812"/>
                <a:gd name="connsiteX1" fmla="*/ 115080 w 785812"/>
                <a:gd name="connsiteY1" fmla="*/ 115080 h 785812"/>
                <a:gd name="connsiteX2" fmla="*/ 392907 w 785812"/>
                <a:gd name="connsiteY2" fmla="*/ 1 h 785812"/>
                <a:gd name="connsiteX3" fmla="*/ 670733 w 785812"/>
                <a:gd name="connsiteY3" fmla="*/ 115081 h 785812"/>
                <a:gd name="connsiteX4" fmla="*/ 785812 w 785812"/>
                <a:gd name="connsiteY4" fmla="*/ 392908 h 785812"/>
                <a:gd name="connsiteX5" fmla="*/ 670732 w 785812"/>
                <a:gd name="connsiteY5" fmla="*/ 670735 h 785812"/>
                <a:gd name="connsiteX6" fmla="*/ 392905 w 785812"/>
                <a:gd name="connsiteY6" fmla="*/ 785814 h 785812"/>
                <a:gd name="connsiteX7" fmla="*/ 115078 w 785812"/>
                <a:gd name="connsiteY7" fmla="*/ 670734 h 785812"/>
                <a:gd name="connsiteX8" fmla="*/ -1 w 785812"/>
                <a:gd name="connsiteY8" fmla="*/ 392907 h 785812"/>
                <a:gd name="connsiteX9" fmla="*/ 0 w 785812"/>
                <a:gd name="connsiteY9" fmla="*/ 392906 h 78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5812" h="785812">
                  <a:moveTo>
                    <a:pt x="0" y="392906"/>
                  </a:moveTo>
                  <a:cubicBezTo>
                    <a:pt x="0" y="288701"/>
                    <a:pt x="41396" y="188764"/>
                    <a:pt x="115080" y="115080"/>
                  </a:cubicBezTo>
                  <a:cubicBezTo>
                    <a:pt x="188764" y="41396"/>
                    <a:pt x="288702" y="1"/>
                    <a:pt x="392907" y="1"/>
                  </a:cubicBezTo>
                  <a:cubicBezTo>
                    <a:pt x="497112" y="1"/>
                    <a:pt x="597049" y="41397"/>
                    <a:pt x="670733" y="115081"/>
                  </a:cubicBezTo>
                  <a:cubicBezTo>
                    <a:pt x="744417" y="188765"/>
                    <a:pt x="785812" y="288703"/>
                    <a:pt x="785812" y="392908"/>
                  </a:cubicBezTo>
                  <a:cubicBezTo>
                    <a:pt x="785812" y="497113"/>
                    <a:pt x="744417" y="597050"/>
                    <a:pt x="670732" y="670735"/>
                  </a:cubicBezTo>
                  <a:cubicBezTo>
                    <a:pt x="597048" y="744419"/>
                    <a:pt x="497111" y="785814"/>
                    <a:pt x="392905" y="785814"/>
                  </a:cubicBezTo>
                  <a:cubicBezTo>
                    <a:pt x="288700" y="785814"/>
                    <a:pt x="188763" y="744419"/>
                    <a:pt x="115078" y="670734"/>
                  </a:cubicBezTo>
                  <a:cubicBezTo>
                    <a:pt x="41394" y="597050"/>
                    <a:pt x="-1" y="497112"/>
                    <a:pt x="-1" y="392907"/>
                  </a:cubicBezTo>
                  <a:lnTo>
                    <a:pt x="0" y="392906"/>
                  </a:lnTo>
                  <a:close/>
                </a:path>
              </a:pathLst>
            </a:custGeom>
            <a:solidFill>
              <a:schemeClr val="bg1"/>
            </a:solidFill>
            <a:ln>
              <a:solidFill>
                <a:srgbClr val="5F0808"/>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2957" tIns="92957" rIns="92957" bIns="92957" numCol="1" spcCol="1270" anchor="ctr" anchorCtr="0">
              <a:noAutofit/>
            </a:bodyPr>
            <a:lstStyle/>
            <a:p>
              <a:pPr algn="ctr" defTabSz="783787">
                <a:spcBef>
                  <a:spcPct val="0"/>
                </a:spcBef>
                <a:spcAft>
                  <a:spcPct val="35000"/>
                </a:spcAft>
              </a:pPr>
              <a:r>
                <a:rPr lang="en-US" sz="2719" b="1" dirty="0">
                  <a:solidFill>
                    <a:srgbClr val="5F0808"/>
                  </a:solidFill>
                  <a:latin typeface="微软雅黑" panose="020B0503020204020204" pitchFamily="34" charset="-122"/>
                  <a:ea typeface="微软雅黑" panose="020B0503020204020204" pitchFamily="34" charset="-122"/>
                </a:rPr>
                <a:t>03</a:t>
              </a:r>
              <a:endParaRPr lang="en-US" sz="2719" dirty="0">
                <a:solidFill>
                  <a:srgbClr val="5F0808"/>
                </a:solidFill>
                <a:latin typeface="微软雅黑" panose="020B0503020204020204" pitchFamily="34" charset="-122"/>
                <a:ea typeface="微软雅黑" panose="020B0503020204020204" pitchFamily="34" charset="-122"/>
              </a:endParaRPr>
            </a:p>
          </p:txBody>
        </p:sp>
      </p:grpSp>
      <p:grpSp>
        <p:nvGrpSpPr>
          <p:cNvPr id="94" name="Group 70">
            <a:extLst>
              <a:ext uri="{FF2B5EF4-FFF2-40B4-BE49-F238E27FC236}">
                <a16:creationId xmlns:a16="http://schemas.microsoft.com/office/drawing/2014/main" id="{8C32651C-A289-4839-AA29-BB7DDC0EDDC6}"/>
              </a:ext>
            </a:extLst>
          </p:cNvPr>
          <p:cNvGrpSpPr/>
          <p:nvPr/>
        </p:nvGrpSpPr>
        <p:grpSpPr>
          <a:xfrm>
            <a:off x="8123304" y="2330791"/>
            <a:ext cx="1924423" cy="1345926"/>
            <a:chOff x="6684248" y="1497356"/>
            <a:chExt cx="1964531" cy="1373798"/>
          </a:xfrm>
        </p:grpSpPr>
        <p:sp>
          <p:nvSpPr>
            <p:cNvPr id="95" name="Freeform 59">
              <a:extLst>
                <a:ext uri="{FF2B5EF4-FFF2-40B4-BE49-F238E27FC236}">
                  <a16:creationId xmlns:a16="http://schemas.microsoft.com/office/drawing/2014/main" id="{2F070C18-1F1F-4817-A06A-47EAD82D5E0A}"/>
                </a:ext>
              </a:extLst>
            </p:cNvPr>
            <p:cNvSpPr/>
            <p:nvPr/>
          </p:nvSpPr>
          <p:spPr>
            <a:xfrm>
              <a:off x="7077154" y="1497356"/>
              <a:ext cx="1571625" cy="1373798"/>
            </a:xfrm>
            <a:custGeom>
              <a:avLst/>
              <a:gdLst>
                <a:gd name="connsiteX0" fmla="*/ 0 w 1571625"/>
                <a:gd name="connsiteY0" fmla="*/ 206070 h 1373798"/>
                <a:gd name="connsiteX1" fmla="*/ 884726 w 1571625"/>
                <a:gd name="connsiteY1" fmla="*/ 206070 h 1373798"/>
                <a:gd name="connsiteX2" fmla="*/ 884726 w 1571625"/>
                <a:gd name="connsiteY2" fmla="*/ 0 h 1373798"/>
                <a:gd name="connsiteX3" fmla="*/ 1571625 w 1571625"/>
                <a:gd name="connsiteY3" fmla="*/ 686899 h 1373798"/>
                <a:gd name="connsiteX4" fmla="*/ 884726 w 1571625"/>
                <a:gd name="connsiteY4" fmla="*/ 1373798 h 1373798"/>
                <a:gd name="connsiteX5" fmla="*/ 884726 w 1571625"/>
                <a:gd name="connsiteY5" fmla="*/ 1167728 h 1373798"/>
                <a:gd name="connsiteX6" fmla="*/ 0 w 1571625"/>
                <a:gd name="connsiteY6" fmla="*/ 1167728 h 1373798"/>
                <a:gd name="connsiteX7" fmla="*/ 0 w 1571625"/>
                <a:gd name="connsiteY7" fmla="*/ 206070 h 1373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71625" h="1373798">
                  <a:moveTo>
                    <a:pt x="0" y="206070"/>
                  </a:moveTo>
                  <a:lnTo>
                    <a:pt x="884726" y="206070"/>
                  </a:lnTo>
                  <a:lnTo>
                    <a:pt x="884726" y="0"/>
                  </a:lnTo>
                  <a:lnTo>
                    <a:pt x="1571625" y="686899"/>
                  </a:lnTo>
                  <a:lnTo>
                    <a:pt x="884726" y="1373798"/>
                  </a:lnTo>
                  <a:lnTo>
                    <a:pt x="884726" y="1167728"/>
                  </a:lnTo>
                  <a:lnTo>
                    <a:pt x="0" y="1167728"/>
                  </a:lnTo>
                  <a:lnTo>
                    <a:pt x="0" y="206070"/>
                  </a:lnTo>
                  <a:close/>
                </a:path>
              </a:pathLst>
            </a:custGeom>
            <a:solidFill>
              <a:srgbClr val="262626">
                <a:alpha val="90000"/>
              </a:srgb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22295" tIns="159815" rIns="319934" bIns="159815" numCol="1" spcCol="1270" anchor="ctr" anchorCtr="0">
              <a:noAutofit/>
            </a:bodyPr>
            <a:lstStyle/>
            <a:p>
              <a:pPr marL="167954" lvl="1" indent="-167954" defTabSz="783787">
                <a:spcBef>
                  <a:spcPct val="0"/>
                </a:spcBef>
                <a:spcAft>
                  <a:spcPct val="15000"/>
                </a:spcAft>
              </a:pPr>
              <a:endParaRPr lang="en-US" sz="316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96" name="Freeform 61">
              <a:extLst>
                <a:ext uri="{FF2B5EF4-FFF2-40B4-BE49-F238E27FC236}">
                  <a16:creationId xmlns:a16="http://schemas.microsoft.com/office/drawing/2014/main" id="{8B76EB4E-2ECE-4CE3-AB97-95471B1159F3}"/>
                </a:ext>
              </a:extLst>
            </p:cNvPr>
            <p:cNvSpPr/>
            <p:nvPr/>
          </p:nvSpPr>
          <p:spPr>
            <a:xfrm>
              <a:off x="6684248" y="1791349"/>
              <a:ext cx="785812" cy="785812"/>
            </a:xfrm>
            <a:custGeom>
              <a:avLst/>
              <a:gdLst>
                <a:gd name="connsiteX0" fmla="*/ 0 w 785812"/>
                <a:gd name="connsiteY0" fmla="*/ 392906 h 785812"/>
                <a:gd name="connsiteX1" fmla="*/ 115080 w 785812"/>
                <a:gd name="connsiteY1" fmla="*/ 115080 h 785812"/>
                <a:gd name="connsiteX2" fmla="*/ 392907 w 785812"/>
                <a:gd name="connsiteY2" fmla="*/ 1 h 785812"/>
                <a:gd name="connsiteX3" fmla="*/ 670733 w 785812"/>
                <a:gd name="connsiteY3" fmla="*/ 115081 h 785812"/>
                <a:gd name="connsiteX4" fmla="*/ 785812 w 785812"/>
                <a:gd name="connsiteY4" fmla="*/ 392908 h 785812"/>
                <a:gd name="connsiteX5" fmla="*/ 670732 w 785812"/>
                <a:gd name="connsiteY5" fmla="*/ 670735 h 785812"/>
                <a:gd name="connsiteX6" fmla="*/ 392905 w 785812"/>
                <a:gd name="connsiteY6" fmla="*/ 785814 h 785812"/>
                <a:gd name="connsiteX7" fmla="*/ 115078 w 785812"/>
                <a:gd name="connsiteY7" fmla="*/ 670734 h 785812"/>
                <a:gd name="connsiteX8" fmla="*/ -1 w 785812"/>
                <a:gd name="connsiteY8" fmla="*/ 392907 h 785812"/>
                <a:gd name="connsiteX9" fmla="*/ 0 w 785812"/>
                <a:gd name="connsiteY9" fmla="*/ 392906 h 78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5812" h="785812">
                  <a:moveTo>
                    <a:pt x="0" y="392906"/>
                  </a:moveTo>
                  <a:cubicBezTo>
                    <a:pt x="0" y="288701"/>
                    <a:pt x="41396" y="188764"/>
                    <a:pt x="115080" y="115080"/>
                  </a:cubicBezTo>
                  <a:cubicBezTo>
                    <a:pt x="188764" y="41396"/>
                    <a:pt x="288702" y="1"/>
                    <a:pt x="392907" y="1"/>
                  </a:cubicBezTo>
                  <a:cubicBezTo>
                    <a:pt x="497112" y="1"/>
                    <a:pt x="597049" y="41397"/>
                    <a:pt x="670733" y="115081"/>
                  </a:cubicBezTo>
                  <a:cubicBezTo>
                    <a:pt x="744417" y="188765"/>
                    <a:pt x="785812" y="288703"/>
                    <a:pt x="785812" y="392908"/>
                  </a:cubicBezTo>
                  <a:cubicBezTo>
                    <a:pt x="785812" y="497113"/>
                    <a:pt x="744417" y="597050"/>
                    <a:pt x="670732" y="670735"/>
                  </a:cubicBezTo>
                  <a:cubicBezTo>
                    <a:pt x="597048" y="744419"/>
                    <a:pt x="497111" y="785814"/>
                    <a:pt x="392905" y="785814"/>
                  </a:cubicBezTo>
                  <a:cubicBezTo>
                    <a:pt x="288700" y="785814"/>
                    <a:pt x="188763" y="744419"/>
                    <a:pt x="115078" y="670734"/>
                  </a:cubicBezTo>
                  <a:cubicBezTo>
                    <a:pt x="41394" y="597050"/>
                    <a:pt x="-1" y="497112"/>
                    <a:pt x="-1" y="392907"/>
                  </a:cubicBezTo>
                  <a:lnTo>
                    <a:pt x="0" y="392906"/>
                  </a:lnTo>
                  <a:close/>
                </a:path>
              </a:pathLst>
            </a:custGeom>
            <a:solidFill>
              <a:schemeClr val="bg1"/>
            </a:solidFill>
            <a:ln>
              <a:solidFill>
                <a:srgbClr val="262626"/>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2957" tIns="92957" rIns="92957" bIns="92957" numCol="1" spcCol="1270" anchor="ctr" anchorCtr="0">
              <a:noAutofit/>
            </a:bodyPr>
            <a:lstStyle/>
            <a:p>
              <a:pPr algn="ctr" defTabSz="783787">
                <a:spcBef>
                  <a:spcPct val="0"/>
                </a:spcBef>
                <a:spcAft>
                  <a:spcPct val="35000"/>
                </a:spcAft>
              </a:pPr>
              <a:r>
                <a:rPr lang="en-US" sz="2719" b="1" dirty="0">
                  <a:solidFill>
                    <a:srgbClr val="262626"/>
                  </a:solidFill>
                  <a:latin typeface="微软雅黑" panose="020B0503020204020204" pitchFamily="34" charset="-122"/>
                  <a:ea typeface="微软雅黑" panose="020B0503020204020204" pitchFamily="34" charset="-122"/>
                </a:rPr>
                <a:t>04</a:t>
              </a:r>
              <a:endParaRPr lang="en-US" sz="2719" dirty="0">
                <a:solidFill>
                  <a:srgbClr val="262626"/>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823788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DCBB01E5-9129-48FF-BD75-BD90EE4500E0}"/>
              </a:ext>
            </a:extLst>
          </p:cNvPr>
          <p:cNvSpPr/>
          <p:nvPr/>
        </p:nvSpPr>
        <p:spPr>
          <a:xfrm>
            <a:off x="459846" y="677334"/>
            <a:ext cx="11272308" cy="5503333"/>
          </a:xfrm>
          <a:prstGeom prst="roundRect">
            <a:avLst>
              <a:gd name="adj" fmla="val 1282"/>
            </a:avLst>
          </a:prstGeom>
          <a:solidFill>
            <a:schemeClr val="bg1"/>
          </a:solidFill>
          <a:ln>
            <a:noFill/>
          </a:ln>
          <a:effectLst>
            <a:outerShdw blurRad="127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cxnSp>
        <p:nvCxnSpPr>
          <p:cNvPr id="16" name="直接连接符 15">
            <a:extLst>
              <a:ext uri="{FF2B5EF4-FFF2-40B4-BE49-F238E27FC236}">
                <a16:creationId xmlns:a16="http://schemas.microsoft.com/office/drawing/2014/main" id="{C7F0731D-EB1A-4DDA-8C85-5FB640F3DE79}"/>
              </a:ext>
            </a:extLst>
          </p:cNvPr>
          <p:cNvCxnSpPr>
            <a:cxnSpLocks/>
          </p:cNvCxnSpPr>
          <p:nvPr/>
        </p:nvCxnSpPr>
        <p:spPr>
          <a:xfrm flipH="1">
            <a:off x="481517" y="396696"/>
            <a:ext cx="748673" cy="1687519"/>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BBB22B60-A7EC-431F-AA8A-D6297257366D}"/>
              </a:ext>
            </a:extLst>
          </p:cNvPr>
          <p:cNvCxnSpPr>
            <a:cxnSpLocks/>
          </p:cNvCxnSpPr>
          <p:nvPr/>
        </p:nvCxnSpPr>
        <p:spPr>
          <a:xfrm flipH="1">
            <a:off x="225215" y="1092002"/>
            <a:ext cx="981075" cy="2211353"/>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2EA701B2-7EEC-4691-9E59-88F49B5B7C48}"/>
              </a:ext>
            </a:extLst>
          </p:cNvPr>
          <p:cNvSpPr/>
          <p:nvPr/>
        </p:nvSpPr>
        <p:spPr>
          <a:xfrm>
            <a:off x="-68885" y="4787907"/>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19" name="椭圆 18">
            <a:extLst>
              <a:ext uri="{FF2B5EF4-FFF2-40B4-BE49-F238E27FC236}">
                <a16:creationId xmlns:a16="http://schemas.microsoft.com/office/drawing/2014/main" id="{EE3D40C7-DF0C-4DBE-B037-6B2F5CDED2EA}"/>
              </a:ext>
            </a:extLst>
          </p:cNvPr>
          <p:cNvSpPr/>
          <p:nvPr/>
        </p:nvSpPr>
        <p:spPr>
          <a:xfrm>
            <a:off x="-1243280" y="430813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20" name="椭圆 19">
            <a:extLst>
              <a:ext uri="{FF2B5EF4-FFF2-40B4-BE49-F238E27FC236}">
                <a16:creationId xmlns:a16="http://schemas.microsoft.com/office/drawing/2014/main" id="{0CA1E25B-5C64-45FA-B519-6B33301E8A82}"/>
              </a:ext>
            </a:extLst>
          </p:cNvPr>
          <p:cNvSpPr/>
          <p:nvPr/>
        </p:nvSpPr>
        <p:spPr>
          <a:xfrm>
            <a:off x="9720489" y="-154747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21" name="椭圆 20">
            <a:extLst>
              <a:ext uri="{FF2B5EF4-FFF2-40B4-BE49-F238E27FC236}">
                <a16:creationId xmlns:a16="http://schemas.microsoft.com/office/drawing/2014/main" id="{7C943B25-CF35-4BAC-9097-F79A4F700150}"/>
              </a:ext>
            </a:extLst>
          </p:cNvPr>
          <p:cNvSpPr/>
          <p:nvPr/>
        </p:nvSpPr>
        <p:spPr>
          <a:xfrm>
            <a:off x="8742136" y="-2012924"/>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pic>
        <p:nvPicPr>
          <p:cNvPr id="22" name="图片 21">
            <a:extLst>
              <a:ext uri="{FF2B5EF4-FFF2-40B4-BE49-F238E27FC236}">
                <a16:creationId xmlns:a16="http://schemas.microsoft.com/office/drawing/2014/main" id="{D8CEE970-61C5-40DA-B223-093B893805FD}"/>
              </a:ext>
            </a:extLst>
          </p:cNvPr>
          <p:cNvPicPr>
            <a:picLocks noChangeAspect="1"/>
          </p:cNvPicPr>
          <p:nvPr/>
        </p:nvPicPr>
        <p:blipFill rotWithShape="1">
          <a:blip r:embed="rId3">
            <a:extLst>
              <a:ext uri="{28A0092B-C50C-407E-A947-70E740481C1C}">
                <a14:useLocalDpi xmlns:a14="http://schemas.microsoft.com/office/drawing/2010/main" val="0"/>
              </a:ext>
            </a:extLst>
          </a:blip>
          <a:srcRect l="18226" r="11018" b="2"/>
          <a:stretch/>
        </p:blipFill>
        <p:spPr>
          <a:xfrm>
            <a:off x="4814283" y="677333"/>
            <a:ext cx="6917871" cy="5503333"/>
          </a:xfrm>
          <a:prstGeom prst="rect">
            <a:avLst/>
          </a:prstGeom>
          <a:ln>
            <a:noFill/>
          </a:ln>
          <a:effectLst>
            <a:outerShdw blurRad="190500" algn="tl" rotWithShape="0">
              <a:srgbClr val="000000">
                <a:alpha val="70000"/>
              </a:srgbClr>
            </a:outerShdw>
          </a:effectLst>
        </p:spPr>
      </p:pic>
      <p:sp>
        <p:nvSpPr>
          <p:cNvPr id="23" name="矩形: 圆角 22">
            <a:extLst>
              <a:ext uri="{FF2B5EF4-FFF2-40B4-BE49-F238E27FC236}">
                <a16:creationId xmlns:a16="http://schemas.microsoft.com/office/drawing/2014/main" id="{48C4AB8E-6A0F-4FD1-BBDD-E6CA273F450A}"/>
              </a:ext>
            </a:extLst>
          </p:cNvPr>
          <p:cNvSpPr/>
          <p:nvPr/>
        </p:nvSpPr>
        <p:spPr>
          <a:xfrm>
            <a:off x="1238064" y="3208715"/>
            <a:ext cx="4168823" cy="795738"/>
          </a:xfrm>
          <a:prstGeom prst="roundRect">
            <a:avLst>
              <a:gd name="adj" fmla="val 14408"/>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a:extLst>
              <a:ext uri="{FF2B5EF4-FFF2-40B4-BE49-F238E27FC236}">
                <a16:creationId xmlns:a16="http://schemas.microsoft.com/office/drawing/2014/main" id="{30ADCF83-E5B7-4215-A9C6-A0BF2FB1C2FF}"/>
              </a:ext>
            </a:extLst>
          </p:cNvPr>
          <p:cNvGrpSpPr/>
          <p:nvPr/>
        </p:nvGrpSpPr>
        <p:grpSpPr>
          <a:xfrm>
            <a:off x="1197193" y="2231151"/>
            <a:ext cx="5566609" cy="2070645"/>
            <a:chOff x="6897884" y="2271825"/>
            <a:chExt cx="5566609" cy="2070645"/>
          </a:xfrm>
        </p:grpSpPr>
        <p:grpSp>
          <p:nvGrpSpPr>
            <p:cNvPr id="30" name="组合 29">
              <a:extLst>
                <a:ext uri="{FF2B5EF4-FFF2-40B4-BE49-F238E27FC236}">
                  <a16:creationId xmlns:a16="http://schemas.microsoft.com/office/drawing/2014/main" id="{4832EBE0-4769-4521-977D-4996F142161B}"/>
                </a:ext>
              </a:extLst>
            </p:cNvPr>
            <p:cNvGrpSpPr/>
            <p:nvPr/>
          </p:nvGrpSpPr>
          <p:grpSpPr>
            <a:xfrm>
              <a:off x="6897884" y="3303995"/>
              <a:ext cx="4458172" cy="1038475"/>
              <a:chOff x="6897884" y="3104638"/>
              <a:chExt cx="4458172" cy="1038475"/>
            </a:xfrm>
          </p:grpSpPr>
          <p:sp>
            <p:nvSpPr>
              <p:cNvPr id="33" name="文本框 32">
                <a:extLst>
                  <a:ext uri="{FF2B5EF4-FFF2-40B4-BE49-F238E27FC236}">
                    <a16:creationId xmlns:a16="http://schemas.microsoft.com/office/drawing/2014/main" id="{8B37751B-3328-40DB-8C71-E47DE8AEF9AE}"/>
                  </a:ext>
                </a:extLst>
              </p:cNvPr>
              <p:cNvSpPr txBox="1"/>
              <p:nvPr/>
            </p:nvSpPr>
            <p:spPr>
              <a:xfrm>
                <a:off x="6897884" y="3104638"/>
                <a:ext cx="4458172" cy="707886"/>
              </a:xfrm>
              <a:prstGeom prst="rect">
                <a:avLst/>
              </a:prstGeom>
              <a:noFill/>
            </p:spPr>
            <p:txBody>
              <a:bodyPr wrap="square" rtlCol="0">
                <a:spAutoFit/>
              </a:bodyPr>
              <a:lstStyle/>
              <a:p>
                <a:pPr lvl="0">
                  <a:defRPr/>
                </a:pPr>
                <a:r>
                  <a:rPr lang="zh-CN" altLang="en-US" sz="4000" spc="400" dirty="0">
                    <a:solidFill>
                      <a:srgbClr val="600808"/>
                    </a:solidFill>
                    <a:latin typeface="思源黑体 CN Light" panose="020B0300000000000000" pitchFamily="34" charset="-122"/>
                    <a:ea typeface="思源黑体 CN Light" panose="020B0300000000000000" pitchFamily="34" charset="-122"/>
                  </a:rPr>
                  <a:t>研究方法与思路</a:t>
                </a:r>
              </a:p>
            </p:txBody>
          </p:sp>
          <p:sp>
            <p:nvSpPr>
              <p:cNvPr id="34" name="矩形 33">
                <a:extLst>
                  <a:ext uri="{FF2B5EF4-FFF2-40B4-BE49-F238E27FC236}">
                    <a16:creationId xmlns:a16="http://schemas.microsoft.com/office/drawing/2014/main" id="{64856ED7-C2D4-4684-98B9-D3B7617107FB}"/>
                  </a:ext>
                </a:extLst>
              </p:cNvPr>
              <p:cNvSpPr/>
              <p:nvPr/>
            </p:nvSpPr>
            <p:spPr>
              <a:xfrm>
                <a:off x="6928880" y="3889197"/>
                <a:ext cx="3477162" cy="253916"/>
              </a:xfrm>
              <a:prstGeom prst="rect">
                <a:avLst/>
              </a:prstGeom>
            </p:spPr>
            <p:txBody>
              <a:bodyPr wrap="square">
                <a:spAutoFit/>
              </a:bodyPr>
              <a:lstStyle/>
              <a:p>
                <a:pPr lvl="0" algn="dist">
                  <a:defRPr/>
                </a:pPr>
                <a:r>
                  <a:rPr lang="en-US" altLang="zh-CN" sz="1050" dirty="0">
                    <a:solidFill>
                      <a:srgbClr val="600808"/>
                    </a:solidFill>
                    <a:latin typeface="微软雅黑 Light" panose="020B0502040204020203" pitchFamily="34" charset="-122"/>
                    <a:ea typeface="微软雅黑 Light" panose="020B0502040204020203" pitchFamily="34" charset="-122"/>
                  </a:rPr>
                  <a:t>The user can demonstrate on a projector or computer</a:t>
                </a:r>
              </a:p>
            </p:txBody>
          </p:sp>
        </p:grpSp>
        <p:sp>
          <p:nvSpPr>
            <p:cNvPr id="31" name="文本框 30">
              <a:extLst>
                <a:ext uri="{FF2B5EF4-FFF2-40B4-BE49-F238E27FC236}">
                  <a16:creationId xmlns:a16="http://schemas.microsoft.com/office/drawing/2014/main" id="{1610CA48-8C34-4982-819A-4CCD9E59769B}"/>
                </a:ext>
              </a:extLst>
            </p:cNvPr>
            <p:cNvSpPr txBox="1"/>
            <p:nvPr/>
          </p:nvSpPr>
          <p:spPr>
            <a:xfrm>
              <a:off x="6928880" y="2271825"/>
              <a:ext cx="553561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srgbClr val="600808"/>
                  </a:solidFill>
                  <a:effectLst/>
                  <a:uLnTx/>
                  <a:uFillTx/>
                  <a:latin typeface="思源黑体 CN Light"/>
                  <a:ea typeface="思源黑体 CN Light"/>
                  <a:cs typeface="+mn-cs"/>
                </a:rPr>
                <a:t>Part 03</a:t>
              </a:r>
              <a:endParaRPr kumimoji="0" lang="zh-CN" altLang="en-US" sz="3600" b="0" i="0" u="none" strike="noStrike" kern="1200" cap="none" spc="0" normalizeH="0" baseline="0" noProof="0" dirty="0">
                <a:ln>
                  <a:noFill/>
                </a:ln>
                <a:solidFill>
                  <a:srgbClr val="600808"/>
                </a:solidFill>
                <a:effectLst/>
                <a:uLnTx/>
                <a:uFillTx/>
                <a:latin typeface="思源黑体 CN Light"/>
                <a:ea typeface="思源黑体 CN Light"/>
                <a:cs typeface="+mn-cs"/>
              </a:endParaRPr>
            </a:p>
          </p:txBody>
        </p:sp>
        <p:cxnSp>
          <p:nvCxnSpPr>
            <p:cNvPr id="32" name="直接连接符 31">
              <a:extLst>
                <a:ext uri="{FF2B5EF4-FFF2-40B4-BE49-F238E27FC236}">
                  <a16:creationId xmlns:a16="http://schemas.microsoft.com/office/drawing/2014/main" id="{973906B9-28B3-405A-8A48-8894084B70A7}"/>
                </a:ext>
              </a:extLst>
            </p:cNvPr>
            <p:cNvCxnSpPr/>
            <p:nvPr/>
          </p:nvCxnSpPr>
          <p:spPr>
            <a:xfrm>
              <a:off x="7055960" y="3083772"/>
              <a:ext cx="432278" cy="0"/>
            </a:xfrm>
            <a:prstGeom prst="line">
              <a:avLst/>
            </a:prstGeom>
            <a:ln w="12700">
              <a:solidFill>
                <a:srgbClr val="600808">
                  <a:alpha val="99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14831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D7FFA8-FEE5-4403-BA19-28ECD72F2CDC}"/>
              </a:ext>
            </a:extLst>
          </p:cNvPr>
          <p:cNvSpPr/>
          <p:nvPr/>
        </p:nvSpPr>
        <p:spPr>
          <a:xfrm>
            <a:off x="0" y="0"/>
            <a:ext cx="12192000" cy="3429000"/>
          </a:xfrm>
          <a:prstGeom prst="rect">
            <a:avLst/>
          </a:prstGeom>
          <a:solidFill>
            <a:srgbClr val="60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 name="圆角矩形 11">
            <a:extLst>
              <a:ext uri="{FF2B5EF4-FFF2-40B4-BE49-F238E27FC236}">
                <a16:creationId xmlns:a16="http://schemas.microsoft.com/office/drawing/2014/main" id="{D035290B-66E1-46CC-B517-63333699C529}"/>
              </a:ext>
            </a:extLst>
          </p:cNvPr>
          <p:cNvSpPr/>
          <p:nvPr/>
        </p:nvSpPr>
        <p:spPr>
          <a:xfrm>
            <a:off x="658813" y="549275"/>
            <a:ext cx="10837862" cy="5759450"/>
          </a:xfrm>
          <a:prstGeom prst="roundRect">
            <a:avLst>
              <a:gd name="adj" fmla="val 934"/>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黑体 CN Light"/>
              <a:ea typeface="思源黑体 CN Light"/>
              <a:cs typeface="+mn-cs"/>
            </a:endParaRPr>
          </a:p>
        </p:txBody>
      </p:sp>
      <p:cxnSp>
        <p:nvCxnSpPr>
          <p:cNvPr id="15" name="直接连接符 14">
            <a:extLst>
              <a:ext uri="{FF2B5EF4-FFF2-40B4-BE49-F238E27FC236}">
                <a16:creationId xmlns:a16="http://schemas.microsoft.com/office/drawing/2014/main" id="{5A4C4169-C04E-45EC-A864-C80417A96D6D}"/>
              </a:ext>
            </a:extLst>
          </p:cNvPr>
          <p:cNvCxnSpPr/>
          <p:nvPr/>
        </p:nvCxnSpPr>
        <p:spPr>
          <a:xfrm>
            <a:off x="5816226" y="5985510"/>
            <a:ext cx="559549" cy="0"/>
          </a:xfrm>
          <a:prstGeom prst="line">
            <a:avLst/>
          </a:prstGeom>
          <a:ln w="25400">
            <a:solidFill>
              <a:srgbClr val="600808"/>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23AA099F-DA0D-4724-AC07-CCF7966767F3}"/>
              </a:ext>
            </a:extLst>
          </p:cNvPr>
          <p:cNvSpPr txBox="1"/>
          <p:nvPr/>
        </p:nvSpPr>
        <p:spPr>
          <a:xfrm>
            <a:off x="4773386" y="899242"/>
            <a:ext cx="2645229" cy="461665"/>
          </a:xfrm>
          <a:prstGeom prst="rect">
            <a:avLst/>
          </a:prstGeom>
          <a:noFill/>
        </p:spPr>
        <p:txBody>
          <a:bodyPr wrap="square" rtlCol="0">
            <a:spAutoFit/>
          </a:bodyPr>
          <a:lstStyle/>
          <a:p>
            <a:pPr lvl="0" algn="ctr">
              <a:defRPr/>
            </a:pPr>
            <a:r>
              <a:rPr lang="zh-CN" altLang="en-US" sz="2400" b="1" spc="800" dirty="0">
                <a:solidFill>
                  <a:srgbClr val="600808"/>
                </a:solidFill>
                <a:effectLst>
                  <a:outerShdw blurRad="38100" dist="38100" dir="2700000" algn="tl">
                    <a:srgbClr val="000000">
                      <a:alpha val="7000"/>
                    </a:srgbClr>
                  </a:outerShdw>
                </a:effectLst>
                <a:latin typeface="思源黑体 CN Heavy"/>
                <a:ea typeface="思源黑体 CN Heavy"/>
              </a:rPr>
              <a:t>输入标题文字</a:t>
            </a:r>
            <a:endParaRPr kumimoji="0" lang="zh-CN" altLang="en-US" sz="2400" b="1" i="0" u="none" strike="noStrike" kern="1200" cap="none" spc="800" normalizeH="0" baseline="0" noProof="0" dirty="0">
              <a:ln>
                <a:noFill/>
              </a:ln>
              <a:solidFill>
                <a:srgbClr val="600808"/>
              </a:solidFill>
              <a:effectLst>
                <a:outerShdw blurRad="38100" dist="38100" dir="2700000" algn="tl">
                  <a:srgbClr val="000000">
                    <a:alpha val="7000"/>
                  </a:srgbClr>
                </a:outerShdw>
              </a:effectLst>
              <a:uLnTx/>
              <a:uFillTx/>
              <a:latin typeface="思源黑体 CN Heavy"/>
              <a:ea typeface="思源黑体 CN Heavy"/>
              <a:cs typeface="+mn-cs"/>
            </a:endParaRPr>
          </a:p>
        </p:txBody>
      </p:sp>
      <p:cxnSp>
        <p:nvCxnSpPr>
          <p:cNvPr id="48" name="直接连接符 47">
            <a:extLst>
              <a:ext uri="{FF2B5EF4-FFF2-40B4-BE49-F238E27FC236}">
                <a16:creationId xmlns:a16="http://schemas.microsoft.com/office/drawing/2014/main" id="{9BB4C10B-0331-4542-96F5-B187153EEB0A}"/>
              </a:ext>
            </a:extLst>
          </p:cNvPr>
          <p:cNvCxnSpPr>
            <a:cxnSpLocks/>
          </p:cNvCxnSpPr>
          <p:nvPr/>
        </p:nvCxnSpPr>
        <p:spPr>
          <a:xfrm flipH="1">
            <a:off x="481517" y="396696"/>
            <a:ext cx="748673" cy="1687519"/>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63A83AE1-10E2-45A1-90E0-DFA9064D063E}"/>
              </a:ext>
            </a:extLst>
          </p:cNvPr>
          <p:cNvCxnSpPr>
            <a:cxnSpLocks/>
          </p:cNvCxnSpPr>
          <p:nvPr/>
        </p:nvCxnSpPr>
        <p:spPr>
          <a:xfrm flipH="1">
            <a:off x="225215" y="1092002"/>
            <a:ext cx="981075" cy="2211353"/>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CEA97BD1-5B1E-411D-A403-BE6CFB0E2B16}"/>
              </a:ext>
            </a:extLst>
          </p:cNvPr>
          <p:cNvSpPr/>
          <p:nvPr/>
        </p:nvSpPr>
        <p:spPr>
          <a:xfrm>
            <a:off x="-68885" y="4787907"/>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1" name="椭圆 50">
            <a:extLst>
              <a:ext uri="{FF2B5EF4-FFF2-40B4-BE49-F238E27FC236}">
                <a16:creationId xmlns:a16="http://schemas.microsoft.com/office/drawing/2014/main" id="{2618359B-7FC1-49FA-886D-88F861BF0072}"/>
              </a:ext>
            </a:extLst>
          </p:cNvPr>
          <p:cNvSpPr/>
          <p:nvPr/>
        </p:nvSpPr>
        <p:spPr>
          <a:xfrm>
            <a:off x="-1243280" y="430813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2" name="椭圆 51">
            <a:extLst>
              <a:ext uri="{FF2B5EF4-FFF2-40B4-BE49-F238E27FC236}">
                <a16:creationId xmlns:a16="http://schemas.microsoft.com/office/drawing/2014/main" id="{E4FC0FB4-E583-462B-9C84-009A72121069}"/>
              </a:ext>
            </a:extLst>
          </p:cNvPr>
          <p:cNvSpPr/>
          <p:nvPr/>
        </p:nvSpPr>
        <p:spPr>
          <a:xfrm>
            <a:off x="9720489" y="-154747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3" name="椭圆 52">
            <a:extLst>
              <a:ext uri="{FF2B5EF4-FFF2-40B4-BE49-F238E27FC236}">
                <a16:creationId xmlns:a16="http://schemas.microsoft.com/office/drawing/2014/main" id="{8E7AF899-875C-48A6-B24E-55AF83F2F12A}"/>
              </a:ext>
            </a:extLst>
          </p:cNvPr>
          <p:cNvSpPr/>
          <p:nvPr/>
        </p:nvSpPr>
        <p:spPr>
          <a:xfrm>
            <a:off x="8742136" y="-2012924"/>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7" name="矩形 9">
            <a:extLst>
              <a:ext uri="{FF2B5EF4-FFF2-40B4-BE49-F238E27FC236}">
                <a16:creationId xmlns:a16="http://schemas.microsoft.com/office/drawing/2014/main" id="{C856A36F-53E3-4248-A3DD-17D6F8474CF6}"/>
              </a:ext>
            </a:extLst>
          </p:cNvPr>
          <p:cNvSpPr/>
          <p:nvPr/>
        </p:nvSpPr>
        <p:spPr>
          <a:xfrm>
            <a:off x="658813" y="3525188"/>
            <a:ext cx="10837861" cy="182835"/>
          </a:xfrm>
          <a:custGeom>
            <a:avLst/>
            <a:gdLst/>
            <a:ahLst/>
            <a:cxnLst/>
            <a:rect l="l" t="t" r="r" b="b"/>
            <a:pathLst>
              <a:path w="144016" h="869444">
                <a:moveTo>
                  <a:pt x="0" y="0"/>
                </a:moveTo>
                <a:lnTo>
                  <a:pt x="144016" y="0"/>
                </a:lnTo>
                <a:lnTo>
                  <a:pt x="144016" y="869444"/>
                </a:lnTo>
                <a:lnTo>
                  <a:pt x="0" y="869444"/>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2" rIns="91426" bIns="45712" rtlCol="0" anchor="ctr"/>
          <a:lstStyle/>
          <a:p>
            <a:pPr algn="ctr"/>
            <a:r>
              <a:rPr lang="en-US" altLang="zh-CN" sz="1500" dirty="0">
                <a:latin typeface="微软雅黑" panose="020B0503020204020204" pitchFamily="34" charset="-122"/>
                <a:ea typeface="微软雅黑" panose="020B0503020204020204" pitchFamily="34" charset="-122"/>
              </a:rPr>
              <a:t> </a:t>
            </a:r>
            <a:endParaRPr lang="zh-CN" altLang="en-US" sz="1500" dirty="0">
              <a:latin typeface="微软雅黑" panose="020B0503020204020204" pitchFamily="34" charset="-122"/>
              <a:ea typeface="微软雅黑" panose="020B0503020204020204" pitchFamily="34" charset="-122"/>
            </a:endParaRPr>
          </a:p>
        </p:txBody>
      </p:sp>
      <p:grpSp>
        <p:nvGrpSpPr>
          <p:cNvPr id="38" name="组合 37">
            <a:extLst>
              <a:ext uri="{FF2B5EF4-FFF2-40B4-BE49-F238E27FC236}">
                <a16:creationId xmlns:a16="http://schemas.microsoft.com/office/drawing/2014/main" id="{8181C5ED-CA4A-4C1B-9213-2E847DDFE9D8}"/>
              </a:ext>
            </a:extLst>
          </p:cNvPr>
          <p:cNvGrpSpPr/>
          <p:nvPr/>
        </p:nvGrpSpPr>
        <p:grpSpPr>
          <a:xfrm>
            <a:off x="2102221" y="2062391"/>
            <a:ext cx="3888432" cy="1298476"/>
            <a:chOff x="549712" y="914400"/>
            <a:chExt cx="3888432" cy="1298476"/>
          </a:xfrm>
        </p:grpSpPr>
        <p:sp>
          <p:nvSpPr>
            <p:cNvPr id="70" name="圆角矩形 77">
              <a:extLst>
                <a:ext uri="{FF2B5EF4-FFF2-40B4-BE49-F238E27FC236}">
                  <a16:creationId xmlns:a16="http://schemas.microsoft.com/office/drawing/2014/main" id="{62D0049E-CE05-425B-BD9E-64385AAE5F5A}"/>
                </a:ext>
              </a:extLst>
            </p:cNvPr>
            <p:cNvSpPr/>
            <p:nvPr/>
          </p:nvSpPr>
          <p:spPr>
            <a:xfrm>
              <a:off x="549712" y="914400"/>
              <a:ext cx="3888432" cy="1298476"/>
            </a:xfrm>
            <a:prstGeom prst="roundRect">
              <a:avLst>
                <a:gd name="adj" fmla="val 8330"/>
              </a:avLst>
            </a:prstGeom>
            <a:noFill/>
            <a:ln w="6350">
              <a:solidFill>
                <a:srgbClr val="5F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latin typeface="微软雅黑" panose="020B0503020204020204" pitchFamily="34" charset="-122"/>
                <a:ea typeface="微软雅黑" panose="020B0503020204020204" pitchFamily="34" charset="-122"/>
              </a:endParaRPr>
            </a:p>
          </p:txBody>
        </p:sp>
        <p:cxnSp>
          <p:nvCxnSpPr>
            <p:cNvPr id="71" name="直接连接符 70">
              <a:extLst>
                <a:ext uri="{FF2B5EF4-FFF2-40B4-BE49-F238E27FC236}">
                  <a16:creationId xmlns:a16="http://schemas.microsoft.com/office/drawing/2014/main" id="{320D94BE-452C-4564-A8D1-56899577F8F8}"/>
                </a:ext>
              </a:extLst>
            </p:cNvPr>
            <p:cNvCxnSpPr/>
            <p:nvPr/>
          </p:nvCxnSpPr>
          <p:spPr>
            <a:xfrm>
              <a:off x="1727684" y="1087388"/>
              <a:ext cx="0" cy="952500"/>
            </a:xfrm>
            <a:prstGeom prst="line">
              <a:avLst/>
            </a:prstGeom>
            <a:ln w="6350">
              <a:solidFill>
                <a:srgbClr val="5F0808"/>
              </a:solidFill>
              <a:prstDash val="dash"/>
            </a:ln>
          </p:spPr>
          <p:style>
            <a:lnRef idx="1">
              <a:schemeClr val="accent1"/>
            </a:lnRef>
            <a:fillRef idx="0">
              <a:schemeClr val="accent1"/>
            </a:fillRef>
            <a:effectRef idx="0">
              <a:schemeClr val="accent1"/>
            </a:effectRef>
            <a:fontRef idx="minor">
              <a:schemeClr val="tx1"/>
            </a:fontRef>
          </p:style>
        </p:cxnSp>
        <p:sp>
          <p:nvSpPr>
            <p:cNvPr id="72" name="Rectangle 13" descr="FD1DDF730CE4456e89755B07FE1653D0# #Rectangle 13">
              <a:extLst>
                <a:ext uri="{FF2B5EF4-FFF2-40B4-BE49-F238E27FC236}">
                  <a16:creationId xmlns:a16="http://schemas.microsoft.com/office/drawing/2014/main" id="{0704D08D-31A5-4967-B700-5FC7E0AD0C0F}"/>
                </a:ext>
              </a:extLst>
            </p:cNvPr>
            <p:cNvSpPr>
              <a:spLocks noChangeArrowheads="1"/>
            </p:cNvSpPr>
            <p:nvPr/>
          </p:nvSpPr>
          <p:spPr bwMode="auto">
            <a:xfrm>
              <a:off x="1876107" y="1157527"/>
              <a:ext cx="146008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500" b="1" dirty="0">
                  <a:latin typeface="微软雅黑" panose="020B0503020204020204" pitchFamily="34" charset="-122"/>
                  <a:ea typeface="微软雅黑" panose="020B0503020204020204" pitchFamily="34" charset="-122"/>
                </a:rPr>
                <a:t>添加标题</a:t>
              </a:r>
              <a:endParaRPr lang="en-US" altLang="zh-CN" sz="1500" b="1" dirty="0">
                <a:latin typeface="微软雅黑" panose="020B0503020204020204" pitchFamily="34" charset="-122"/>
                <a:ea typeface="微软雅黑" panose="020B0503020204020204" pitchFamily="34" charset="-122"/>
              </a:endParaRPr>
            </a:p>
          </p:txBody>
        </p:sp>
        <p:sp>
          <p:nvSpPr>
            <p:cNvPr id="73" name="Rectangle 13" descr="FD1DDF730CE4456e89755B07FE1653D0# #Rectangle 13">
              <a:extLst>
                <a:ext uri="{FF2B5EF4-FFF2-40B4-BE49-F238E27FC236}">
                  <a16:creationId xmlns:a16="http://schemas.microsoft.com/office/drawing/2014/main" id="{C014C11E-4F95-4BBF-9D95-CEDE629E9912}"/>
                </a:ext>
              </a:extLst>
            </p:cNvPr>
            <p:cNvSpPr>
              <a:spLocks noChangeArrowheads="1"/>
            </p:cNvSpPr>
            <p:nvPr/>
          </p:nvSpPr>
          <p:spPr bwMode="auto">
            <a:xfrm>
              <a:off x="1876105" y="1425239"/>
              <a:ext cx="239167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1050" dirty="0">
                  <a:latin typeface="微软雅黑" panose="020B0503020204020204" pitchFamily="34" charset="-122"/>
                  <a:ea typeface="微软雅黑" panose="020B0503020204020204" pitchFamily="34" charset="-122"/>
                </a:rPr>
                <a:t>此处添加计划扼要说明，添加简短说明文字。此处添加明年计划的扼要说明，添加简短说明文字。</a:t>
              </a:r>
              <a:endParaRPr lang="en-US" altLang="zh-CN" sz="1050" dirty="0">
                <a:latin typeface="微软雅黑" panose="020B0503020204020204" pitchFamily="34" charset="-122"/>
                <a:ea typeface="微软雅黑" panose="020B0503020204020204" pitchFamily="34" charset="-122"/>
              </a:endParaRPr>
            </a:p>
          </p:txBody>
        </p:sp>
        <p:sp>
          <p:nvSpPr>
            <p:cNvPr id="74" name="椭圆 73">
              <a:extLst>
                <a:ext uri="{FF2B5EF4-FFF2-40B4-BE49-F238E27FC236}">
                  <a16:creationId xmlns:a16="http://schemas.microsoft.com/office/drawing/2014/main" id="{29AEA12F-8167-44EE-8DD1-692A91C4D098}"/>
                </a:ext>
              </a:extLst>
            </p:cNvPr>
            <p:cNvSpPr/>
            <p:nvPr/>
          </p:nvSpPr>
          <p:spPr>
            <a:xfrm>
              <a:off x="683568" y="1128228"/>
              <a:ext cx="870820" cy="870820"/>
            </a:xfrm>
            <a:prstGeom prst="ellipse">
              <a:avLst/>
            </a:prstGeom>
            <a:solidFill>
              <a:srgbClr val="5F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微软雅黑" panose="020B0503020204020204" pitchFamily="34" charset="-122"/>
                <a:ea typeface="微软雅黑" panose="020B0503020204020204" pitchFamily="34" charset="-122"/>
              </a:endParaRPr>
            </a:p>
          </p:txBody>
        </p:sp>
        <p:sp>
          <p:nvSpPr>
            <p:cNvPr id="75" name="Freeform 24">
              <a:extLst>
                <a:ext uri="{FF2B5EF4-FFF2-40B4-BE49-F238E27FC236}">
                  <a16:creationId xmlns:a16="http://schemas.microsoft.com/office/drawing/2014/main" id="{ACFD1D80-E721-45FE-B6EC-1F9C7F1736A1}"/>
                </a:ext>
              </a:extLst>
            </p:cNvPr>
            <p:cNvSpPr>
              <a:spLocks noEditPoints="1"/>
            </p:cNvSpPr>
            <p:nvPr/>
          </p:nvSpPr>
          <p:spPr bwMode="auto">
            <a:xfrm flipH="1">
              <a:off x="908390" y="1296472"/>
              <a:ext cx="489792" cy="521632"/>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4"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chemeClr val="bg1"/>
            </a:solidFill>
            <a:ln w="9525">
              <a:noFill/>
              <a:round/>
              <a:headEnd/>
              <a:tailEnd/>
            </a:ln>
            <a:effectLst/>
          </p:spPr>
          <p:txBody>
            <a:bodyPr vert="horz" wrap="square" lIns="121920" tIns="60960" rIns="121920" bIns="60960" numCol="1" anchor="t" anchorCtr="0" compatLnSpc="1">
              <a:prstTxWarp prst="textNoShape">
                <a:avLst/>
              </a:prstTxWarp>
            </a:bodyPr>
            <a:lstStyle/>
            <a:p>
              <a:endParaRPr lang="zh-CN" altLang="en-US" sz="2700">
                <a:latin typeface="微软雅黑" panose="020B0503020204020204" pitchFamily="34" charset="-122"/>
                <a:ea typeface="微软雅黑" panose="020B0503020204020204" pitchFamily="34" charset="-122"/>
              </a:endParaRPr>
            </a:p>
          </p:txBody>
        </p:sp>
      </p:grpSp>
      <p:grpSp>
        <p:nvGrpSpPr>
          <p:cNvPr id="76" name="组合 75">
            <a:extLst>
              <a:ext uri="{FF2B5EF4-FFF2-40B4-BE49-F238E27FC236}">
                <a16:creationId xmlns:a16="http://schemas.microsoft.com/office/drawing/2014/main" id="{1164AFE8-A1EE-458B-84ED-01AD2C2D936B}"/>
              </a:ext>
            </a:extLst>
          </p:cNvPr>
          <p:cNvGrpSpPr/>
          <p:nvPr/>
        </p:nvGrpSpPr>
        <p:grpSpPr>
          <a:xfrm>
            <a:off x="6204013" y="2062391"/>
            <a:ext cx="3888432" cy="1298476"/>
            <a:chOff x="4651504" y="914400"/>
            <a:chExt cx="3888432" cy="1298476"/>
          </a:xfrm>
        </p:grpSpPr>
        <p:sp>
          <p:nvSpPr>
            <p:cNvPr id="77" name="圆角矩形 84">
              <a:extLst>
                <a:ext uri="{FF2B5EF4-FFF2-40B4-BE49-F238E27FC236}">
                  <a16:creationId xmlns:a16="http://schemas.microsoft.com/office/drawing/2014/main" id="{A9FAEFEE-4537-492C-A0A7-C5876165E45E}"/>
                </a:ext>
              </a:extLst>
            </p:cNvPr>
            <p:cNvSpPr/>
            <p:nvPr/>
          </p:nvSpPr>
          <p:spPr>
            <a:xfrm>
              <a:off x="4651504" y="914400"/>
              <a:ext cx="3888432" cy="1298476"/>
            </a:xfrm>
            <a:prstGeom prst="roundRect">
              <a:avLst>
                <a:gd name="adj" fmla="val 8330"/>
              </a:avLst>
            </a:prstGeom>
            <a:noFill/>
            <a:ln w="635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latin typeface="微软雅黑" panose="020B0503020204020204" pitchFamily="34" charset="-122"/>
                <a:ea typeface="微软雅黑" panose="020B0503020204020204" pitchFamily="34" charset="-122"/>
              </a:endParaRPr>
            </a:p>
          </p:txBody>
        </p:sp>
        <p:cxnSp>
          <p:nvCxnSpPr>
            <p:cNvPr id="78" name="直接连接符 77">
              <a:extLst>
                <a:ext uri="{FF2B5EF4-FFF2-40B4-BE49-F238E27FC236}">
                  <a16:creationId xmlns:a16="http://schemas.microsoft.com/office/drawing/2014/main" id="{202EBDC1-DD0F-40F5-960F-66395DF7A982}"/>
                </a:ext>
              </a:extLst>
            </p:cNvPr>
            <p:cNvCxnSpPr/>
            <p:nvPr/>
          </p:nvCxnSpPr>
          <p:spPr>
            <a:xfrm>
              <a:off x="5829476" y="1087388"/>
              <a:ext cx="0" cy="952500"/>
            </a:xfrm>
            <a:prstGeom prst="line">
              <a:avLst/>
            </a:prstGeom>
            <a:ln w="6350">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79" name="Rectangle 13" descr="FD1DDF730CE4456e89755B07FE1653D0# #Rectangle 13">
              <a:extLst>
                <a:ext uri="{FF2B5EF4-FFF2-40B4-BE49-F238E27FC236}">
                  <a16:creationId xmlns:a16="http://schemas.microsoft.com/office/drawing/2014/main" id="{A96B67C5-EA79-40BC-A510-6DF5EA22BD1C}"/>
                </a:ext>
              </a:extLst>
            </p:cNvPr>
            <p:cNvSpPr>
              <a:spLocks noChangeArrowheads="1"/>
            </p:cNvSpPr>
            <p:nvPr/>
          </p:nvSpPr>
          <p:spPr bwMode="auto">
            <a:xfrm>
              <a:off x="5977899" y="1157527"/>
              <a:ext cx="146008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500" b="1" dirty="0">
                  <a:latin typeface="微软雅黑" panose="020B0503020204020204" pitchFamily="34" charset="-122"/>
                  <a:ea typeface="微软雅黑" panose="020B0503020204020204" pitchFamily="34" charset="-122"/>
                </a:rPr>
                <a:t>添加标题</a:t>
              </a:r>
              <a:endParaRPr lang="en-US" altLang="zh-CN" sz="1500" b="1" dirty="0">
                <a:latin typeface="微软雅黑" panose="020B0503020204020204" pitchFamily="34" charset="-122"/>
                <a:ea typeface="微软雅黑" panose="020B0503020204020204" pitchFamily="34" charset="-122"/>
              </a:endParaRPr>
            </a:p>
          </p:txBody>
        </p:sp>
        <p:sp>
          <p:nvSpPr>
            <p:cNvPr id="80" name="Rectangle 13" descr="FD1DDF730CE4456e89755B07FE1653D0# #Rectangle 13">
              <a:extLst>
                <a:ext uri="{FF2B5EF4-FFF2-40B4-BE49-F238E27FC236}">
                  <a16:creationId xmlns:a16="http://schemas.microsoft.com/office/drawing/2014/main" id="{784056E8-72AE-439E-986C-2C928CC4EC32}"/>
                </a:ext>
              </a:extLst>
            </p:cNvPr>
            <p:cNvSpPr>
              <a:spLocks noChangeArrowheads="1"/>
            </p:cNvSpPr>
            <p:nvPr/>
          </p:nvSpPr>
          <p:spPr bwMode="auto">
            <a:xfrm>
              <a:off x="5977897" y="1425239"/>
              <a:ext cx="239167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1050" dirty="0">
                  <a:latin typeface="微软雅黑" panose="020B0503020204020204" pitchFamily="34" charset="-122"/>
                  <a:ea typeface="微软雅黑" panose="020B0503020204020204" pitchFamily="34" charset="-122"/>
                </a:rPr>
                <a:t>此处添加计划扼要说明，添加简短说明文字。此处添加明年计划的扼要说明，添加简短说明文字。</a:t>
              </a:r>
              <a:endParaRPr lang="en-US" altLang="zh-CN" sz="1050" dirty="0">
                <a:latin typeface="微软雅黑" panose="020B0503020204020204" pitchFamily="34" charset="-122"/>
                <a:ea typeface="微软雅黑" panose="020B0503020204020204" pitchFamily="34" charset="-122"/>
              </a:endParaRPr>
            </a:p>
          </p:txBody>
        </p:sp>
        <p:sp>
          <p:nvSpPr>
            <p:cNvPr id="81" name="椭圆 80">
              <a:extLst>
                <a:ext uri="{FF2B5EF4-FFF2-40B4-BE49-F238E27FC236}">
                  <a16:creationId xmlns:a16="http://schemas.microsoft.com/office/drawing/2014/main" id="{6E1B19DD-CF4D-4C16-B75A-4513857EF115}"/>
                </a:ext>
              </a:extLst>
            </p:cNvPr>
            <p:cNvSpPr/>
            <p:nvPr/>
          </p:nvSpPr>
          <p:spPr>
            <a:xfrm>
              <a:off x="4785360" y="1128228"/>
              <a:ext cx="870820" cy="870820"/>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微软雅黑" panose="020B0503020204020204" pitchFamily="34" charset="-122"/>
                <a:ea typeface="微软雅黑" panose="020B0503020204020204" pitchFamily="34" charset="-122"/>
              </a:endParaRPr>
            </a:p>
          </p:txBody>
        </p:sp>
        <p:sp>
          <p:nvSpPr>
            <p:cNvPr id="82" name="Freeform 25">
              <a:extLst>
                <a:ext uri="{FF2B5EF4-FFF2-40B4-BE49-F238E27FC236}">
                  <a16:creationId xmlns:a16="http://schemas.microsoft.com/office/drawing/2014/main" id="{60839A6E-8CE1-4BEF-A44E-1A47A0996DDC}"/>
                </a:ext>
              </a:extLst>
            </p:cNvPr>
            <p:cNvSpPr>
              <a:spLocks noEditPoints="1"/>
            </p:cNvSpPr>
            <p:nvPr/>
          </p:nvSpPr>
          <p:spPr bwMode="auto">
            <a:xfrm flipH="1">
              <a:off x="4961760" y="1319214"/>
              <a:ext cx="518020" cy="488850"/>
            </a:xfrm>
            <a:custGeom>
              <a:avLst/>
              <a:gdLst>
                <a:gd name="T0" fmla="*/ 90 w 376"/>
                <a:gd name="T1" fmla="*/ 52 h 355"/>
                <a:gd name="T2" fmla="*/ 37 w 376"/>
                <a:gd name="T3" fmla="*/ 264 h 355"/>
                <a:gd name="T4" fmla="*/ 118 w 376"/>
                <a:gd name="T5" fmla="*/ 310 h 355"/>
                <a:gd name="T6" fmla="*/ 134 w 376"/>
                <a:gd name="T7" fmla="*/ 310 h 355"/>
                <a:gd name="T8" fmla="*/ 215 w 376"/>
                <a:gd name="T9" fmla="*/ 264 h 355"/>
                <a:gd name="T10" fmla="*/ 241 w 376"/>
                <a:gd name="T11" fmla="*/ 310 h 355"/>
                <a:gd name="T12" fmla="*/ 255 w 376"/>
                <a:gd name="T13" fmla="*/ 287 h 355"/>
                <a:gd name="T14" fmla="*/ 358 w 376"/>
                <a:gd name="T15" fmla="*/ 287 h 355"/>
                <a:gd name="T16" fmla="*/ 371 w 376"/>
                <a:gd name="T17" fmla="*/ 310 h 355"/>
                <a:gd name="T18" fmla="*/ 371 w 376"/>
                <a:gd name="T19" fmla="*/ 323 h 355"/>
                <a:gd name="T20" fmla="*/ 358 w 376"/>
                <a:gd name="T21" fmla="*/ 355 h 355"/>
                <a:gd name="T22" fmla="*/ 250 w 376"/>
                <a:gd name="T23" fmla="*/ 323 h 355"/>
                <a:gd name="T24" fmla="*/ 237 w 376"/>
                <a:gd name="T25" fmla="*/ 355 h 355"/>
                <a:gd name="T26" fmla="*/ 131 w 376"/>
                <a:gd name="T27" fmla="*/ 323 h 355"/>
                <a:gd name="T28" fmla="*/ 118 w 376"/>
                <a:gd name="T29" fmla="*/ 355 h 355"/>
                <a:gd name="T30" fmla="*/ 0 w 376"/>
                <a:gd name="T31" fmla="*/ 323 h 355"/>
                <a:gd name="T32" fmla="*/ 14 w 376"/>
                <a:gd name="T33" fmla="*/ 287 h 355"/>
                <a:gd name="T34" fmla="*/ 336 w 376"/>
                <a:gd name="T35" fmla="*/ 248 h 355"/>
                <a:gd name="T36" fmla="*/ 279 w 376"/>
                <a:gd name="T37" fmla="*/ 248 h 355"/>
                <a:gd name="T38" fmla="*/ 215 w 376"/>
                <a:gd name="T39" fmla="*/ 248 h 355"/>
                <a:gd name="T40" fmla="*/ 158 w 376"/>
                <a:gd name="T41" fmla="*/ 248 h 355"/>
                <a:gd name="T42" fmla="*/ 95 w 376"/>
                <a:gd name="T43" fmla="*/ 248 h 355"/>
                <a:gd name="T44" fmla="*/ 38 w 376"/>
                <a:gd name="T45" fmla="*/ 248 h 355"/>
                <a:gd name="T46" fmla="*/ 307 w 376"/>
                <a:gd name="T47" fmla="*/ 147 h 355"/>
                <a:gd name="T48" fmla="*/ 289 w 376"/>
                <a:gd name="T49" fmla="*/ 201 h 355"/>
                <a:gd name="T50" fmla="*/ 201 w 376"/>
                <a:gd name="T51" fmla="*/ 201 h 355"/>
                <a:gd name="T52" fmla="*/ 181 w 376"/>
                <a:gd name="T53" fmla="*/ 147 h 355"/>
                <a:gd name="T54" fmla="*/ 180 w 376"/>
                <a:gd name="T55" fmla="*/ 16 h 355"/>
                <a:gd name="T56" fmla="*/ 161 w 376"/>
                <a:gd name="T57" fmla="*/ 35 h 355"/>
                <a:gd name="T58" fmla="*/ 155 w 376"/>
                <a:gd name="T59" fmla="*/ 67 h 355"/>
                <a:gd name="T60" fmla="*/ 66 w 376"/>
                <a:gd name="T61" fmla="*/ 55 h 355"/>
                <a:gd name="T62" fmla="*/ 66 w 376"/>
                <a:gd name="T63" fmla="*/ 122 h 355"/>
                <a:gd name="T64" fmla="*/ 69 w 376"/>
                <a:gd name="T65" fmla="*/ 122 h 355"/>
                <a:gd name="T66" fmla="*/ 87 w 376"/>
                <a:gd name="T67" fmla="*/ 199 h 355"/>
                <a:gd name="T68" fmla="*/ 91 w 376"/>
                <a:gd name="T69" fmla="*/ 199 h 355"/>
                <a:gd name="T70" fmla="*/ 109 w 376"/>
                <a:gd name="T71" fmla="*/ 132 h 355"/>
                <a:gd name="T72" fmla="*/ 109 w 376"/>
                <a:gd name="T73" fmla="*/ 75 h 355"/>
                <a:gd name="T74" fmla="*/ 155 w 376"/>
                <a:gd name="T75" fmla="*/ 80 h 355"/>
                <a:gd name="T76" fmla="*/ 166 w 376"/>
                <a:gd name="T77" fmla="*/ 120 h 355"/>
                <a:gd name="T78" fmla="*/ 180 w 376"/>
                <a:gd name="T79" fmla="*/ 126 h 355"/>
                <a:gd name="T80" fmla="*/ 317 w 376"/>
                <a:gd name="T81" fmla="*/ 120 h 355"/>
                <a:gd name="T82" fmla="*/ 317 w 376"/>
                <a:gd name="T83" fmla="*/ 21 h 355"/>
                <a:gd name="T84" fmla="*/ 304 w 376"/>
                <a:gd name="T85" fmla="*/ 31 h 355"/>
                <a:gd name="T86" fmla="*/ 308 w 376"/>
                <a:gd name="T87" fmla="*/ 107 h 355"/>
                <a:gd name="T88" fmla="*/ 304 w 376"/>
                <a:gd name="T89" fmla="*/ 111 h 355"/>
                <a:gd name="T90" fmla="*/ 177 w 376"/>
                <a:gd name="T91" fmla="*/ 109 h 355"/>
                <a:gd name="T92" fmla="*/ 238 w 376"/>
                <a:gd name="T93" fmla="*/ 63 h 355"/>
                <a:gd name="T94" fmla="*/ 176 w 376"/>
                <a:gd name="T95" fmla="*/ 35 h 355"/>
                <a:gd name="T96" fmla="*/ 180 w 376"/>
                <a:gd name="T97" fmla="*/ 31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76" h="355">
                  <a:moveTo>
                    <a:pt x="90" y="0"/>
                  </a:moveTo>
                  <a:cubicBezTo>
                    <a:pt x="104" y="0"/>
                    <a:pt x="115" y="12"/>
                    <a:pt x="115" y="26"/>
                  </a:cubicBezTo>
                  <a:cubicBezTo>
                    <a:pt x="115" y="40"/>
                    <a:pt x="104" y="52"/>
                    <a:pt x="90" y="52"/>
                  </a:cubicBezTo>
                  <a:cubicBezTo>
                    <a:pt x="75" y="52"/>
                    <a:pt x="64" y="40"/>
                    <a:pt x="64" y="26"/>
                  </a:cubicBezTo>
                  <a:cubicBezTo>
                    <a:pt x="64" y="12"/>
                    <a:pt x="75" y="0"/>
                    <a:pt x="90" y="0"/>
                  </a:cubicBezTo>
                  <a:close/>
                  <a:moveTo>
                    <a:pt x="37" y="264"/>
                  </a:moveTo>
                  <a:cubicBezTo>
                    <a:pt x="95" y="264"/>
                    <a:pt x="95" y="264"/>
                    <a:pt x="95" y="264"/>
                  </a:cubicBezTo>
                  <a:cubicBezTo>
                    <a:pt x="108" y="264"/>
                    <a:pt x="118" y="274"/>
                    <a:pt x="118" y="287"/>
                  </a:cubicBezTo>
                  <a:cubicBezTo>
                    <a:pt x="118" y="310"/>
                    <a:pt x="118" y="310"/>
                    <a:pt x="118" y="310"/>
                  </a:cubicBezTo>
                  <a:cubicBezTo>
                    <a:pt x="120" y="310"/>
                    <a:pt x="120" y="310"/>
                    <a:pt x="120" y="310"/>
                  </a:cubicBezTo>
                  <a:cubicBezTo>
                    <a:pt x="131" y="310"/>
                    <a:pt x="131" y="310"/>
                    <a:pt x="131" y="310"/>
                  </a:cubicBezTo>
                  <a:cubicBezTo>
                    <a:pt x="134" y="310"/>
                    <a:pt x="134" y="310"/>
                    <a:pt x="134" y="310"/>
                  </a:cubicBezTo>
                  <a:cubicBezTo>
                    <a:pt x="134" y="287"/>
                    <a:pt x="134" y="287"/>
                    <a:pt x="134" y="287"/>
                  </a:cubicBezTo>
                  <a:cubicBezTo>
                    <a:pt x="134" y="274"/>
                    <a:pt x="144" y="264"/>
                    <a:pt x="156" y="264"/>
                  </a:cubicBezTo>
                  <a:cubicBezTo>
                    <a:pt x="215" y="264"/>
                    <a:pt x="215" y="264"/>
                    <a:pt x="215" y="264"/>
                  </a:cubicBezTo>
                  <a:cubicBezTo>
                    <a:pt x="227" y="264"/>
                    <a:pt x="237" y="274"/>
                    <a:pt x="237" y="287"/>
                  </a:cubicBezTo>
                  <a:cubicBezTo>
                    <a:pt x="237" y="310"/>
                    <a:pt x="237" y="310"/>
                    <a:pt x="237" y="310"/>
                  </a:cubicBezTo>
                  <a:cubicBezTo>
                    <a:pt x="241" y="310"/>
                    <a:pt x="241" y="310"/>
                    <a:pt x="241" y="310"/>
                  </a:cubicBezTo>
                  <a:cubicBezTo>
                    <a:pt x="250" y="310"/>
                    <a:pt x="250" y="310"/>
                    <a:pt x="250" y="310"/>
                  </a:cubicBezTo>
                  <a:cubicBezTo>
                    <a:pt x="255" y="310"/>
                    <a:pt x="255" y="310"/>
                    <a:pt x="255" y="310"/>
                  </a:cubicBezTo>
                  <a:cubicBezTo>
                    <a:pt x="255" y="287"/>
                    <a:pt x="255" y="287"/>
                    <a:pt x="255" y="287"/>
                  </a:cubicBezTo>
                  <a:cubicBezTo>
                    <a:pt x="255" y="274"/>
                    <a:pt x="265" y="264"/>
                    <a:pt x="278" y="264"/>
                  </a:cubicBezTo>
                  <a:cubicBezTo>
                    <a:pt x="336" y="264"/>
                    <a:pt x="336" y="264"/>
                    <a:pt x="336" y="264"/>
                  </a:cubicBezTo>
                  <a:cubicBezTo>
                    <a:pt x="348" y="264"/>
                    <a:pt x="358" y="274"/>
                    <a:pt x="358" y="287"/>
                  </a:cubicBezTo>
                  <a:cubicBezTo>
                    <a:pt x="358" y="310"/>
                    <a:pt x="358" y="310"/>
                    <a:pt x="358" y="310"/>
                  </a:cubicBezTo>
                  <a:cubicBezTo>
                    <a:pt x="362" y="310"/>
                    <a:pt x="362" y="310"/>
                    <a:pt x="362" y="310"/>
                  </a:cubicBezTo>
                  <a:cubicBezTo>
                    <a:pt x="371" y="310"/>
                    <a:pt x="371" y="310"/>
                    <a:pt x="371" y="310"/>
                  </a:cubicBezTo>
                  <a:cubicBezTo>
                    <a:pt x="376" y="310"/>
                    <a:pt x="376" y="310"/>
                    <a:pt x="376" y="310"/>
                  </a:cubicBezTo>
                  <a:cubicBezTo>
                    <a:pt x="376" y="323"/>
                    <a:pt x="376" y="323"/>
                    <a:pt x="376" y="323"/>
                  </a:cubicBezTo>
                  <a:cubicBezTo>
                    <a:pt x="371" y="323"/>
                    <a:pt x="371" y="323"/>
                    <a:pt x="371" y="323"/>
                  </a:cubicBezTo>
                  <a:cubicBezTo>
                    <a:pt x="362" y="323"/>
                    <a:pt x="362" y="323"/>
                    <a:pt x="362" y="323"/>
                  </a:cubicBezTo>
                  <a:cubicBezTo>
                    <a:pt x="358" y="323"/>
                    <a:pt x="358" y="323"/>
                    <a:pt x="358" y="323"/>
                  </a:cubicBezTo>
                  <a:cubicBezTo>
                    <a:pt x="358" y="355"/>
                    <a:pt x="358" y="355"/>
                    <a:pt x="358" y="355"/>
                  </a:cubicBezTo>
                  <a:cubicBezTo>
                    <a:pt x="255" y="355"/>
                    <a:pt x="255" y="355"/>
                    <a:pt x="255" y="355"/>
                  </a:cubicBezTo>
                  <a:cubicBezTo>
                    <a:pt x="255" y="323"/>
                    <a:pt x="255" y="323"/>
                    <a:pt x="255" y="323"/>
                  </a:cubicBezTo>
                  <a:cubicBezTo>
                    <a:pt x="250" y="323"/>
                    <a:pt x="250" y="323"/>
                    <a:pt x="250" y="323"/>
                  </a:cubicBezTo>
                  <a:cubicBezTo>
                    <a:pt x="241" y="323"/>
                    <a:pt x="241" y="323"/>
                    <a:pt x="241" y="323"/>
                  </a:cubicBezTo>
                  <a:cubicBezTo>
                    <a:pt x="237" y="323"/>
                    <a:pt x="237" y="323"/>
                    <a:pt x="237" y="323"/>
                  </a:cubicBezTo>
                  <a:cubicBezTo>
                    <a:pt x="237" y="355"/>
                    <a:pt x="237" y="355"/>
                    <a:pt x="237" y="355"/>
                  </a:cubicBezTo>
                  <a:cubicBezTo>
                    <a:pt x="134" y="355"/>
                    <a:pt x="134" y="355"/>
                    <a:pt x="134" y="355"/>
                  </a:cubicBezTo>
                  <a:cubicBezTo>
                    <a:pt x="134" y="323"/>
                    <a:pt x="134" y="323"/>
                    <a:pt x="134" y="323"/>
                  </a:cubicBezTo>
                  <a:cubicBezTo>
                    <a:pt x="131" y="323"/>
                    <a:pt x="131" y="323"/>
                    <a:pt x="131" y="323"/>
                  </a:cubicBezTo>
                  <a:cubicBezTo>
                    <a:pt x="120" y="323"/>
                    <a:pt x="120" y="323"/>
                    <a:pt x="120" y="323"/>
                  </a:cubicBezTo>
                  <a:cubicBezTo>
                    <a:pt x="118" y="323"/>
                    <a:pt x="118" y="323"/>
                    <a:pt x="118" y="323"/>
                  </a:cubicBezTo>
                  <a:cubicBezTo>
                    <a:pt x="118" y="355"/>
                    <a:pt x="118" y="355"/>
                    <a:pt x="118" y="355"/>
                  </a:cubicBezTo>
                  <a:cubicBezTo>
                    <a:pt x="14" y="355"/>
                    <a:pt x="14" y="355"/>
                    <a:pt x="14" y="355"/>
                  </a:cubicBezTo>
                  <a:cubicBezTo>
                    <a:pt x="14" y="323"/>
                    <a:pt x="14" y="323"/>
                    <a:pt x="14" y="323"/>
                  </a:cubicBezTo>
                  <a:cubicBezTo>
                    <a:pt x="0" y="323"/>
                    <a:pt x="0" y="323"/>
                    <a:pt x="0" y="323"/>
                  </a:cubicBezTo>
                  <a:cubicBezTo>
                    <a:pt x="0" y="310"/>
                    <a:pt x="0" y="310"/>
                    <a:pt x="0" y="310"/>
                  </a:cubicBezTo>
                  <a:cubicBezTo>
                    <a:pt x="14" y="310"/>
                    <a:pt x="14" y="310"/>
                    <a:pt x="14" y="310"/>
                  </a:cubicBezTo>
                  <a:cubicBezTo>
                    <a:pt x="14" y="287"/>
                    <a:pt x="14" y="287"/>
                    <a:pt x="14" y="287"/>
                  </a:cubicBezTo>
                  <a:cubicBezTo>
                    <a:pt x="14" y="274"/>
                    <a:pt x="24" y="264"/>
                    <a:pt x="37" y="264"/>
                  </a:cubicBezTo>
                  <a:close/>
                  <a:moveTo>
                    <a:pt x="307" y="220"/>
                  </a:moveTo>
                  <a:cubicBezTo>
                    <a:pt x="323" y="220"/>
                    <a:pt x="336" y="232"/>
                    <a:pt x="336" y="248"/>
                  </a:cubicBezTo>
                  <a:cubicBezTo>
                    <a:pt x="336" y="251"/>
                    <a:pt x="335" y="255"/>
                    <a:pt x="334" y="258"/>
                  </a:cubicBezTo>
                  <a:cubicBezTo>
                    <a:pt x="281" y="258"/>
                    <a:pt x="281" y="258"/>
                    <a:pt x="281" y="258"/>
                  </a:cubicBezTo>
                  <a:cubicBezTo>
                    <a:pt x="280" y="255"/>
                    <a:pt x="279" y="251"/>
                    <a:pt x="279" y="248"/>
                  </a:cubicBezTo>
                  <a:cubicBezTo>
                    <a:pt x="279" y="232"/>
                    <a:pt x="292" y="220"/>
                    <a:pt x="307" y="220"/>
                  </a:cubicBezTo>
                  <a:close/>
                  <a:moveTo>
                    <a:pt x="186" y="220"/>
                  </a:moveTo>
                  <a:cubicBezTo>
                    <a:pt x="202" y="220"/>
                    <a:pt x="215" y="232"/>
                    <a:pt x="215" y="248"/>
                  </a:cubicBezTo>
                  <a:cubicBezTo>
                    <a:pt x="215" y="251"/>
                    <a:pt x="214" y="255"/>
                    <a:pt x="213" y="258"/>
                  </a:cubicBezTo>
                  <a:cubicBezTo>
                    <a:pt x="160" y="258"/>
                    <a:pt x="160" y="258"/>
                    <a:pt x="160" y="258"/>
                  </a:cubicBezTo>
                  <a:cubicBezTo>
                    <a:pt x="159" y="255"/>
                    <a:pt x="158" y="251"/>
                    <a:pt x="158" y="248"/>
                  </a:cubicBezTo>
                  <a:cubicBezTo>
                    <a:pt x="158" y="232"/>
                    <a:pt x="171" y="220"/>
                    <a:pt x="186" y="220"/>
                  </a:cubicBezTo>
                  <a:close/>
                  <a:moveTo>
                    <a:pt x="67" y="220"/>
                  </a:moveTo>
                  <a:cubicBezTo>
                    <a:pt x="82" y="220"/>
                    <a:pt x="95" y="232"/>
                    <a:pt x="95" y="248"/>
                  </a:cubicBezTo>
                  <a:cubicBezTo>
                    <a:pt x="95" y="251"/>
                    <a:pt x="94" y="255"/>
                    <a:pt x="93" y="258"/>
                  </a:cubicBezTo>
                  <a:cubicBezTo>
                    <a:pt x="40" y="258"/>
                    <a:pt x="40" y="258"/>
                    <a:pt x="40" y="258"/>
                  </a:cubicBezTo>
                  <a:cubicBezTo>
                    <a:pt x="39" y="255"/>
                    <a:pt x="38" y="251"/>
                    <a:pt x="38" y="248"/>
                  </a:cubicBezTo>
                  <a:cubicBezTo>
                    <a:pt x="38" y="232"/>
                    <a:pt x="51" y="220"/>
                    <a:pt x="67" y="220"/>
                  </a:cubicBezTo>
                  <a:close/>
                  <a:moveTo>
                    <a:pt x="307" y="130"/>
                  </a:moveTo>
                  <a:cubicBezTo>
                    <a:pt x="307" y="147"/>
                    <a:pt x="307" y="147"/>
                    <a:pt x="307" y="147"/>
                  </a:cubicBezTo>
                  <a:cubicBezTo>
                    <a:pt x="293" y="147"/>
                    <a:pt x="293" y="147"/>
                    <a:pt x="293" y="147"/>
                  </a:cubicBezTo>
                  <a:cubicBezTo>
                    <a:pt x="308" y="201"/>
                    <a:pt x="308" y="201"/>
                    <a:pt x="308" y="201"/>
                  </a:cubicBezTo>
                  <a:cubicBezTo>
                    <a:pt x="289" y="201"/>
                    <a:pt x="289" y="201"/>
                    <a:pt x="289" y="201"/>
                  </a:cubicBezTo>
                  <a:cubicBezTo>
                    <a:pt x="273" y="147"/>
                    <a:pt x="273" y="147"/>
                    <a:pt x="273" y="147"/>
                  </a:cubicBezTo>
                  <a:cubicBezTo>
                    <a:pt x="216" y="147"/>
                    <a:pt x="216" y="147"/>
                    <a:pt x="216" y="147"/>
                  </a:cubicBezTo>
                  <a:cubicBezTo>
                    <a:pt x="201" y="201"/>
                    <a:pt x="201" y="201"/>
                    <a:pt x="201" y="201"/>
                  </a:cubicBezTo>
                  <a:cubicBezTo>
                    <a:pt x="181" y="201"/>
                    <a:pt x="181" y="201"/>
                    <a:pt x="181" y="201"/>
                  </a:cubicBezTo>
                  <a:cubicBezTo>
                    <a:pt x="197" y="147"/>
                    <a:pt x="197" y="147"/>
                    <a:pt x="197" y="147"/>
                  </a:cubicBezTo>
                  <a:cubicBezTo>
                    <a:pt x="181" y="147"/>
                    <a:pt x="181" y="147"/>
                    <a:pt x="181" y="147"/>
                  </a:cubicBezTo>
                  <a:cubicBezTo>
                    <a:pt x="181" y="130"/>
                    <a:pt x="181" y="130"/>
                    <a:pt x="181" y="130"/>
                  </a:cubicBezTo>
                  <a:cubicBezTo>
                    <a:pt x="307" y="130"/>
                    <a:pt x="307" y="130"/>
                    <a:pt x="307" y="130"/>
                  </a:cubicBezTo>
                  <a:close/>
                  <a:moveTo>
                    <a:pt x="180" y="16"/>
                  </a:moveTo>
                  <a:cubicBezTo>
                    <a:pt x="175" y="16"/>
                    <a:pt x="170" y="18"/>
                    <a:pt x="166" y="21"/>
                  </a:cubicBezTo>
                  <a:cubicBezTo>
                    <a:pt x="166" y="21"/>
                    <a:pt x="166" y="21"/>
                    <a:pt x="166" y="21"/>
                  </a:cubicBezTo>
                  <a:cubicBezTo>
                    <a:pt x="163" y="25"/>
                    <a:pt x="161" y="30"/>
                    <a:pt x="161" y="35"/>
                  </a:cubicBezTo>
                  <a:cubicBezTo>
                    <a:pt x="161" y="72"/>
                    <a:pt x="161" y="72"/>
                    <a:pt x="161" y="72"/>
                  </a:cubicBezTo>
                  <a:cubicBezTo>
                    <a:pt x="155" y="73"/>
                    <a:pt x="155" y="73"/>
                    <a:pt x="155" y="73"/>
                  </a:cubicBezTo>
                  <a:cubicBezTo>
                    <a:pt x="155" y="67"/>
                    <a:pt x="155" y="67"/>
                    <a:pt x="155" y="67"/>
                  </a:cubicBezTo>
                  <a:cubicBezTo>
                    <a:pt x="128" y="67"/>
                    <a:pt x="128" y="67"/>
                    <a:pt x="128" y="67"/>
                  </a:cubicBezTo>
                  <a:cubicBezTo>
                    <a:pt x="109" y="55"/>
                    <a:pt x="109" y="55"/>
                    <a:pt x="109" y="55"/>
                  </a:cubicBezTo>
                  <a:cubicBezTo>
                    <a:pt x="63" y="55"/>
                    <a:pt x="117" y="55"/>
                    <a:pt x="66" y="55"/>
                  </a:cubicBezTo>
                  <a:cubicBezTo>
                    <a:pt x="57" y="55"/>
                    <a:pt x="50" y="63"/>
                    <a:pt x="50" y="71"/>
                  </a:cubicBezTo>
                  <a:cubicBezTo>
                    <a:pt x="50" y="122"/>
                    <a:pt x="50" y="122"/>
                    <a:pt x="50" y="122"/>
                  </a:cubicBezTo>
                  <a:cubicBezTo>
                    <a:pt x="66" y="122"/>
                    <a:pt x="66" y="122"/>
                    <a:pt x="66" y="122"/>
                  </a:cubicBezTo>
                  <a:cubicBezTo>
                    <a:pt x="66" y="85"/>
                    <a:pt x="66" y="85"/>
                    <a:pt x="66" y="85"/>
                  </a:cubicBezTo>
                  <a:cubicBezTo>
                    <a:pt x="69" y="85"/>
                    <a:pt x="69" y="85"/>
                    <a:pt x="69" y="85"/>
                  </a:cubicBezTo>
                  <a:cubicBezTo>
                    <a:pt x="69" y="122"/>
                    <a:pt x="69" y="122"/>
                    <a:pt x="69" y="122"/>
                  </a:cubicBezTo>
                  <a:cubicBezTo>
                    <a:pt x="69" y="132"/>
                    <a:pt x="69" y="132"/>
                    <a:pt x="69" y="132"/>
                  </a:cubicBezTo>
                  <a:cubicBezTo>
                    <a:pt x="69" y="199"/>
                    <a:pt x="69" y="199"/>
                    <a:pt x="69" y="199"/>
                  </a:cubicBezTo>
                  <a:cubicBezTo>
                    <a:pt x="87" y="199"/>
                    <a:pt x="87" y="199"/>
                    <a:pt x="87" y="199"/>
                  </a:cubicBezTo>
                  <a:cubicBezTo>
                    <a:pt x="87" y="143"/>
                    <a:pt x="87" y="143"/>
                    <a:pt x="87" y="143"/>
                  </a:cubicBezTo>
                  <a:cubicBezTo>
                    <a:pt x="91" y="143"/>
                    <a:pt x="91" y="143"/>
                    <a:pt x="91" y="143"/>
                  </a:cubicBezTo>
                  <a:cubicBezTo>
                    <a:pt x="91" y="199"/>
                    <a:pt x="91" y="199"/>
                    <a:pt x="91" y="199"/>
                  </a:cubicBezTo>
                  <a:cubicBezTo>
                    <a:pt x="109" y="199"/>
                    <a:pt x="109" y="199"/>
                    <a:pt x="109" y="199"/>
                  </a:cubicBezTo>
                  <a:cubicBezTo>
                    <a:pt x="109" y="189"/>
                    <a:pt x="109" y="189"/>
                    <a:pt x="109" y="189"/>
                  </a:cubicBezTo>
                  <a:cubicBezTo>
                    <a:pt x="109" y="132"/>
                    <a:pt x="109" y="132"/>
                    <a:pt x="109" y="132"/>
                  </a:cubicBezTo>
                  <a:cubicBezTo>
                    <a:pt x="109" y="122"/>
                    <a:pt x="109" y="122"/>
                    <a:pt x="109" y="122"/>
                  </a:cubicBezTo>
                  <a:cubicBezTo>
                    <a:pt x="109" y="85"/>
                    <a:pt x="109" y="85"/>
                    <a:pt x="109" y="85"/>
                  </a:cubicBezTo>
                  <a:cubicBezTo>
                    <a:pt x="109" y="75"/>
                    <a:pt x="109" y="75"/>
                    <a:pt x="109" y="75"/>
                  </a:cubicBezTo>
                  <a:cubicBezTo>
                    <a:pt x="128" y="85"/>
                    <a:pt x="128" y="85"/>
                    <a:pt x="128" y="85"/>
                  </a:cubicBezTo>
                  <a:cubicBezTo>
                    <a:pt x="155" y="85"/>
                    <a:pt x="155" y="85"/>
                    <a:pt x="155" y="85"/>
                  </a:cubicBezTo>
                  <a:cubicBezTo>
                    <a:pt x="155" y="80"/>
                    <a:pt x="155" y="80"/>
                    <a:pt x="155" y="80"/>
                  </a:cubicBezTo>
                  <a:cubicBezTo>
                    <a:pt x="161" y="79"/>
                    <a:pt x="161" y="79"/>
                    <a:pt x="161" y="79"/>
                  </a:cubicBezTo>
                  <a:cubicBezTo>
                    <a:pt x="161" y="107"/>
                    <a:pt x="161" y="107"/>
                    <a:pt x="161" y="107"/>
                  </a:cubicBezTo>
                  <a:cubicBezTo>
                    <a:pt x="161" y="112"/>
                    <a:pt x="163" y="117"/>
                    <a:pt x="166" y="120"/>
                  </a:cubicBezTo>
                  <a:cubicBezTo>
                    <a:pt x="166" y="120"/>
                    <a:pt x="166" y="120"/>
                    <a:pt x="166" y="120"/>
                  </a:cubicBezTo>
                  <a:cubicBezTo>
                    <a:pt x="166" y="120"/>
                    <a:pt x="166" y="120"/>
                    <a:pt x="166" y="120"/>
                  </a:cubicBezTo>
                  <a:cubicBezTo>
                    <a:pt x="170" y="124"/>
                    <a:pt x="175" y="126"/>
                    <a:pt x="180" y="126"/>
                  </a:cubicBezTo>
                  <a:cubicBezTo>
                    <a:pt x="304" y="126"/>
                    <a:pt x="304" y="126"/>
                    <a:pt x="304" y="126"/>
                  </a:cubicBezTo>
                  <a:cubicBezTo>
                    <a:pt x="309" y="126"/>
                    <a:pt x="314" y="124"/>
                    <a:pt x="317" y="120"/>
                  </a:cubicBezTo>
                  <a:cubicBezTo>
                    <a:pt x="317" y="120"/>
                    <a:pt x="317" y="120"/>
                    <a:pt x="317" y="120"/>
                  </a:cubicBezTo>
                  <a:cubicBezTo>
                    <a:pt x="321" y="117"/>
                    <a:pt x="323" y="112"/>
                    <a:pt x="323" y="107"/>
                  </a:cubicBezTo>
                  <a:cubicBezTo>
                    <a:pt x="323" y="35"/>
                    <a:pt x="323" y="35"/>
                    <a:pt x="323" y="35"/>
                  </a:cubicBezTo>
                  <a:cubicBezTo>
                    <a:pt x="323" y="30"/>
                    <a:pt x="321" y="25"/>
                    <a:pt x="317" y="21"/>
                  </a:cubicBezTo>
                  <a:cubicBezTo>
                    <a:pt x="314" y="18"/>
                    <a:pt x="309" y="16"/>
                    <a:pt x="304" y="16"/>
                  </a:cubicBezTo>
                  <a:cubicBezTo>
                    <a:pt x="180" y="16"/>
                    <a:pt x="180" y="16"/>
                    <a:pt x="180" y="16"/>
                  </a:cubicBezTo>
                  <a:close/>
                  <a:moveTo>
                    <a:pt x="304" y="31"/>
                  </a:moveTo>
                  <a:cubicBezTo>
                    <a:pt x="305" y="31"/>
                    <a:pt x="306" y="31"/>
                    <a:pt x="307" y="32"/>
                  </a:cubicBezTo>
                  <a:cubicBezTo>
                    <a:pt x="307" y="33"/>
                    <a:pt x="308" y="34"/>
                    <a:pt x="308" y="35"/>
                  </a:cubicBezTo>
                  <a:cubicBezTo>
                    <a:pt x="308" y="107"/>
                    <a:pt x="308" y="107"/>
                    <a:pt x="308" y="107"/>
                  </a:cubicBezTo>
                  <a:cubicBezTo>
                    <a:pt x="308" y="108"/>
                    <a:pt x="307" y="109"/>
                    <a:pt x="307" y="109"/>
                  </a:cubicBezTo>
                  <a:cubicBezTo>
                    <a:pt x="307" y="110"/>
                    <a:pt x="307" y="110"/>
                    <a:pt x="307" y="110"/>
                  </a:cubicBezTo>
                  <a:cubicBezTo>
                    <a:pt x="306" y="110"/>
                    <a:pt x="305" y="111"/>
                    <a:pt x="304" y="111"/>
                  </a:cubicBezTo>
                  <a:cubicBezTo>
                    <a:pt x="180" y="111"/>
                    <a:pt x="180" y="111"/>
                    <a:pt x="180" y="111"/>
                  </a:cubicBezTo>
                  <a:cubicBezTo>
                    <a:pt x="179" y="111"/>
                    <a:pt x="178" y="110"/>
                    <a:pt x="177" y="110"/>
                  </a:cubicBezTo>
                  <a:cubicBezTo>
                    <a:pt x="177" y="109"/>
                    <a:pt x="177" y="109"/>
                    <a:pt x="177" y="109"/>
                  </a:cubicBezTo>
                  <a:cubicBezTo>
                    <a:pt x="176" y="109"/>
                    <a:pt x="176" y="108"/>
                    <a:pt x="176" y="107"/>
                  </a:cubicBezTo>
                  <a:cubicBezTo>
                    <a:pt x="176" y="76"/>
                    <a:pt x="176" y="76"/>
                    <a:pt x="176" y="76"/>
                  </a:cubicBezTo>
                  <a:cubicBezTo>
                    <a:pt x="238" y="63"/>
                    <a:pt x="238" y="63"/>
                    <a:pt x="238" y="63"/>
                  </a:cubicBezTo>
                  <a:cubicBezTo>
                    <a:pt x="237" y="62"/>
                    <a:pt x="237" y="62"/>
                    <a:pt x="237" y="62"/>
                  </a:cubicBezTo>
                  <a:cubicBezTo>
                    <a:pt x="176" y="70"/>
                    <a:pt x="176" y="70"/>
                    <a:pt x="176" y="70"/>
                  </a:cubicBezTo>
                  <a:cubicBezTo>
                    <a:pt x="176" y="35"/>
                    <a:pt x="176" y="35"/>
                    <a:pt x="176" y="35"/>
                  </a:cubicBezTo>
                  <a:cubicBezTo>
                    <a:pt x="176" y="34"/>
                    <a:pt x="176" y="33"/>
                    <a:pt x="177" y="32"/>
                  </a:cubicBezTo>
                  <a:cubicBezTo>
                    <a:pt x="177" y="32"/>
                    <a:pt x="177" y="32"/>
                    <a:pt x="177" y="32"/>
                  </a:cubicBezTo>
                  <a:cubicBezTo>
                    <a:pt x="178" y="31"/>
                    <a:pt x="179" y="31"/>
                    <a:pt x="180" y="31"/>
                  </a:cubicBezTo>
                  <a:lnTo>
                    <a:pt x="304" y="31"/>
                  </a:lnTo>
                  <a:close/>
                </a:path>
              </a:pathLst>
            </a:custGeom>
            <a:solidFill>
              <a:schemeClr val="bg1"/>
            </a:solidFill>
            <a:ln w="9525">
              <a:noFill/>
              <a:round/>
              <a:headEnd/>
              <a:tailEnd/>
            </a:ln>
            <a:effectLst/>
          </p:spPr>
          <p:txBody>
            <a:bodyPr vert="horz" wrap="square" lIns="121920" tIns="60960" rIns="121920" bIns="60960" numCol="1" anchor="t" anchorCtr="0" compatLnSpc="1">
              <a:prstTxWarp prst="textNoShape">
                <a:avLst/>
              </a:prstTxWarp>
            </a:bodyPr>
            <a:lstStyle/>
            <a:p>
              <a:endParaRPr lang="zh-CN" altLang="en-US" sz="2700">
                <a:latin typeface="微软雅黑" panose="020B0503020204020204" pitchFamily="34" charset="-122"/>
                <a:ea typeface="微软雅黑" panose="020B0503020204020204" pitchFamily="34" charset="-122"/>
              </a:endParaRPr>
            </a:p>
          </p:txBody>
        </p:sp>
      </p:grpSp>
      <p:grpSp>
        <p:nvGrpSpPr>
          <p:cNvPr id="83" name="组合 82">
            <a:extLst>
              <a:ext uri="{FF2B5EF4-FFF2-40B4-BE49-F238E27FC236}">
                <a16:creationId xmlns:a16="http://schemas.microsoft.com/office/drawing/2014/main" id="{889F2FA0-1AB5-46CE-8752-C0282905A158}"/>
              </a:ext>
            </a:extLst>
          </p:cNvPr>
          <p:cNvGrpSpPr/>
          <p:nvPr/>
        </p:nvGrpSpPr>
        <p:grpSpPr>
          <a:xfrm>
            <a:off x="6204013" y="3884334"/>
            <a:ext cx="3888432" cy="1298476"/>
            <a:chOff x="4651504" y="3063637"/>
            <a:chExt cx="3888432" cy="1298476"/>
          </a:xfrm>
        </p:grpSpPr>
        <p:sp>
          <p:nvSpPr>
            <p:cNvPr id="84" name="圆角矩形 91">
              <a:extLst>
                <a:ext uri="{FF2B5EF4-FFF2-40B4-BE49-F238E27FC236}">
                  <a16:creationId xmlns:a16="http://schemas.microsoft.com/office/drawing/2014/main" id="{237F0986-8E7A-45BE-950D-6AD1E6D3FCD1}"/>
                </a:ext>
              </a:extLst>
            </p:cNvPr>
            <p:cNvSpPr/>
            <p:nvPr/>
          </p:nvSpPr>
          <p:spPr>
            <a:xfrm>
              <a:off x="4651504" y="3063637"/>
              <a:ext cx="3888432" cy="1298476"/>
            </a:xfrm>
            <a:prstGeom prst="roundRect">
              <a:avLst>
                <a:gd name="adj" fmla="val 8330"/>
              </a:avLst>
            </a:prstGeom>
            <a:noFill/>
            <a:ln w="6350">
              <a:solidFill>
                <a:srgbClr val="5F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微软雅黑" panose="020B0503020204020204" pitchFamily="34" charset="-122"/>
                <a:ea typeface="微软雅黑" panose="020B0503020204020204" pitchFamily="34" charset="-122"/>
              </a:endParaRPr>
            </a:p>
          </p:txBody>
        </p:sp>
        <p:cxnSp>
          <p:nvCxnSpPr>
            <p:cNvPr id="85" name="直接连接符 84">
              <a:extLst>
                <a:ext uri="{FF2B5EF4-FFF2-40B4-BE49-F238E27FC236}">
                  <a16:creationId xmlns:a16="http://schemas.microsoft.com/office/drawing/2014/main" id="{B93E2455-9D10-4349-9DA2-667CB110C17C}"/>
                </a:ext>
              </a:extLst>
            </p:cNvPr>
            <p:cNvCxnSpPr/>
            <p:nvPr/>
          </p:nvCxnSpPr>
          <p:spPr>
            <a:xfrm>
              <a:off x="5829476" y="3236625"/>
              <a:ext cx="0" cy="952500"/>
            </a:xfrm>
            <a:prstGeom prst="line">
              <a:avLst/>
            </a:prstGeom>
            <a:ln w="6350">
              <a:solidFill>
                <a:srgbClr val="5F0808"/>
              </a:solidFill>
              <a:prstDash val="dash"/>
            </a:ln>
          </p:spPr>
          <p:style>
            <a:lnRef idx="1">
              <a:schemeClr val="accent1"/>
            </a:lnRef>
            <a:fillRef idx="0">
              <a:schemeClr val="accent1"/>
            </a:fillRef>
            <a:effectRef idx="0">
              <a:schemeClr val="accent1"/>
            </a:effectRef>
            <a:fontRef idx="minor">
              <a:schemeClr val="tx1"/>
            </a:fontRef>
          </p:style>
        </p:cxnSp>
        <p:sp>
          <p:nvSpPr>
            <p:cNvPr id="86" name="Rectangle 13" descr="FD1DDF730CE4456e89755B07FE1653D0# #Rectangle 13">
              <a:extLst>
                <a:ext uri="{FF2B5EF4-FFF2-40B4-BE49-F238E27FC236}">
                  <a16:creationId xmlns:a16="http://schemas.microsoft.com/office/drawing/2014/main" id="{B34AE584-35E0-4D12-A5C6-33FB100697D1}"/>
                </a:ext>
              </a:extLst>
            </p:cNvPr>
            <p:cNvSpPr>
              <a:spLocks noChangeArrowheads="1"/>
            </p:cNvSpPr>
            <p:nvPr/>
          </p:nvSpPr>
          <p:spPr bwMode="auto">
            <a:xfrm>
              <a:off x="5977899" y="3306764"/>
              <a:ext cx="146008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500" b="1" dirty="0">
                  <a:latin typeface="微软雅黑" panose="020B0503020204020204" pitchFamily="34" charset="-122"/>
                  <a:ea typeface="微软雅黑" panose="020B0503020204020204" pitchFamily="34" charset="-122"/>
                </a:rPr>
                <a:t>添加标题</a:t>
              </a:r>
              <a:endParaRPr lang="en-US" altLang="zh-CN" sz="1500" b="1" dirty="0">
                <a:latin typeface="微软雅黑" panose="020B0503020204020204" pitchFamily="34" charset="-122"/>
                <a:ea typeface="微软雅黑" panose="020B0503020204020204" pitchFamily="34" charset="-122"/>
              </a:endParaRPr>
            </a:p>
          </p:txBody>
        </p:sp>
        <p:sp>
          <p:nvSpPr>
            <p:cNvPr id="87" name="Rectangle 13" descr="FD1DDF730CE4456e89755B07FE1653D0# #Rectangle 13">
              <a:extLst>
                <a:ext uri="{FF2B5EF4-FFF2-40B4-BE49-F238E27FC236}">
                  <a16:creationId xmlns:a16="http://schemas.microsoft.com/office/drawing/2014/main" id="{A74F03E4-498F-48BE-A011-53C8368A885F}"/>
                </a:ext>
              </a:extLst>
            </p:cNvPr>
            <p:cNvSpPr>
              <a:spLocks noChangeArrowheads="1"/>
            </p:cNvSpPr>
            <p:nvPr/>
          </p:nvSpPr>
          <p:spPr bwMode="auto">
            <a:xfrm>
              <a:off x="5977897" y="3574476"/>
              <a:ext cx="239167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1050" dirty="0">
                  <a:latin typeface="微软雅黑" panose="020B0503020204020204" pitchFamily="34" charset="-122"/>
                  <a:ea typeface="微软雅黑" panose="020B0503020204020204" pitchFamily="34" charset="-122"/>
                </a:rPr>
                <a:t>此处添加计划扼要说明，添加简短说明文字。此处添加明年计划的扼要说明，添加简短说明文字。</a:t>
              </a:r>
              <a:endParaRPr lang="en-US" altLang="zh-CN" sz="1050" dirty="0">
                <a:latin typeface="微软雅黑" panose="020B0503020204020204" pitchFamily="34" charset="-122"/>
                <a:ea typeface="微软雅黑" panose="020B0503020204020204" pitchFamily="34" charset="-122"/>
              </a:endParaRPr>
            </a:p>
          </p:txBody>
        </p:sp>
        <p:grpSp>
          <p:nvGrpSpPr>
            <p:cNvPr id="88" name="组合 87">
              <a:extLst>
                <a:ext uri="{FF2B5EF4-FFF2-40B4-BE49-F238E27FC236}">
                  <a16:creationId xmlns:a16="http://schemas.microsoft.com/office/drawing/2014/main" id="{B7B63C98-BD92-415F-BDA5-6EC3124FF1AF}"/>
                </a:ext>
              </a:extLst>
            </p:cNvPr>
            <p:cNvGrpSpPr/>
            <p:nvPr/>
          </p:nvGrpSpPr>
          <p:grpSpPr>
            <a:xfrm>
              <a:off x="4785360" y="3277465"/>
              <a:ext cx="870820" cy="870820"/>
              <a:chOff x="4785360" y="3277465"/>
              <a:chExt cx="870820" cy="870820"/>
            </a:xfrm>
          </p:grpSpPr>
          <p:sp>
            <p:nvSpPr>
              <p:cNvPr id="89" name="椭圆 88">
                <a:extLst>
                  <a:ext uri="{FF2B5EF4-FFF2-40B4-BE49-F238E27FC236}">
                    <a16:creationId xmlns:a16="http://schemas.microsoft.com/office/drawing/2014/main" id="{6262230A-E687-4950-90B2-14C80A3CE0C9}"/>
                  </a:ext>
                </a:extLst>
              </p:cNvPr>
              <p:cNvSpPr/>
              <p:nvPr/>
            </p:nvSpPr>
            <p:spPr>
              <a:xfrm>
                <a:off x="4785360" y="3277465"/>
                <a:ext cx="870820" cy="870820"/>
              </a:xfrm>
              <a:prstGeom prst="ellipse">
                <a:avLst/>
              </a:prstGeom>
              <a:solidFill>
                <a:srgbClr val="5F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latin typeface="微软雅黑" panose="020B0503020204020204" pitchFamily="34" charset="-122"/>
                  <a:ea typeface="微软雅黑" panose="020B0503020204020204" pitchFamily="34" charset="-122"/>
                </a:endParaRPr>
              </a:p>
            </p:txBody>
          </p:sp>
          <p:pic>
            <p:nvPicPr>
              <p:cNvPr id="90" name="Picture 39">
                <a:extLst>
                  <a:ext uri="{FF2B5EF4-FFF2-40B4-BE49-F238E27FC236}">
                    <a16:creationId xmlns:a16="http://schemas.microsoft.com/office/drawing/2014/main" id="{9683440D-D4B7-4896-A2EE-169B7801E72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996685" y="3438522"/>
                <a:ext cx="448170" cy="529655"/>
              </a:xfrm>
              <a:prstGeom prst="rect">
                <a:avLst/>
              </a:prstGeom>
            </p:spPr>
          </p:pic>
        </p:grpSp>
      </p:grpSp>
      <p:grpSp>
        <p:nvGrpSpPr>
          <p:cNvPr id="91" name="组合 90">
            <a:extLst>
              <a:ext uri="{FF2B5EF4-FFF2-40B4-BE49-F238E27FC236}">
                <a16:creationId xmlns:a16="http://schemas.microsoft.com/office/drawing/2014/main" id="{B8555E93-EACC-4841-8100-0B59920A2E3D}"/>
              </a:ext>
            </a:extLst>
          </p:cNvPr>
          <p:cNvGrpSpPr/>
          <p:nvPr/>
        </p:nvGrpSpPr>
        <p:grpSpPr>
          <a:xfrm>
            <a:off x="2102221" y="3896499"/>
            <a:ext cx="3888432" cy="1298476"/>
            <a:chOff x="549712" y="3075801"/>
            <a:chExt cx="3888432" cy="1298476"/>
          </a:xfrm>
        </p:grpSpPr>
        <p:sp>
          <p:nvSpPr>
            <p:cNvPr id="92" name="圆角矩形 99">
              <a:extLst>
                <a:ext uri="{FF2B5EF4-FFF2-40B4-BE49-F238E27FC236}">
                  <a16:creationId xmlns:a16="http://schemas.microsoft.com/office/drawing/2014/main" id="{2914FE0F-25FA-4F9E-BCCB-0A2A275E03C9}"/>
                </a:ext>
              </a:extLst>
            </p:cNvPr>
            <p:cNvSpPr/>
            <p:nvPr/>
          </p:nvSpPr>
          <p:spPr>
            <a:xfrm>
              <a:off x="549712" y="3075801"/>
              <a:ext cx="3888432" cy="1298476"/>
            </a:xfrm>
            <a:prstGeom prst="roundRect">
              <a:avLst>
                <a:gd name="adj" fmla="val 8330"/>
              </a:avLst>
            </a:prstGeom>
            <a:noFill/>
            <a:ln w="635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微软雅黑" panose="020B0503020204020204" pitchFamily="34" charset="-122"/>
                <a:ea typeface="微软雅黑" panose="020B0503020204020204" pitchFamily="34" charset="-122"/>
              </a:endParaRPr>
            </a:p>
          </p:txBody>
        </p:sp>
        <p:cxnSp>
          <p:nvCxnSpPr>
            <p:cNvPr id="93" name="直接连接符 92">
              <a:extLst>
                <a:ext uri="{FF2B5EF4-FFF2-40B4-BE49-F238E27FC236}">
                  <a16:creationId xmlns:a16="http://schemas.microsoft.com/office/drawing/2014/main" id="{6E460995-88B0-4B0F-8912-CE54B924A1AC}"/>
                </a:ext>
              </a:extLst>
            </p:cNvPr>
            <p:cNvCxnSpPr/>
            <p:nvPr/>
          </p:nvCxnSpPr>
          <p:spPr>
            <a:xfrm>
              <a:off x="1727684" y="3248789"/>
              <a:ext cx="0" cy="952500"/>
            </a:xfrm>
            <a:prstGeom prst="line">
              <a:avLst/>
            </a:prstGeom>
            <a:ln w="6350">
              <a:solidFill>
                <a:schemeClr val="accen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94" name="Rectangle 13" descr="FD1DDF730CE4456e89755B07FE1653D0# #Rectangle 13">
              <a:extLst>
                <a:ext uri="{FF2B5EF4-FFF2-40B4-BE49-F238E27FC236}">
                  <a16:creationId xmlns:a16="http://schemas.microsoft.com/office/drawing/2014/main" id="{4B25ECEF-1322-41C9-8622-5FAA8A09185A}"/>
                </a:ext>
              </a:extLst>
            </p:cNvPr>
            <p:cNvSpPr>
              <a:spLocks noChangeArrowheads="1"/>
            </p:cNvSpPr>
            <p:nvPr/>
          </p:nvSpPr>
          <p:spPr bwMode="auto">
            <a:xfrm>
              <a:off x="1876107" y="3318928"/>
              <a:ext cx="146008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None/>
                <a:defRPr/>
              </a:pPr>
              <a:r>
                <a:rPr lang="zh-CN" altLang="en-US" sz="1500" b="1" dirty="0">
                  <a:latin typeface="微软雅黑" panose="020B0503020204020204" pitchFamily="34" charset="-122"/>
                  <a:ea typeface="微软雅黑" panose="020B0503020204020204" pitchFamily="34" charset="-122"/>
                </a:rPr>
                <a:t>添加标题</a:t>
              </a:r>
              <a:endParaRPr lang="en-US" altLang="zh-CN" sz="1500" b="1" dirty="0">
                <a:latin typeface="微软雅黑" panose="020B0503020204020204" pitchFamily="34" charset="-122"/>
                <a:ea typeface="微软雅黑" panose="020B0503020204020204" pitchFamily="34" charset="-122"/>
              </a:endParaRPr>
            </a:p>
          </p:txBody>
        </p:sp>
        <p:sp>
          <p:nvSpPr>
            <p:cNvPr id="95" name="Rectangle 13" descr="FD1DDF730CE4456e89755B07FE1653D0# #Rectangle 13">
              <a:extLst>
                <a:ext uri="{FF2B5EF4-FFF2-40B4-BE49-F238E27FC236}">
                  <a16:creationId xmlns:a16="http://schemas.microsoft.com/office/drawing/2014/main" id="{13303706-1AC6-4D9F-B59A-7C5E84A63E3E}"/>
                </a:ext>
              </a:extLst>
            </p:cNvPr>
            <p:cNvSpPr>
              <a:spLocks noChangeArrowheads="1"/>
            </p:cNvSpPr>
            <p:nvPr/>
          </p:nvSpPr>
          <p:spPr bwMode="auto">
            <a:xfrm>
              <a:off x="1876105" y="3586640"/>
              <a:ext cx="239167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1050" dirty="0">
                  <a:latin typeface="微软雅黑" panose="020B0503020204020204" pitchFamily="34" charset="-122"/>
                  <a:ea typeface="微软雅黑" panose="020B0503020204020204" pitchFamily="34" charset="-122"/>
                </a:rPr>
                <a:t>此处添加计划扼要说明，添加简短说明文字。此处添加明年计划的扼要说明，添加简短说明文字。</a:t>
              </a:r>
              <a:endParaRPr lang="en-US" altLang="zh-CN" sz="1050" dirty="0">
                <a:latin typeface="微软雅黑" panose="020B0503020204020204" pitchFamily="34" charset="-122"/>
                <a:ea typeface="微软雅黑" panose="020B0503020204020204" pitchFamily="34" charset="-122"/>
              </a:endParaRPr>
            </a:p>
          </p:txBody>
        </p:sp>
        <p:grpSp>
          <p:nvGrpSpPr>
            <p:cNvPr id="96" name="组合 95">
              <a:extLst>
                <a:ext uri="{FF2B5EF4-FFF2-40B4-BE49-F238E27FC236}">
                  <a16:creationId xmlns:a16="http://schemas.microsoft.com/office/drawing/2014/main" id="{BBBBB4F0-97F9-43FF-A705-AF62C4CAB126}"/>
                </a:ext>
              </a:extLst>
            </p:cNvPr>
            <p:cNvGrpSpPr/>
            <p:nvPr/>
          </p:nvGrpSpPr>
          <p:grpSpPr>
            <a:xfrm>
              <a:off x="683568" y="3289629"/>
              <a:ext cx="870820" cy="870820"/>
              <a:chOff x="683568" y="3289629"/>
              <a:chExt cx="870820" cy="870820"/>
            </a:xfrm>
          </p:grpSpPr>
          <p:sp>
            <p:nvSpPr>
              <p:cNvPr id="97" name="椭圆 96">
                <a:extLst>
                  <a:ext uri="{FF2B5EF4-FFF2-40B4-BE49-F238E27FC236}">
                    <a16:creationId xmlns:a16="http://schemas.microsoft.com/office/drawing/2014/main" id="{7399AE1B-21CA-406A-94C8-F259C96054E3}"/>
                  </a:ext>
                </a:extLst>
              </p:cNvPr>
              <p:cNvSpPr/>
              <p:nvPr/>
            </p:nvSpPr>
            <p:spPr>
              <a:xfrm>
                <a:off x="683568" y="3289629"/>
                <a:ext cx="870820" cy="870820"/>
              </a:xfrm>
              <a:prstGeom prst="ellipse">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dirty="0">
                  <a:latin typeface="微软雅黑" panose="020B0503020204020204" pitchFamily="34" charset="-122"/>
                  <a:ea typeface="微软雅黑" panose="020B0503020204020204" pitchFamily="34" charset="-122"/>
                </a:endParaRPr>
              </a:p>
            </p:txBody>
          </p:sp>
          <p:pic>
            <p:nvPicPr>
              <p:cNvPr id="98" name="Picture 43">
                <a:extLst>
                  <a:ext uri="{FF2B5EF4-FFF2-40B4-BE49-F238E27FC236}">
                    <a16:creationId xmlns:a16="http://schemas.microsoft.com/office/drawing/2014/main" id="{D124DBCE-AEC3-4AC6-AC82-70D1D6902AA3}"/>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927983" y="3463350"/>
                <a:ext cx="381990" cy="499050"/>
              </a:xfrm>
              <a:prstGeom prst="rect">
                <a:avLst/>
              </a:prstGeom>
            </p:spPr>
          </p:pic>
        </p:grpSp>
      </p:grpSp>
    </p:spTree>
    <p:extLst>
      <p:ext uri="{BB962C8B-B14F-4D97-AF65-F5344CB8AC3E}">
        <p14:creationId xmlns:p14="http://schemas.microsoft.com/office/powerpoint/2010/main" val="4011954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D7FFA8-FEE5-4403-BA19-28ECD72F2CDC}"/>
              </a:ext>
            </a:extLst>
          </p:cNvPr>
          <p:cNvSpPr/>
          <p:nvPr/>
        </p:nvSpPr>
        <p:spPr>
          <a:xfrm>
            <a:off x="0" y="0"/>
            <a:ext cx="12192000" cy="3429000"/>
          </a:xfrm>
          <a:prstGeom prst="rect">
            <a:avLst/>
          </a:prstGeom>
          <a:solidFill>
            <a:srgbClr val="60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 name="圆角矩形 11">
            <a:extLst>
              <a:ext uri="{FF2B5EF4-FFF2-40B4-BE49-F238E27FC236}">
                <a16:creationId xmlns:a16="http://schemas.microsoft.com/office/drawing/2014/main" id="{D035290B-66E1-46CC-B517-63333699C529}"/>
              </a:ext>
            </a:extLst>
          </p:cNvPr>
          <p:cNvSpPr/>
          <p:nvPr/>
        </p:nvSpPr>
        <p:spPr>
          <a:xfrm>
            <a:off x="658813" y="549275"/>
            <a:ext cx="10837862" cy="5759450"/>
          </a:xfrm>
          <a:prstGeom prst="roundRect">
            <a:avLst>
              <a:gd name="adj" fmla="val 934"/>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黑体 CN Light"/>
              <a:ea typeface="思源黑体 CN Light"/>
              <a:cs typeface="+mn-cs"/>
            </a:endParaRPr>
          </a:p>
        </p:txBody>
      </p:sp>
      <p:cxnSp>
        <p:nvCxnSpPr>
          <p:cNvPr id="15" name="直接连接符 14">
            <a:extLst>
              <a:ext uri="{FF2B5EF4-FFF2-40B4-BE49-F238E27FC236}">
                <a16:creationId xmlns:a16="http://schemas.microsoft.com/office/drawing/2014/main" id="{5A4C4169-C04E-45EC-A864-C80417A96D6D}"/>
              </a:ext>
            </a:extLst>
          </p:cNvPr>
          <p:cNvCxnSpPr/>
          <p:nvPr/>
        </p:nvCxnSpPr>
        <p:spPr>
          <a:xfrm>
            <a:off x="5816226" y="5985510"/>
            <a:ext cx="559549" cy="0"/>
          </a:xfrm>
          <a:prstGeom prst="line">
            <a:avLst/>
          </a:prstGeom>
          <a:ln w="25400">
            <a:solidFill>
              <a:srgbClr val="600808"/>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23AA099F-DA0D-4724-AC07-CCF7966767F3}"/>
              </a:ext>
            </a:extLst>
          </p:cNvPr>
          <p:cNvSpPr txBox="1"/>
          <p:nvPr/>
        </p:nvSpPr>
        <p:spPr>
          <a:xfrm>
            <a:off x="4773386" y="899242"/>
            <a:ext cx="2645229" cy="461665"/>
          </a:xfrm>
          <a:prstGeom prst="rect">
            <a:avLst/>
          </a:prstGeom>
          <a:noFill/>
        </p:spPr>
        <p:txBody>
          <a:bodyPr wrap="square" rtlCol="0">
            <a:spAutoFit/>
          </a:bodyPr>
          <a:lstStyle/>
          <a:p>
            <a:pPr lvl="0" algn="ctr">
              <a:defRPr/>
            </a:pPr>
            <a:r>
              <a:rPr lang="zh-CN" altLang="en-US" sz="2400" b="1" spc="800" dirty="0">
                <a:solidFill>
                  <a:srgbClr val="600808"/>
                </a:solidFill>
                <a:effectLst>
                  <a:outerShdw blurRad="38100" dist="38100" dir="2700000" algn="tl">
                    <a:srgbClr val="000000">
                      <a:alpha val="7000"/>
                    </a:srgbClr>
                  </a:outerShdw>
                </a:effectLst>
                <a:latin typeface="思源黑体 CN Heavy"/>
                <a:ea typeface="思源黑体 CN Heavy"/>
              </a:rPr>
              <a:t>输入标题文字</a:t>
            </a:r>
            <a:endParaRPr kumimoji="0" lang="zh-CN" altLang="en-US" sz="2400" b="1" i="0" u="none" strike="noStrike" kern="1200" cap="none" spc="800" normalizeH="0" baseline="0" noProof="0" dirty="0">
              <a:ln>
                <a:noFill/>
              </a:ln>
              <a:solidFill>
                <a:srgbClr val="600808"/>
              </a:solidFill>
              <a:effectLst>
                <a:outerShdw blurRad="38100" dist="38100" dir="2700000" algn="tl">
                  <a:srgbClr val="000000">
                    <a:alpha val="7000"/>
                  </a:srgbClr>
                </a:outerShdw>
              </a:effectLst>
              <a:uLnTx/>
              <a:uFillTx/>
              <a:latin typeface="思源黑体 CN Heavy"/>
              <a:ea typeface="思源黑体 CN Heavy"/>
              <a:cs typeface="+mn-cs"/>
            </a:endParaRPr>
          </a:p>
        </p:txBody>
      </p:sp>
      <p:cxnSp>
        <p:nvCxnSpPr>
          <p:cNvPr id="48" name="直接连接符 47">
            <a:extLst>
              <a:ext uri="{FF2B5EF4-FFF2-40B4-BE49-F238E27FC236}">
                <a16:creationId xmlns:a16="http://schemas.microsoft.com/office/drawing/2014/main" id="{9BB4C10B-0331-4542-96F5-B187153EEB0A}"/>
              </a:ext>
            </a:extLst>
          </p:cNvPr>
          <p:cNvCxnSpPr>
            <a:cxnSpLocks/>
          </p:cNvCxnSpPr>
          <p:nvPr/>
        </p:nvCxnSpPr>
        <p:spPr>
          <a:xfrm flipH="1">
            <a:off x="481517" y="396696"/>
            <a:ext cx="748673" cy="1687519"/>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63A83AE1-10E2-45A1-90E0-DFA9064D063E}"/>
              </a:ext>
            </a:extLst>
          </p:cNvPr>
          <p:cNvCxnSpPr>
            <a:cxnSpLocks/>
          </p:cNvCxnSpPr>
          <p:nvPr/>
        </p:nvCxnSpPr>
        <p:spPr>
          <a:xfrm flipH="1">
            <a:off x="225215" y="1092002"/>
            <a:ext cx="981075" cy="2211353"/>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CEA97BD1-5B1E-411D-A403-BE6CFB0E2B16}"/>
              </a:ext>
            </a:extLst>
          </p:cNvPr>
          <p:cNvSpPr/>
          <p:nvPr/>
        </p:nvSpPr>
        <p:spPr>
          <a:xfrm>
            <a:off x="-68885" y="4787907"/>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1" name="椭圆 50">
            <a:extLst>
              <a:ext uri="{FF2B5EF4-FFF2-40B4-BE49-F238E27FC236}">
                <a16:creationId xmlns:a16="http://schemas.microsoft.com/office/drawing/2014/main" id="{2618359B-7FC1-49FA-886D-88F861BF0072}"/>
              </a:ext>
            </a:extLst>
          </p:cNvPr>
          <p:cNvSpPr/>
          <p:nvPr/>
        </p:nvSpPr>
        <p:spPr>
          <a:xfrm>
            <a:off x="-1243280" y="430813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2" name="椭圆 51">
            <a:extLst>
              <a:ext uri="{FF2B5EF4-FFF2-40B4-BE49-F238E27FC236}">
                <a16:creationId xmlns:a16="http://schemas.microsoft.com/office/drawing/2014/main" id="{E4FC0FB4-E583-462B-9C84-009A72121069}"/>
              </a:ext>
            </a:extLst>
          </p:cNvPr>
          <p:cNvSpPr/>
          <p:nvPr/>
        </p:nvSpPr>
        <p:spPr>
          <a:xfrm>
            <a:off x="9720489" y="-154747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3" name="椭圆 52">
            <a:extLst>
              <a:ext uri="{FF2B5EF4-FFF2-40B4-BE49-F238E27FC236}">
                <a16:creationId xmlns:a16="http://schemas.microsoft.com/office/drawing/2014/main" id="{8E7AF899-875C-48A6-B24E-55AF83F2F12A}"/>
              </a:ext>
            </a:extLst>
          </p:cNvPr>
          <p:cNvSpPr/>
          <p:nvPr/>
        </p:nvSpPr>
        <p:spPr>
          <a:xfrm>
            <a:off x="8742136" y="-2012924"/>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12" name="矩形 11">
            <a:extLst>
              <a:ext uri="{FF2B5EF4-FFF2-40B4-BE49-F238E27FC236}">
                <a16:creationId xmlns:a16="http://schemas.microsoft.com/office/drawing/2014/main" id="{F24BE53B-5EB3-462D-94AD-D9D334E11D68}"/>
              </a:ext>
            </a:extLst>
          </p:cNvPr>
          <p:cNvSpPr/>
          <p:nvPr/>
        </p:nvSpPr>
        <p:spPr>
          <a:xfrm>
            <a:off x="1933988" y="4859854"/>
            <a:ext cx="4680000" cy="471912"/>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72028174-2B5F-48FF-9FA3-1D36A66D4223}"/>
              </a:ext>
            </a:extLst>
          </p:cNvPr>
          <p:cNvSpPr/>
          <p:nvPr/>
        </p:nvSpPr>
        <p:spPr>
          <a:xfrm>
            <a:off x="2252140" y="5030341"/>
            <a:ext cx="341760" cy="253916"/>
          </a:xfrm>
          <a:prstGeom prst="rect">
            <a:avLst/>
          </a:prstGeom>
        </p:spPr>
        <p:txBody>
          <a:bodyPr wrap="none">
            <a:spAutoFit/>
          </a:bodyPr>
          <a:lstStyle/>
          <a:p>
            <a:pPr algn="ct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8C04CA71-A4D5-4061-A113-D1C211F63A2E}"/>
              </a:ext>
            </a:extLst>
          </p:cNvPr>
          <p:cNvSpPr/>
          <p:nvPr/>
        </p:nvSpPr>
        <p:spPr>
          <a:xfrm>
            <a:off x="2996081" y="5030341"/>
            <a:ext cx="341760" cy="253916"/>
          </a:xfrm>
          <a:prstGeom prst="rect">
            <a:avLst/>
          </a:prstGeom>
        </p:spPr>
        <p:txBody>
          <a:bodyPr wrap="none">
            <a:spAutoFit/>
          </a:bodyPr>
          <a:lstStyle/>
          <a:p>
            <a:pPr algn="ct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F953DBB7-B7EB-403E-9417-F1F8B7C27D5B}"/>
              </a:ext>
            </a:extLst>
          </p:cNvPr>
          <p:cNvSpPr/>
          <p:nvPr/>
        </p:nvSpPr>
        <p:spPr>
          <a:xfrm>
            <a:off x="3740022" y="5030341"/>
            <a:ext cx="341760" cy="253916"/>
          </a:xfrm>
          <a:prstGeom prst="rect">
            <a:avLst/>
          </a:prstGeom>
        </p:spPr>
        <p:txBody>
          <a:bodyPr wrap="none">
            <a:spAutoFit/>
          </a:bodyPr>
          <a:lstStyle/>
          <a:p>
            <a:pPr algn="ct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26DAE931-C2A5-454E-9F8B-E92CCA472629}"/>
              </a:ext>
            </a:extLst>
          </p:cNvPr>
          <p:cNvSpPr/>
          <p:nvPr/>
        </p:nvSpPr>
        <p:spPr>
          <a:xfrm>
            <a:off x="4483963" y="5030341"/>
            <a:ext cx="341760" cy="253916"/>
          </a:xfrm>
          <a:prstGeom prst="rect">
            <a:avLst/>
          </a:prstGeom>
        </p:spPr>
        <p:txBody>
          <a:bodyPr wrap="none">
            <a:spAutoFit/>
          </a:bodyPr>
          <a:lstStyle/>
          <a:p>
            <a:pPr algn="ct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4D244092-A675-4F76-AB19-51838B0FB05B}"/>
              </a:ext>
            </a:extLst>
          </p:cNvPr>
          <p:cNvSpPr/>
          <p:nvPr/>
        </p:nvSpPr>
        <p:spPr>
          <a:xfrm>
            <a:off x="5227904" y="5030341"/>
            <a:ext cx="341760" cy="253916"/>
          </a:xfrm>
          <a:prstGeom prst="rect">
            <a:avLst/>
          </a:prstGeom>
        </p:spPr>
        <p:txBody>
          <a:bodyPr wrap="none">
            <a:spAutoFit/>
          </a:bodyPr>
          <a:lstStyle/>
          <a:p>
            <a:pPr algn="ct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C5BAA3D3-E064-4D32-A480-89EC986888C9}"/>
              </a:ext>
            </a:extLst>
          </p:cNvPr>
          <p:cNvSpPr/>
          <p:nvPr/>
        </p:nvSpPr>
        <p:spPr>
          <a:xfrm>
            <a:off x="5971845" y="5030341"/>
            <a:ext cx="341760" cy="253916"/>
          </a:xfrm>
          <a:prstGeom prst="rect">
            <a:avLst/>
          </a:prstGeom>
        </p:spPr>
        <p:txBody>
          <a:bodyPr wrap="none">
            <a:spAutoFit/>
          </a:bodyPr>
          <a:lstStyle/>
          <a:p>
            <a:pPr algn="ctr"/>
            <a:r>
              <a:rPr lang="en-US" altLang="zh-CN" sz="1050" dirty="0">
                <a:solidFill>
                  <a:schemeClr val="tx1">
                    <a:lumMod val="85000"/>
                    <a:lumOff val="15000"/>
                  </a:schemeClr>
                </a:solidFill>
                <a:latin typeface="微软雅黑" panose="020B0503020204020204" pitchFamily="34" charset="-122"/>
                <a:ea typeface="微软雅黑" panose="020B0503020204020204" pitchFamily="34" charset="-122"/>
              </a:rPr>
              <a:t>06</a:t>
            </a:r>
            <a:endPar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77FB4C82-F7A6-4FFC-8D7A-44317942BF58}"/>
              </a:ext>
            </a:extLst>
          </p:cNvPr>
          <p:cNvSpPr/>
          <p:nvPr/>
        </p:nvSpPr>
        <p:spPr>
          <a:xfrm>
            <a:off x="2271904" y="3893493"/>
            <a:ext cx="302237" cy="1099713"/>
          </a:xfrm>
          <a:prstGeom prst="rect">
            <a:avLst/>
          </a:prstGeom>
          <a:solidFill>
            <a:srgbClr val="26262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56251216-6877-4618-9691-C189088C2A48}"/>
              </a:ext>
            </a:extLst>
          </p:cNvPr>
          <p:cNvSpPr/>
          <p:nvPr/>
        </p:nvSpPr>
        <p:spPr>
          <a:xfrm>
            <a:off x="3015845" y="3302943"/>
            <a:ext cx="302237" cy="1690263"/>
          </a:xfrm>
          <a:prstGeom prst="rect">
            <a:avLst/>
          </a:prstGeom>
          <a:solidFill>
            <a:srgbClr val="5F080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FDE323FE-59D3-4D7B-B028-112649552303}"/>
              </a:ext>
            </a:extLst>
          </p:cNvPr>
          <p:cNvSpPr/>
          <p:nvPr/>
        </p:nvSpPr>
        <p:spPr>
          <a:xfrm>
            <a:off x="3759786" y="2483793"/>
            <a:ext cx="302237" cy="2509413"/>
          </a:xfrm>
          <a:prstGeom prst="rect">
            <a:avLst/>
          </a:prstGeom>
          <a:solidFill>
            <a:srgbClr val="26262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8A4863C2-7932-4706-9AE9-DCEA9D5A7C04}"/>
              </a:ext>
            </a:extLst>
          </p:cNvPr>
          <p:cNvSpPr/>
          <p:nvPr/>
        </p:nvSpPr>
        <p:spPr>
          <a:xfrm>
            <a:off x="4503727" y="3598216"/>
            <a:ext cx="302237" cy="1394988"/>
          </a:xfrm>
          <a:prstGeom prst="rect">
            <a:avLst/>
          </a:prstGeom>
          <a:solidFill>
            <a:srgbClr val="5F080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a16="http://schemas.microsoft.com/office/drawing/2014/main" id="{4B04D2EC-F527-46B3-B1AC-126C2521E2F6}"/>
              </a:ext>
            </a:extLst>
          </p:cNvPr>
          <p:cNvSpPr/>
          <p:nvPr/>
        </p:nvSpPr>
        <p:spPr>
          <a:xfrm>
            <a:off x="5247668" y="3083866"/>
            <a:ext cx="302237" cy="1909338"/>
          </a:xfrm>
          <a:prstGeom prst="rect">
            <a:avLst/>
          </a:prstGeom>
          <a:solidFill>
            <a:srgbClr val="26262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01A93D01-F72B-46B3-8B0F-E1F6950EA26B}"/>
              </a:ext>
            </a:extLst>
          </p:cNvPr>
          <p:cNvSpPr/>
          <p:nvPr/>
        </p:nvSpPr>
        <p:spPr>
          <a:xfrm>
            <a:off x="5991607" y="3398193"/>
            <a:ext cx="302237" cy="1595013"/>
          </a:xfrm>
          <a:prstGeom prst="rect">
            <a:avLst/>
          </a:prstGeom>
          <a:solidFill>
            <a:srgbClr val="5F080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4B448347-A619-45F8-9C30-8E8277C4F0F7}"/>
              </a:ext>
            </a:extLst>
          </p:cNvPr>
          <p:cNvSpPr txBox="1"/>
          <p:nvPr/>
        </p:nvSpPr>
        <p:spPr>
          <a:xfrm>
            <a:off x="2139131" y="3531346"/>
            <a:ext cx="556563" cy="307777"/>
          </a:xfrm>
          <a:prstGeom prst="rect">
            <a:avLst/>
          </a:prstGeom>
          <a:noFill/>
        </p:spPr>
        <p:txBody>
          <a:bodyPr wrap="none" rtlCol="0">
            <a:spAutoFit/>
          </a:bodyPr>
          <a:lstStyle/>
          <a:p>
            <a:pPr algn="ct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23%</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8D89B068-35A5-43D9-8F69-F3B7C97A3C47}"/>
              </a:ext>
            </a:extLst>
          </p:cNvPr>
          <p:cNvSpPr txBox="1"/>
          <p:nvPr/>
        </p:nvSpPr>
        <p:spPr>
          <a:xfrm>
            <a:off x="2888681" y="2995165"/>
            <a:ext cx="556563" cy="307777"/>
          </a:xfrm>
          <a:prstGeom prst="rect">
            <a:avLst/>
          </a:prstGeom>
          <a:noFill/>
        </p:spPr>
        <p:txBody>
          <a:bodyPr wrap="none" rtlCol="0">
            <a:spAutoFit/>
          </a:bodyPr>
          <a:lstStyle/>
          <a:p>
            <a:pPr algn="ct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34%</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9CF5CDBE-3E34-41B9-A1CE-662A9789E2AB}"/>
              </a:ext>
            </a:extLst>
          </p:cNvPr>
          <p:cNvSpPr txBox="1"/>
          <p:nvPr/>
        </p:nvSpPr>
        <p:spPr>
          <a:xfrm>
            <a:off x="3632621" y="2179864"/>
            <a:ext cx="556563" cy="307777"/>
          </a:xfrm>
          <a:prstGeom prst="rect">
            <a:avLst/>
          </a:prstGeom>
          <a:noFill/>
        </p:spPr>
        <p:txBody>
          <a:bodyPr wrap="none" rtlCol="0">
            <a:spAutoFit/>
          </a:bodyPr>
          <a:lstStyle/>
          <a:p>
            <a:pPr algn="ct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85%</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FE95EF66-214D-44AD-89C1-71788CDD032F}"/>
              </a:ext>
            </a:extLst>
          </p:cNvPr>
          <p:cNvSpPr txBox="1"/>
          <p:nvPr/>
        </p:nvSpPr>
        <p:spPr>
          <a:xfrm>
            <a:off x="4370957" y="3290440"/>
            <a:ext cx="556563" cy="307777"/>
          </a:xfrm>
          <a:prstGeom prst="rect">
            <a:avLst/>
          </a:prstGeom>
          <a:noFill/>
        </p:spPr>
        <p:txBody>
          <a:bodyPr wrap="none" rtlCol="0">
            <a:spAutoFit/>
          </a:bodyPr>
          <a:lstStyle/>
          <a:p>
            <a:pPr algn="ct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26%</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3E19BF01-790E-4CC9-A4B1-7907B1CDA803}"/>
              </a:ext>
            </a:extLst>
          </p:cNvPr>
          <p:cNvSpPr txBox="1"/>
          <p:nvPr/>
        </p:nvSpPr>
        <p:spPr>
          <a:xfrm>
            <a:off x="5120503" y="2781952"/>
            <a:ext cx="556563" cy="307777"/>
          </a:xfrm>
          <a:prstGeom prst="rect">
            <a:avLst/>
          </a:prstGeom>
          <a:noFill/>
        </p:spPr>
        <p:txBody>
          <a:bodyPr wrap="none" rtlCol="0">
            <a:spAutoFit/>
          </a:bodyPr>
          <a:lstStyle/>
          <a:p>
            <a:pPr algn="ct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63%</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14CC27A7-FBB2-40DB-8FB0-3AAD9AD92035}"/>
              </a:ext>
            </a:extLst>
          </p:cNvPr>
          <p:cNvSpPr txBox="1"/>
          <p:nvPr/>
        </p:nvSpPr>
        <p:spPr>
          <a:xfrm>
            <a:off x="5870050" y="3090736"/>
            <a:ext cx="556563" cy="307777"/>
          </a:xfrm>
          <a:prstGeom prst="rect">
            <a:avLst/>
          </a:prstGeom>
          <a:noFill/>
        </p:spPr>
        <p:txBody>
          <a:bodyPr wrap="none" rtlCol="0">
            <a:spAutoFit/>
          </a:bodyPr>
          <a:lstStyle/>
          <a:p>
            <a:pPr algn="ct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30%</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3" name="组合 32">
            <a:extLst>
              <a:ext uri="{FF2B5EF4-FFF2-40B4-BE49-F238E27FC236}">
                <a16:creationId xmlns:a16="http://schemas.microsoft.com/office/drawing/2014/main" id="{87C0A1DA-0987-4530-B02B-0FA5068FE3F2}"/>
              </a:ext>
            </a:extLst>
          </p:cNvPr>
          <p:cNvGrpSpPr/>
          <p:nvPr/>
        </p:nvGrpSpPr>
        <p:grpSpPr>
          <a:xfrm>
            <a:off x="4217521" y="1751593"/>
            <a:ext cx="780802" cy="780802"/>
            <a:chOff x="2891153" y="1068027"/>
            <a:chExt cx="780802" cy="780802"/>
          </a:xfrm>
          <a:solidFill>
            <a:srgbClr val="09397E"/>
          </a:solidFill>
        </p:grpSpPr>
        <p:sp>
          <p:nvSpPr>
            <p:cNvPr id="34" name="椭圆形标注 23">
              <a:extLst>
                <a:ext uri="{FF2B5EF4-FFF2-40B4-BE49-F238E27FC236}">
                  <a16:creationId xmlns:a16="http://schemas.microsoft.com/office/drawing/2014/main" id="{E00F660A-8A27-4034-B3D8-9F33F1E4DFB1}"/>
                </a:ext>
              </a:extLst>
            </p:cNvPr>
            <p:cNvSpPr/>
            <p:nvPr/>
          </p:nvSpPr>
          <p:spPr>
            <a:xfrm>
              <a:off x="2891153" y="1068027"/>
              <a:ext cx="780802" cy="780802"/>
            </a:xfrm>
            <a:prstGeom prst="wedgeEllipseCallout">
              <a:avLst>
                <a:gd name="adj1" fmla="val -52252"/>
                <a:gd name="adj2" fmla="val 41003"/>
              </a:avLst>
            </a:prstGeom>
            <a:solidFill>
              <a:srgbClr val="5F080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68CA816E-4334-4CE5-AFE2-86CA8ECE3C67}"/>
                </a:ext>
              </a:extLst>
            </p:cNvPr>
            <p:cNvSpPr txBox="1"/>
            <p:nvPr/>
          </p:nvSpPr>
          <p:spPr>
            <a:xfrm>
              <a:off x="2909585" y="1145119"/>
              <a:ext cx="743938" cy="570284"/>
            </a:xfrm>
            <a:prstGeom prst="rect">
              <a:avLst/>
            </a:prstGeom>
            <a:noFill/>
          </p:spPr>
          <p:txBody>
            <a:bodyPr wrap="square" rtlCol="0">
              <a:spAutoFit/>
            </a:bodyPr>
            <a:lstStyle/>
            <a:p>
              <a:pPr algn="ctr">
                <a:lnSpc>
                  <a:spcPct val="150000"/>
                </a:lnSpc>
              </a:pPr>
              <a:r>
                <a:rPr lang="zh-CN" altLang="en-US" sz="1100" dirty="0">
                  <a:solidFill>
                    <a:schemeClr val="bg1"/>
                  </a:solidFill>
                  <a:latin typeface="微软雅黑" panose="020B0503020204020204" pitchFamily="34" charset="-122"/>
                  <a:ea typeface="微软雅黑" panose="020B0503020204020204" pitchFamily="34" charset="-122"/>
                </a:rPr>
                <a:t>添加</a:t>
              </a:r>
              <a:endParaRPr lang="en-US" altLang="zh-CN" sz="11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100" dirty="0">
                  <a:solidFill>
                    <a:schemeClr val="bg1"/>
                  </a:solidFill>
                  <a:latin typeface="微软雅黑" panose="020B0503020204020204" pitchFamily="34" charset="-122"/>
                  <a:ea typeface="微软雅黑" panose="020B0503020204020204" pitchFamily="34" charset="-122"/>
                </a:rPr>
                <a:t>关键字</a:t>
              </a:r>
            </a:p>
          </p:txBody>
        </p:sp>
      </p:grpSp>
      <p:grpSp>
        <p:nvGrpSpPr>
          <p:cNvPr id="36" name="组合 35">
            <a:extLst>
              <a:ext uri="{FF2B5EF4-FFF2-40B4-BE49-F238E27FC236}">
                <a16:creationId xmlns:a16="http://schemas.microsoft.com/office/drawing/2014/main" id="{B739DB86-A971-4140-B163-E662EBABEA0A}"/>
              </a:ext>
            </a:extLst>
          </p:cNvPr>
          <p:cNvGrpSpPr/>
          <p:nvPr/>
        </p:nvGrpSpPr>
        <p:grpSpPr>
          <a:xfrm>
            <a:off x="6964385" y="2262300"/>
            <a:ext cx="2802815" cy="1113378"/>
            <a:chOff x="5243359" y="1010091"/>
            <a:chExt cx="2802815" cy="1113378"/>
          </a:xfrm>
        </p:grpSpPr>
        <p:sp>
          <p:nvSpPr>
            <p:cNvPr id="37" name="椭圆 36">
              <a:extLst>
                <a:ext uri="{FF2B5EF4-FFF2-40B4-BE49-F238E27FC236}">
                  <a16:creationId xmlns:a16="http://schemas.microsoft.com/office/drawing/2014/main" id="{B8F1A3ED-48AC-4772-AF8F-93C27D011493}"/>
                </a:ext>
              </a:extLst>
            </p:cNvPr>
            <p:cNvSpPr/>
            <p:nvPr/>
          </p:nvSpPr>
          <p:spPr bwMode="auto">
            <a:xfrm>
              <a:off x="5243359" y="1057718"/>
              <a:ext cx="180000" cy="180000"/>
            </a:xfrm>
            <a:prstGeom prst="ellipse">
              <a:avLst/>
            </a:prstGeom>
            <a:solidFill>
              <a:srgbClr val="5F0808"/>
            </a:solidFill>
            <a:ln w="38100"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fontAlgn="base">
                <a:spcBef>
                  <a:spcPct val="0"/>
                </a:spcBef>
                <a:spcAft>
                  <a:spcPct val="0"/>
                </a:spcAft>
              </a:pPr>
              <a:endParaRPr lang="zh-CN" altLang="en-US" sz="1013" dirty="0">
                <a:latin typeface="微软雅黑" panose="020B0503020204020204" pitchFamily="34" charset="-122"/>
                <a:ea typeface="微软雅黑" panose="020B0503020204020204" pitchFamily="34" charset="-122"/>
              </a:endParaRPr>
            </a:p>
          </p:txBody>
        </p:sp>
        <p:grpSp>
          <p:nvGrpSpPr>
            <p:cNvPr id="38" name="说明文字">
              <a:extLst>
                <a:ext uri="{FF2B5EF4-FFF2-40B4-BE49-F238E27FC236}">
                  <a16:creationId xmlns:a16="http://schemas.microsoft.com/office/drawing/2014/main" id="{0BB36872-2DD7-4047-8B30-F5B608CC8FAF}"/>
                </a:ext>
              </a:extLst>
            </p:cNvPr>
            <p:cNvGrpSpPr/>
            <p:nvPr/>
          </p:nvGrpSpPr>
          <p:grpSpPr>
            <a:xfrm>
              <a:off x="5466164" y="1010091"/>
              <a:ext cx="2580010" cy="1113378"/>
              <a:chOff x="905240" y="1379053"/>
              <a:chExt cx="2674211" cy="1154029"/>
            </a:xfrm>
          </p:grpSpPr>
          <p:sp>
            <p:nvSpPr>
              <p:cNvPr id="39" name="TextBox 35">
                <a:extLst>
                  <a:ext uri="{FF2B5EF4-FFF2-40B4-BE49-F238E27FC236}">
                    <a16:creationId xmlns:a16="http://schemas.microsoft.com/office/drawing/2014/main" id="{E67A4BE3-77C5-4CC1-AC7B-107F4CA19203}"/>
                  </a:ext>
                </a:extLst>
              </p:cNvPr>
              <p:cNvSpPr txBox="1"/>
              <p:nvPr/>
            </p:nvSpPr>
            <p:spPr>
              <a:xfrm>
                <a:off x="909042" y="1379053"/>
                <a:ext cx="1988710" cy="287113"/>
              </a:xfrm>
              <a:prstGeom prst="rect">
                <a:avLst/>
              </a:prstGeom>
              <a:noFill/>
            </p:spPr>
            <p:txBody>
              <a:bodyPr wrap="square" rtlCol="0">
                <a:spAutoFit/>
              </a:bodyPr>
              <a:lstStyle/>
              <a:p>
                <a:r>
                  <a:rPr lang="zh-CN" altLang="en-US" sz="1200" b="1" dirty="0">
                    <a:solidFill>
                      <a:srgbClr val="5F0808"/>
                    </a:solidFill>
                    <a:latin typeface="微软雅黑" panose="020B0503020204020204" pitchFamily="34" charset="-122"/>
                    <a:ea typeface="微软雅黑" panose="020B0503020204020204" pitchFamily="34" charset="-122"/>
                    <a:cs typeface="Open Sans" pitchFamily="34" charset="0"/>
                  </a:rPr>
                  <a:t>点击此处输入标题</a:t>
                </a:r>
                <a:endParaRPr lang="en-US" altLang="zh-CN" sz="1200" b="1" dirty="0">
                  <a:solidFill>
                    <a:srgbClr val="5F0808"/>
                  </a:solidFill>
                  <a:latin typeface="微软雅黑" panose="020B0503020204020204" pitchFamily="34" charset="-122"/>
                  <a:ea typeface="微软雅黑" panose="020B0503020204020204" pitchFamily="34" charset="-122"/>
                  <a:cs typeface="Open Sans" pitchFamily="34" charset="0"/>
                </a:endParaRPr>
              </a:p>
            </p:txBody>
          </p:sp>
          <p:sp>
            <p:nvSpPr>
              <p:cNvPr id="40" name="TextBox 36">
                <a:extLst>
                  <a:ext uri="{FF2B5EF4-FFF2-40B4-BE49-F238E27FC236}">
                    <a16:creationId xmlns:a16="http://schemas.microsoft.com/office/drawing/2014/main" id="{9D528D5B-4E2B-4151-9B15-174AF93DA531}"/>
                  </a:ext>
                </a:extLst>
              </p:cNvPr>
              <p:cNvSpPr txBox="1"/>
              <p:nvPr/>
            </p:nvSpPr>
            <p:spPr>
              <a:xfrm>
                <a:off x="905240" y="1619040"/>
                <a:ext cx="2674211" cy="914042"/>
              </a:xfrm>
              <a:prstGeom prst="rect">
                <a:avLst/>
              </a:prstGeom>
              <a:noFill/>
            </p:spPr>
            <p:txBody>
              <a:bodyPr wrap="square" rtlCol="0">
                <a:spAutoFit/>
              </a:bodyPr>
              <a:lstStyle/>
              <a:p>
                <a:pPr>
                  <a:lnSpc>
                    <a:spcPct val="125000"/>
                  </a:lnSpc>
                </a:pPr>
                <a:r>
                  <a:rPr lang="zh-CN" altLang="en-US" sz="1050" dirty="0">
                    <a:latin typeface="微软雅黑" panose="020B0503020204020204" pitchFamily="34" charset="-122"/>
                    <a:ea typeface="微软雅黑" panose="020B0503020204020204" pitchFamily="34" charset="-122"/>
                  </a:rPr>
                  <a:t>您的内容打在这里，在此框中选择粘贴，并选择只保留文字。您的内容打在这里，在此框中选择粘贴，并选择只保留文字。</a:t>
                </a:r>
                <a:endParaRPr lang="en-US" altLang="zh-CN" sz="1050" dirty="0">
                  <a:latin typeface="微软雅黑" panose="020B0503020204020204" pitchFamily="34" charset="-122"/>
                  <a:ea typeface="微软雅黑" panose="020B0503020204020204" pitchFamily="34" charset="-122"/>
                </a:endParaRPr>
              </a:p>
              <a:p>
                <a:pPr>
                  <a:lnSpc>
                    <a:spcPct val="125000"/>
                  </a:lnSpc>
                </a:pPr>
                <a:endParaRPr lang="en-US" altLang="zh-CN" sz="1050" dirty="0">
                  <a:latin typeface="微软雅黑" panose="020B0503020204020204" pitchFamily="34" charset="-122"/>
                  <a:ea typeface="微软雅黑" panose="020B0503020204020204" pitchFamily="34" charset="-122"/>
                </a:endParaRPr>
              </a:p>
            </p:txBody>
          </p:sp>
        </p:grpSp>
      </p:grpSp>
      <p:grpSp>
        <p:nvGrpSpPr>
          <p:cNvPr id="41" name="组合 40">
            <a:extLst>
              <a:ext uri="{FF2B5EF4-FFF2-40B4-BE49-F238E27FC236}">
                <a16:creationId xmlns:a16="http://schemas.microsoft.com/office/drawing/2014/main" id="{F9D715E8-4ED2-4BF7-A151-418617024C22}"/>
              </a:ext>
            </a:extLst>
          </p:cNvPr>
          <p:cNvGrpSpPr/>
          <p:nvPr/>
        </p:nvGrpSpPr>
        <p:grpSpPr>
          <a:xfrm>
            <a:off x="6964385" y="4110047"/>
            <a:ext cx="2802815" cy="709421"/>
            <a:chOff x="5243359" y="1010092"/>
            <a:chExt cx="2802815" cy="709421"/>
          </a:xfrm>
        </p:grpSpPr>
        <p:sp>
          <p:nvSpPr>
            <p:cNvPr id="42" name="椭圆 41">
              <a:extLst>
                <a:ext uri="{FF2B5EF4-FFF2-40B4-BE49-F238E27FC236}">
                  <a16:creationId xmlns:a16="http://schemas.microsoft.com/office/drawing/2014/main" id="{35C18495-6C7B-442A-AF4A-2A788846B5DB}"/>
                </a:ext>
              </a:extLst>
            </p:cNvPr>
            <p:cNvSpPr/>
            <p:nvPr/>
          </p:nvSpPr>
          <p:spPr bwMode="auto">
            <a:xfrm>
              <a:off x="5243359" y="1057718"/>
              <a:ext cx="180000" cy="180000"/>
            </a:xfrm>
            <a:prstGeom prst="ellipse">
              <a:avLst/>
            </a:prstGeom>
            <a:solidFill>
              <a:srgbClr val="5F0808"/>
            </a:solidFill>
            <a:ln w="38100" cap="flat" cmpd="sng" algn="ctr">
              <a:solidFill>
                <a:schemeClr val="bg1">
                  <a:lumMod val="8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8" fontAlgn="base">
                <a:spcBef>
                  <a:spcPct val="0"/>
                </a:spcBef>
                <a:spcAft>
                  <a:spcPct val="0"/>
                </a:spcAft>
              </a:pPr>
              <a:endParaRPr lang="zh-CN" altLang="en-US" sz="1013" dirty="0">
                <a:latin typeface="微软雅黑" panose="020B0503020204020204" pitchFamily="34" charset="-122"/>
                <a:ea typeface="微软雅黑" panose="020B0503020204020204" pitchFamily="34" charset="-122"/>
              </a:endParaRPr>
            </a:p>
          </p:txBody>
        </p:sp>
        <p:grpSp>
          <p:nvGrpSpPr>
            <p:cNvPr id="43" name="说明文字">
              <a:extLst>
                <a:ext uri="{FF2B5EF4-FFF2-40B4-BE49-F238E27FC236}">
                  <a16:creationId xmlns:a16="http://schemas.microsoft.com/office/drawing/2014/main" id="{4CC1BC47-9111-40BA-AEDB-F0E3A2990A54}"/>
                </a:ext>
              </a:extLst>
            </p:cNvPr>
            <p:cNvGrpSpPr/>
            <p:nvPr/>
          </p:nvGrpSpPr>
          <p:grpSpPr>
            <a:xfrm>
              <a:off x="5466164" y="1010092"/>
              <a:ext cx="2580010" cy="709421"/>
              <a:chOff x="905240" y="1379053"/>
              <a:chExt cx="2674211" cy="735323"/>
            </a:xfrm>
          </p:grpSpPr>
          <p:sp>
            <p:nvSpPr>
              <p:cNvPr id="44" name="TextBox 35">
                <a:extLst>
                  <a:ext uri="{FF2B5EF4-FFF2-40B4-BE49-F238E27FC236}">
                    <a16:creationId xmlns:a16="http://schemas.microsoft.com/office/drawing/2014/main" id="{146260E5-9002-446F-BC9A-F945C5DB5651}"/>
                  </a:ext>
                </a:extLst>
              </p:cNvPr>
              <p:cNvSpPr txBox="1"/>
              <p:nvPr/>
            </p:nvSpPr>
            <p:spPr>
              <a:xfrm>
                <a:off x="909042" y="1379053"/>
                <a:ext cx="1988709" cy="287113"/>
              </a:xfrm>
              <a:prstGeom prst="rect">
                <a:avLst/>
              </a:prstGeom>
              <a:noFill/>
            </p:spPr>
            <p:txBody>
              <a:bodyPr wrap="square" rtlCol="0">
                <a:spAutoFit/>
              </a:bodyPr>
              <a:lstStyle/>
              <a:p>
                <a:pPr marL="0" lvl="3"/>
                <a:r>
                  <a:rPr lang="zh-CN" altLang="en-US" sz="1200" b="1" dirty="0">
                    <a:solidFill>
                      <a:srgbClr val="5F0808"/>
                    </a:solidFill>
                    <a:latin typeface="微软雅黑" panose="020B0503020204020204" pitchFamily="34" charset="-122"/>
                    <a:ea typeface="微软雅黑" panose="020B0503020204020204" pitchFamily="34" charset="-122"/>
                    <a:cs typeface="Open Sans" pitchFamily="34" charset="0"/>
                  </a:rPr>
                  <a:t>点击此处输入标题</a:t>
                </a:r>
                <a:endParaRPr lang="en-US" altLang="zh-CN" sz="1200" b="1" dirty="0">
                  <a:solidFill>
                    <a:srgbClr val="5F0808"/>
                  </a:solidFill>
                  <a:latin typeface="微软雅黑" panose="020B0503020204020204" pitchFamily="34" charset="-122"/>
                  <a:ea typeface="微软雅黑" panose="020B0503020204020204" pitchFamily="34" charset="-122"/>
                  <a:cs typeface="Open Sans" pitchFamily="34" charset="0"/>
                </a:endParaRPr>
              </a:p>
            </p:txBody>
          </p:sp>
          <p:sp>
            <p:nvSpPr>
              <p:cNvPr id="45" name="TextBox 36">
                <a:extLst>
                  <a:ext uri="{FF2B5EF4-FFF2-40B4-BE49-F238E27FC236}">
                    <a16:creationId xmlns:a16="http://schemas.microsoft.com/office/drawing/2014/main" id="{84F6A48E-8597-474C-814D-BB445AFE7686}"/>
                  </a:ext>
                </a:extLst>
              </p:cNvPr>
              <p:cNvSpPr txBox="1"/>
              <p:nvPr/>
            </p:nvSpPr>
            <p:spPr>
              <a:xfrm>
                <a:off x="905240" y="1619040"/>
                <a:ext cx="2674211" cy="495336"/>
              </a:xfrm>
              <a:prstGeom prst="rect">
                <a:avLst/>
              </a:prstGeom>
              <a:noFill/>
            </p:spPr>
            <p:txBody>
              <a:bodyPr wrap="square" rtlCol="0">
                <a:spAutoFit/>
              </a:bodyPr>
              <a:lstStyle/>
              <a:p>
                <a:pPr>
                  <a:lnSpc>
                    <a:spcPct val="125000"/>
                  </a:lnSpc>
                </a:pPr>
                <a:r>
                  <a:rPr lang="zh-CN" altLang="en-US" sz="1050" dirty="0">
                    <a:latin typeface="微软雅黑" panose="020B0503020204020204" pitchFamily="34" charset="-122"/>
                    <a:ea typeface="微软雅黑" panose="020B0503020204020204" pitchFamily="34" charset="-122"/>
                  </a:rPr>
                  <a:t>您的内容打在这里，在此框中选择粘贴，并选择只保留文字。</a:t>
                </a:r>
                <a:endParaRPr lang="en-US" altLang="zh-CN" sz="1050" dirty="0">
                  <a:latin typeface="微软雅黑" panose="020B0503020204020204" pitchFamily="34" charset="-122"/>
                  <a:ea typeface="微软雅黑" panose="020B0503020204020204" pitchFamily="34" charset="-122"/>
                </a:endParaRPr>
              </a:p>
            </p:txBody>
          </p:sp>
        </p:grpSp>
      </p:grpSp>
    </p:spTree>
    <p:extLst>
      <p:ext uri="{BB962C8B-B14F-4D97-AF65-F5344CB8AC3E}">
        <p14:creationId xmlns:p14="http://schemas.microsoft.com/office/powerpoint/2010/main" val="2665189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D7FFA8-FEE5-4403-BA19-28ECD72F2CDC}"/>
              </a:ext>
            </a:extLst>
          </p:cNvPr>
          <p:cNvSpPr/>
          <p:nvPr/>
        </p:nvSpPr>
        <p:spPr>
          <a:xfrm>
            <a:off x="0" y="0"/>
            <a:ext cx="12192000" cy="3429000"/>
          </a:xfrm>
          <a:prstGeom prst="rect">
            <a:avLst/>
          </a:prstGeom>
          <a:solidFill>
            <a:srgbClr val="60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 name="圆角矩形 11">
            <a:extLst>
              <a:ext uri="{FF2B5EF4-FFF2-40B4-BE49-F238E27FC236}">
                <a16:creationId xmlns:a16="http://schemas.microsoft.com/office/drawing/2014/main" id="{D035290B-66E1-46CC-B517-63333699C529}"/>
              </a:ext>
            </a:extLst>
          </p:cNvPr>
          <p:cNvSpPr/>
          <p:nvPr/>
        </p:nvSpPr>
        <p:spPr>
          <a:xfrm>
            <a:off x="658813" y="549275"/>
            <a:ext cx="10837862" cy="5759450"/>
          </a:xfrm>
          <a:prstGeom prst="roundRect">
            <a:avLst>
              <a:gd name="adj" fmla="val 934"/>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黑体 CN Light"/>
              <a:ea typeface="思源黑体 CN Light"/>
              <a:cs typeface="+mn-cs"/>
            </a:endParaRPr>
          </a:p>
        </p:txBody>
      </p:sp>
      <p:cxnSp>
        <p:nvCxnSpPr>
          <p:cNvPr id="15" name="直接连接符 14">
            <a:extLst>
              <a:ext uri="{FF2B5EF4-FFF2-40B4-BE49-F238E27FC236}">
                <a16:creationId xmlns:a16="http://schemas.microsoft.com/office/drawing/2014/main" id="{5A4C4169-C04E-45EC-A864-C80417A96D6D}"/>
              </a:ext>
            </a:extLst>
          </p:cNvPr>
          <p:cNvCxnSpPr/>
          <p:nvPr/>
        </p:nvCxnSpPr>
        <p:spPr>
          <a:xfrm>
            <a:off x="5816226" y="5985510"/>
            <a:ext cx="559549" cy="0"/>
          </a:xfrm>
          <a:prstGeom prst="line">
            <a:avLst/>
          </a:prstGeom>
          <a:ln w="25400">
            <a:solidFill>
              <a:srgbClr val="600808"/>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23AA099F-DA0D-4724-AC07-CCF7966767F3}"/>
              </a:ext>
            </a:extLst>
          </p:cNvPr>
          <p:cNvSpPr txBox="1"/>
          <p:nvPr/>
        </p:nvSpPr>
        <p:spPr>
          <a:xfrm>
            <a:off x="4773386" y="899242"/>
            <a:ext cx="2645229" cy="461665"/>
          </a:xfrm>
          <a:prstGeom prst="rect">
            <a:avLst/>
          </a:prstGeom>
          <a:noFill/>
        </p:spPr>
        <p:txBody>
          <a:bodyPr wrap="square" rtlCol="0">
            <a:spAutoFit/>
          </a:bodyPr>
          <a:lstStyle/>
          <a:p>
            <a:pPr lvl="0" algn="ctr">
              <a:defRPr/>
            </a:pPr>
            <a:r>
              <a:rPr lang="zh-CN" altLang="en-US" sz="2400" b="1" spc="800" dirty="0">
                <a:solidFill>
                  <a:srgbClr val="600808"/>
                </a:solidFill>
                <a:effectLst>
                  <a:outerShdw blurRad="38100" dist="38100" dir="2700000" algn="tl">
                    <a:srgbClr val="000000">
                      <a:alpha val="7000"/>
                    </a:srgbClr>
                  </a:outerShdw>
                </a:effectLst>
                <a:latin typeface="思源黑体 CN Heavy"/>
                <a:ea typeface="思源黑体 CN Heavy"/>
              </a:rPr>
              <a:t>输入标题文字</a:t>
            </a:r>
            <a:endParaRPr kumimoji="0" lang="zh-CN" altLang="en-US" sz="2400" b="1" i="0" u="none" strike="noStrike" kern="1200" cap="none" spc="800" normalizeH="0" baseline="0" noProof="0" dirty="0">
              <a:ln>
                <a:noFill/>
              </a:ln>
              <a:solidFill>
                <a:srgbClr val="600808"/>
              </a:solidFill>
              <a:effectLst>
                <a:outerShdw blurRad="38100" dist="38100" dir="2700000" algn="tl">
                  <a:srgbClr val="000000">
                    <a:alpha val="7000"/>
                  </a:srgbClr>
                </a:outerShdw>
              </a:effectLst>
              <a:uLnTx/>
              <a:uFillTx/>
              <a:latin typeface="思源黑体 CN Heavy"/>
              <a:ea typeface="思源黑体 CN Heavy"/>
              <a:cs typeface="+mn-cs"/>
            </a:endParaRPr>
          </a:p>
        </p:txBody>
      </p:sp>
      <p:cxnSp>
        <p:nvCxnSpPr>
          <p:cNvPr id="48" name="直接连接符 47">
            <a:extLst>
              <a:ext uri="{FF2B5EF4-FFF2-40B4-BE49-F238E27FC236}">
                <a16:creationId xmlns:a16="http://schemas.microsoft.com/office/drawing/2014/main" id="{9BB4C10B-0331-4542-96F5-B187153EEB0A}"/>
              </a:ext>
            </a:extLst>
          </p:cNvPr>
          <p:cNvCxnSpPr>
            <a:cxnSpLocks/>
          </p:cNvCxnSpPr>
          <p:nvPr/>
        </p:nvCxnSpPr>
        <p:spPr>
          <a:xfrm flipH="1">
            <a:off x="481517" y="396696"/>
            <a:ext cx="748673" cy="1687519"/>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63A83AE1-10E2-45A1-90E0-DFA9064D063E}"/>
              </a:ext>
            </a:extLst>
          </p:cNvPr>
          <p:cNvCxnSpPr>
            <a:cxnSpLocks/>
          </p:cNvCxnSpPr>
          <p:nvPr/>
        </p:nvCxnSpPr>
        <p:spPr>
          <a:xfrm flipH="1">
            <a:off x="225215" y="1092002"/>
            <a:ext cx="981075" cy="2211353"/>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CEA97BD1-5B1E-411D-A403-BE6CFB0E2B16}"/>
              </a:ext>
            </a:extLst>
          </p:cNvPr>
          <p:cNvSpPr/>
          <p:nvPr/>
        </p:nvSpPr>
        <p:spPr>
          <a:xfrm>
            <a:off x="-68885" y="4787907"/>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1" name="椭圆 50">
            <a:extLst>
              <a:ext uri="{FF2B5EF4-FFF2-40B4-BE49-F238E27FC236}">
                <a16:creationId xmlns:a16="http://schemas.microsoft.com/office/drawing/2014/main" id="{2618359B-7FC1-49FA-886D-88F861BF0072}"/>
              </a:ext>
            </a:extLst>
          </p:cNvPr>
          <p:cNvSpPr/>
          <p:nvPr/>
        </p:nvSpPr>
        <p:spPr>
          <a:xfrm>
            <a:off x="-1243280" y="430813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2" name="椭圆 51">
            <a:extLst>
              <a:ext uri="{FF2B5EF4-FFF2-40B4-BE49-F238E27FC236}">
                <a16:creationId xmlns:a16="http://schemas.microsoft.com/office/drawing/2014/main" id="{E4FC0FB4-E583-462B-9C84-009A72121069}"/>
              </a:ext>
            </a:extLst>
          </p:cNvPr>
          <p:cNvSpPr/>
          <p:nvPr/>
        </p:nvSpPr>
        <p:spPr>
          <a:xfrm>
            <a:off x="9720489" y="-154747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3" name="椭圆 52">
            <a:extLst>
              <a:ext uri="{FF2B5EF4-FFF2-40B4-BE49-F238E27FC236}">
                <a16:creationId xmlns:a16="http://schemas.microsoft.com/office/drawing/2014/main" id="{8E7AF899-875C-48A6-B24E-55AF83F2F12A}"/>
              </a:ext>
            </a:extLst>
          </p:cNvPr>
          <p:cNvSpPr/>
          <p:nvPr/>
        </p:nvSpPr>
        <p:spPr>
          <a:xfrm>
            <a:off x="8742136" y="-2012924"/>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12" name="Rectangle 2">
            <a:extLst>
              <a:ext uri="{FF2B5EF4-FFF2-40B4-BE49-F238E27FC236}">
                <a16:creationId xmlns:a16="http://schemas.microsoft.com/office/drawing/2014/main" id="{036A0E2C-3D3E-4EFE-B39A-33A8BF902B5C}"/>
              </a:ext>
            </a:extLst>
          </p:cNvPr>
          <p:cNvSpPr/>
          <p:nvPr/>
        </p:nvSpPr>
        <p:spPr>
          <a:xfrm>
            <a:off x="6096001" y="1979706"/>
            <a:ext cx="3662363" cy="1750219"/>
          </a:xfrm>
          <a:prstGeom prst="rect">
            <a:avLst/>
          </a:prstGeom>
          <a:blipFill>
            <a:blip r:embed="rId3"/>
            <a:srcRect/>
            <a:stretch>
              <a:fillRect/>
            </a:stretch>
          </a:blipFill>
          <a:ln w="28575" cap="flat" cmpd="sng" algn="ctr">
            <a:noFill/>
            <a:prstDash val="solid"/>
          </a:ln>
          <a:effectLst/>
        </p:spPr>
        <p:txBody>
          <a:bodyPr lIns="68580" tIns="34290" rIns="68580" bIns="34290" anchor="ctr"/>
          <a:lstStyle/>
          <a:p>
            <a:pPr algn="ctr" defTabSz="685732">
              <a:defRPr/>
            </a:pPr>
            <a:endParaRPr lang="en-US" sz="1200" kern="0">
              <a:solidFill>
                <a:prstClr val="white"/>
              </a:solidFill>
              <a:latin typeface="微软雅黑" panose="020B0503020204020204" pitchFamily="34" charset="-122"/>
              <a:ea typeface="微软雅黑" panose="020B0503020204020204" pitchFamily="34" charset="-122"/>
            </a:endParaRPr>
          </a:p>
        </p:txBody>
      </p:sp>
      <p:sp>
        <p:nvSpPr>
          <p:cNvPr id="13" name="Rectangle 3">
            <a:extLst>
              <a:ext uri="{FF2B5EF4-FFF2-40B4-BE49-F238E27FC236}">
                <a16:creationId xmlns:a16="http://schemas.microsoft.com/office/drawing/2014/main" id="{B9DC3560-17C5-4DB4-A80D-8D94DB495E68}"/>
              </a:ext>
            </a:extLst>
          </p:cNvPr>
          <p:cNvSpPr/>
          <p:nvPr/>
        </p:nvSpPr>
        <p:spPr>
          <a:xfrm>
            <a:off x="2438400" y="1979705"/>
            <a:ext cx="3657600" cy="1752600"/>
          </a:xfrm>
          <a:prstGeom prst="rect">
            <a:avLst/>
          </a:prstGeom>
          <a:solidFill>
            <a:srgbClr val="5F0808"/>
          </a:solidFill>
          <a:ln w="28575" cap="flat" cmpd="sng" algn="ctr">
            <a:noFill/>
            <a:prstDash val="solid"/>
          </a:ln>
          <a:effectLst/>
        </p:spPr>
        <p:txBody>
          <a:bodyPr lIns="68580" tIns="34290" rIns="68580" bIns="34290" anchor="ctr"/>
          <a:lstStyle/>
          <a:p>
            <a:pPr algn="ctr" defTabSz="685732">
              <a:defRPr/>
            </a:pPr>
            <a:endParaRPr lang="en-US" sz="1200" kern="0">
              <a:solidFill>
                <a:prstClr val="white"/>
              </a:solidFill>
              <a:latin typeface="微软雅黑" panose="020B0503020204020204" pitchFamily="34" charset="-122"/>
              <a:ea typeface="微软雅黑" panose="020B0503020204020204" pitchFamily="34" charset="-122"/>
            </a:endParaRPr>
          </a:p>
        </p:txBody>
      </p:sp>
      <p:sp>
        <p:nvSpPr>
          <p:cNvPr id="14" name="Oval 4">
            <a:extLst>
              <a:ext uri="{FF2B5EF4-FFF2-40B4-BE49-F238E27FC236}">
                <a16:creationId xmlns:a16="http://schemas.microsoft.com/office/drawing/2014/main" id="{21EDC483-F116-4665-8DDE-5F6BDF191F2F}"/>
              </a:ext>
            </a:extLst>
          </p:cNvPr>
          <p:cNvSpPr/>
          <p:nvPr/>
        </p:nvSpPr>
        <p:spPr>
          <a:xfrm>
            <a:off x="2783683" y="3864465"/>
            <a:ext cx="716756" cy="720329"/>
          </a:xfrm>
          <a:prstGeom prst="ellipse">
            <a:avLst/>
          </a:prstGeom>
          <a:solidFill>
            <a:srgbClr val="5F0808"/>
          </a:solidFill>
          <a:ln w="25400" cap="flat" cmpd="sng" algn="ctr">
            <a:noFill/>
            <a:prstDash val="solid"/>
          </a:ln>
          <a:effectLst/>
        </p:spPr>
        <p:txBody>
          <a:bodyPr lIns="68580" tIns="34290" rIns="68580" bIns="34290" anchor="ctr"/>
          <a:lstStyle/>
          <a:p>
            <a:pPr algn="ctr" defTabSz="685732">
              <a:defRPr/>
            </a:pPr>
            <a:endParaRPr lang="en-US" sz="7350" kern="0">
              <a:solidFill>
                <a:prstClr val="white"/>
              </a:solidFill>
              <a:latin typeface="微软雅黑" panose="020B0503020204020204" pitchFamily="34" charset="-122"/>
              <a:ea typeface="微软雅黑" panose="020B0503020204020204" pitchFamily="34" charset="-122"/>
            </a:endParaRPr>
          </a:p>
        </p:txBody>
      </p:sp>
      <p:sp>
        <p:nvSpPr>
          <p:cNvPr id="16" name="Oval 12">
            <a:extLst>
              <a:ext uri="{FF2B5EF4-FFF2-40B4-BE49-F238E27FC236}">
                <a16:creationId xmlns:a16="http://schemas.microsoft.com/office/drawing/2014/main" id="{DEB794F5-BA70-48D8-9263-A114C166A0A1}"/>
              </a:ext>
            </a:extLst>
          </p:cNvPr>
          <p:cNvSpPr/>
          <p:nvPr/>
        </p:nvSpPr>
        <p:spPr>
          <a:xfrm>
            <a:off x="4763692" y="3864465"/>
            <a:ext cx="717947" cy="720329"/>
          </a:xfrm>
          <a:prstGeom prst="ellipse">
            <a:avLst/>
          </a:prstGeom>
          <a:solidFill>
            <a:srgbClr val="262626"/>
          </a:solidFill>
          <a:ln w="25400" cap="flat" cmpd="sng" algn="ctr">
            <a:noFill/>
            <a:prstDash val="solid"/>
          </a:ln>
          <a:effectLst/>
        </p:spPr>
        <p:txBody>
          <a:bodyPr lIns="68580" tIns="34290" rIns="68580" bIns="34290" anchor="ctr"/>
          <a:lstStyle/>
          <a:p>
            <a:pPr algn="ctr" defTabSz="685732">
              <a:defRPr/>
            </a:pPr>
            <a:endParaRPr lang="en-US" sz="7350" kern="0">
              <a:solidFill>
                <a:prstClr val="white"/>
              </a:solidFill>
              <a:latin typeface="微软雅黑" panose="020B0503020204020204" pitchFamily="34" charset="-122"/>
              <a:ea typeface="微软雅黑" panose="020B0503020204020204" pitchFamily="34" charset="-122"/>
            </a:endParaRPr>
          </a:p>
        </p:txBody>
      </p:sp>
      <p:sp>
        <p:nvSpPr>
          <p:cNvPr id="17" name="Oval 14">
            <a:extLst>
              <a:ext uri="{FF2B5EF4-FFF2-40B4-BE49-F238E27FC236}">
                <a16:creationId xmlns:a16="http://schemas.microsoft.com/office/drawing/2014/main" id="{AE734BEB-2D3B-474D-887F-99C188E07064}"/>
              </a:ext>
            </a:extLst>
          </p:cNvPr>
          <p:cNvSpPr/>
          <p:nvPr/>
        </p:nvSpPr>
        <p:spPr>
          <a:xfrm>
            <a:off x="6743701" y="3864465"/>
            <a:ext cx="716756" cy="720329"/>
          </a:xfrm>
          <a:prstGeom prst="ellipse">
            <a:avLst/>
          </a:prstGeom>
          <a:solidFill>
            <a:srgbClr val="5F0808"/>
          </a:solidFill>
          <a:ln w="25400" cap="flat" cmpd="sng" algn="ctr">
            <a:noFill/>
            <a:prstDash val="solid"/>
          </a:ln>
          <a:effectLst/>
        </p:spPr>
        <p:txBody>
          <a:bodyPr lIns="68580" tIns="34290" rIns="68580" bIns="34290" anchor="ctr"/>
          <a:lstStyle/>
          <a:p>
            <a:pPr algn="ctr" defTabSz="685732">
              <a:defRPr/>
            </a:pPr>
            <a:endParaRPr lang="en-US" sz="7350" kern="0">
              <a:solidFill>
                <a:prstClr val="white"/>
              </a:solidFill>
              <a:latin typeface="微软雅黑" panose="020B0503020204020204" pitchFamily="34" charset="-122"/>
              <a:ea typeface="微软雅黑" panose="020B0503020204020204" pitchFamily="34" charset="-122"/>
            </a:endParaRPr>
          </a:p>
        </p:txBody>
      </p:sp>
      <p:sp>
        <p:nvSpPr>
          <p:cNvPr id="18" name="Oval 16">
            <a:extLst>
              <a:ext uri="{FF2B5EF4-FFF2-40B4-BE49-F238E27FC236}">
                <a16:creationId xmlns:a16="http://schemas.microsoft.com/office/drawing/2014/main" id="{000545D9-57F5-4D37-96DB-1CC8600FC2A2}"/>
              </a:ext>
            </a:extLst>
          </p:cNvPr>
          <p:cNvSpPr/>
          <p:nvPr/>
        </p:nvSpPr>
        <p:spPr>
          <a:xfrm>
            <a:off x="8722519" y="3864465"/>
            <a:ext cx="716756" cy="720329"/>
          </a:xfrm>
          <a:prstGeom prst="ellipse">
            <a:avLst/>
          </a:prstGeom>
          <a:solidFill>
            <a:srgbClr val="262626"/>
          </a:solidFill>
          <a:ln w="25400" cap="flat" cmpd="sng" algn="ctr">
            <a:noFill/>
            <a:prstDash val="solid"/>
          </a:ln>
          <a:effectLst/>
        </p:spPr>
        <p:txBody>
          <a:bodyPr lIns="68580" tIns="34290" rIns="68580" bIns="34290" anchor="ctr"/>
          <a:lstStyle/>
          <a:p>
            <a:pPr algn="ctr" defTabSz="685732">
              <a:defRPr/>
            </a:pPr>
            <a:endParaRPr lang="en-US" sz="7350" kern="0">
              <a:solidFill>
                <a:prstClr val="white"/>
              </a:solidFill>
              <a:latin typeface="微软雅黑" panose="020B0503020204020204" pitchFamily="34" charset="-122"/>
              <a:ea typeface="微软雅黑" panose="020B0503020204020204" pitchFamily="34" charset="-122"/>
            </a:endParaRPr>
          </a:p>
        </p:txBody>
      </p:sp>
      <p:grpSp>
        <p:nvGrpSpPr>
          <p:cNvPr id="19" name="Group 20">
            <a:extLst>
              <a:ext uri="{FF2B5EF4-FFF2-40B4-BE49-F238E27FC236}">
                <a16:creationId xmlns:a16="http://schemas.microsoft.com/office/drawing/2014/main" id="{F985517D-E06B-413C-AA08-259A995CB5E1}"/>
              </a:ext>
            </a:extLst>
          </p:cNvPr>
          <p:cNvGrpSpPr/>
          <p:nvPr/>
        </p:nvGrpSpPr>
        <p:grpSpPr>
          <a:xfrm>
            <a:off x="2951362" y="4020466"/>
            <a:ext cx="401822" cy="404317"/>
            <a:chOff x="7971783" y="2080670"/>
            <a:chExt cx="401822" cy="404317"/>
          </a:xfrm>
          <a:solidFill>
            <a:sysClr val="window" lastClr="FFFFFF"/>
          </a:solidFill>
        </p:grpSpPr>
        <p:sp>
          <p:nvSpPr>
            <p:cNvPr id="20" name="Freeform 42">
              <a:extLst>
                <a:ext uri="{FF2B5EF4-FFF2-40B4-BE49-F238E27FC236}">
                  <a16:creationId xmlns:a16="http://schemas.microsoft.com/office/drawing/2014/main" id="{F9D95419-D3D2-41C5-870A-EC97FD4B1453}"/>
                </a:ext>
              </a:extLst>
            </p:cNvPr>
            <p:cNvSpPr>
              <a:spLocks noEditPoints="1"/>
            </p:cNvSpPr>
            <p:nvPr/>
          </p:nvSpPr>
          <p:spPr bwMode="auto">
            <a:xfrm>
              <a:off x="7971783" y="2080670"/>
              <a:ext cx="401822" cy="404317"/>
            </a:xfrm>
            <a:custGeom>
              <a:avLst/>
              <a:gdLst>
                <a:gd name="T0" fmla="*/ 60 w 121"/>
                <a:gd name="T1" fmla="*/ 0 h 121"/>
                <a:gd name="T2" fmla="*/ 0 w 121"/>
                <a:gd name="T3" fmla="*/ 61 h 121"/>
                <a:gd name="T4" fmla="*/ 60 w 121"/>
                <a:gd name="T5" fmla="*/ 121 h 121"/>
                <a:gd name="T6" fmla="*/ 121 w 121"/>
                <a:gd name="T7" fmla="*/ 61 h 121"/>
                <a:gd name="T8" fmla="*/ 60 w 121"/>
                <a:gd name="T9" fmla="*/ 0 h 121"/>
                <a:gd name="T10" fmla="*/ 60 w 121"/>
                <a:gd name="T11" fmla="*/ 111 h 121"/>
                <a:gd name="T12" fmla="*/ 10 w 121"/>
                <a:gd name="T13" fmla="*/ 61 h 121"/>
                <a:gd name="T14" fmla="*/ 60 w 121"/>
                <a:gd name="T15" fmla="*/ 10 h 121"/>
                <a:gd name="T16" fmla="*/ 111 w 121"/>
                <a:gd name="T17" fmla="*/ 61 h 121"/>
                <a:gd name="T18" fmla="*/ 60 w 121"/>
                <a:gd name="T19" fmla="*/ 11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21">
                  <a:moveTo>
                    <a:pt x="60" y="0"/>
                  </a:moveTo>
                  <a:cubicBezTo>
                    <a:pt x="27" y="0"/>
                    <a:pt x="0" y="27"/>
                    <a:pt x="0" y="61"/>
                  </a:cubicBezTo>
                  <a:cubicBezTo>
                    <a:pt x="0" y="94"/>
                    <a:pt x="27" y="121"/>
                    <a:pt x="60" y="121"/>
                  </a:cubicBezTo>
                  <a:cubicBezTo>
                    <a:pt x="94" y="121"/>
                    <a:pt x="121" y="94"/>
                    <a:pt x="121" y="61"/>
                  </a:cubicBezTo>
                  <a:cubicBezTo>
                    <a:pt x="121" y="27"/>
                    <a:pt x="94" y="0"/>
                    <a:pt x="60" y="0"/>
                  </a:cubicBezTo>
                  <a:close/>
                  <a:moveTo>
                    <a:pt x="60" y="111"/>
                  </a:moveTo>
                  <a:cubicBezTo>
                    <a:pt x="32" y="111"/>
                    <a:pt x="10" y="89"/>
                    <a:pt x="10" y="61"/>
                  </a:cubicBezTo>
                  <a:cubicBezTo>
                    <a:pt x="10" y="33"/>
                    <a:pt x="32" y="10"/>
                    <a:pt x="60" y="10"/>
                  </a:cubicBezTo>
                  <a:cubicBezTo>
                    <a:pt x="88" y="10"/>
                    <a:pt x="111" y="33"/>
                    <a:pt x="111" y="61"/>
                  </a:cubicBezTo>
                  <a:cubicBezTo>
                    <a:pt x="111" y="89"/>
                    <a:pt x="88" y="111"/>
                    <a:pt x="60" y="111"/>
                  </a:cubicBezTo>
                  <a:close/>
                </a:path>
              </a:pathLst>
            </a:custGeom>
            <a:grpFill/>
            <a:ln>
              <a:noFill/>
            </a:ln>
          </p:spPr>
          <p:txBody>
            <a:bodyPr/>
            <a:lstStyle/>
            <a:p>
              <a:pPr defTabSz="685732">
                <a:defRPr/>
              </a:pPr>
              <a:endParaRPr lang="en-US" sz="1200" kern="0">
                <a:solidFill>
                  <a:prstClr val="black"/>
                </a:solidFill>
                <a:latin typeface="微软雅黑" panose="020B0503020204020204" pitchFamily="34" charset="-122"/>
                <a:ea typeface="微软雅黑" panose="020B0503020204020204" pitchFamily="34" charset="-122"/>
              </a:endParaRPr>
            </a:p>
          </p:txBody>
        </p:sp>
        <p:sp>
          <p:nvSpPr>
            <p:cNvPr id="21" name="Freeform 43">
              <a:extLst>
                <a:ext uri="{FF2B5EF4-FFF2-40B4-BE49-F238E27FC236}">
                  <a16:creationId xmlns:a16="http://schemas.microsoft.com/office/drawing/2014/main" id="{4DA09BE4-2F98-41ED-A7E2-CF057FCEA1CC}"/>
                </a:ext>
              </a:extLst>
            </p:cNvPr>
            <p:cNvSpPr>
              <a:spLocks/>
            </p:cNvSpPr>
            <p:nvPr/>
          </p:nvSpPr>
          <p:spPr bwMode="auto">
            <a:xfrm>
              <a:off x="8079103" y="2178006"/>
              <a:ext cx="139764" cy="199662"/>
            </a:xfrm>
            <a:custGeom>
              <a:avLst/>
              <a:gdLst>
                <a:gd name="T0" fmla="*/ 42 w 42"/>
                <a:gd name="T1" fmla="*/ 60 h 60"/>
                <a:gd name="T2" fmla="*/ 42 w 42"/>
                <a:gd name="T3" fmla="*/ 0 h 60"/>
                <a:gd name="T4" fmla="*/ 0 w 42"/>
                <a:gd name="T5" fmla="*/ 42 h 60"/>
                <a:gd name="T6" fmla="*/ 42 w 42"/>
                <a:gd name="T7" fmla="*/ 60 h 60"/>
              </a:gdLst>
              <a:ahLst/>
              <a:cxnLst>
                <a:cxn ang="0">
                  <a:pos x="T0" y="T1"/>
                </a:cxn>
                <a:cxn ang="0">
                  <a:pos x="T2" y="T3"/>
                </a:cxn>
                <a:cxn ang="0">
                  <a:pos x="T4" y="T5"/>
                </a:cxn>
                <a:cxn ang="0">
                  <a:pos x="T6" y="T7"/>
                </a:cxn>
              </a:cxnLst>
              <a:rect l="0" t="0" r="r" b="b"/>
              <a:pathLst>
                <a:path w="42" h="60">
                  <a:moveTo>
                    <a:pt x="42" y="60"/>
                  </a:moveTo>
                  <a:cubicBezTo>
                    <a:pt x="42" y="0"/>
                    <a:pt x="42" y="0"/>
                    <a:pt x="42" y="0"/>
                  </a:cubicBezTo>
                  <a:cubicBezTo>
                    <a:pt x="0" y="42"/>
                    <a:pt x="0" y="42"/>
                    <a:pt x="0" y="42"/>
                  </a:cubicBezTo>
                  <a:cubicBezTo>
                    <a:pt x="29" y="42"/>
                    <a:pt x="42" y="60"/>
                    <a:pt x="42" y="60"/>
                  </a:cubicBezTo>
                  <a:close/>
                </a:path>
              </a:pathLst>
            </a:custGeom>
            <a:grpFill/>
            <a:ln>
              <a:noFill/>
            </a:ln>
          </p:spPr>
          <p:txBody>
            <a:bodyPr/>
            <a:lstStyle/>
            <a:p>
              <a:pPr defTabSz="685732">
                <a:defRPr/>
              </a:pPr>
              <a:endParaRPr lang="en-US" sz="1200" kern="0">
                <a:solidFill>
                  <a:prstClr val="black"/>
                </a:solidFill>
                <a:latin typeface="微软雅黑" panose="020B0503020204020204" pitchFamily="34" charset="-122"/>
                <a:ea typeface="微软雅黑" panose="020B0503020204020204" pitchFamily="34" charset="-122"/>
              </a:endParaRPr>
            </a:p>
          </p:txBody>
        </p:sp>
      </p:grpSp>
      <p:grpSp>
        <p:nvGrpSpPr>
          <p:cNvPr id="22" name="Group 23">
            <a:extLst>
              <a:ext uri="{FF2B5EF4-FFF2-40B4-BE49-F238E27FC236}">
                <a16:creationId xmlns:a16="http://schemas.microsoft.com/office/drawing/2014/main" id="{08DD7AE7-8CD3-4FB1-A864-CD98C403CC8F}"/>
              </a:ext>
            </a:extLst>
          </p:cNvPr>
          <p:cNvGrpSpPr/>
          <p:nvPr/>
        </p:nvGrpSpPr>
        <p:grpSpPr>
          <a:xfrm>
            <a:off x="4961022" y="4064141"/>
            <a:ext cx="389342" cy="339426"/>
            <a:chOff x="7540014" y="4306907"/>
            <a:chExt cx="389342" cy="339426"/>
          </a:xfrm>
          <a:solidFill>
            <a:sysClr val="window" lastClr="FFFFFF"/>
          </a:solidFill>
        </p:grpSpPr>
        <p:sp>
          <p:nvSpPr>
            <p:cNvPr id="23" name="Freeform 110">
              <a:extLst>
                <a:ext uri="{FF2B5EF4-FFF2-40B4-BE49-F238E27FC236}">
                  <a16:creationId xmlns:a16="http://schemas.microsoft.com/office/drawing/2014/main" id="{B8665059-A355-4114-B655-9807BB611343}"/>
                </a:ext>
              </a:extLst>
            </p:cNvPr>
            <p:cNvSpPr>
              <a:spLocks/>
            </p:cNvSpPr>
            <p:nvPr/>
          </p:nvSpPr>
          <p:spPr bwMode="auto">
            <a:xfrm>
              <a:off x="7799575" y="4409234"/>
              <a:ext cx="102328" cy="102328"/>
            </a:xfrm>
            <a:custGeom>
              <a:avLst/>
              <a:gdLst>
                <a:gd name="T0" fmla="*/ 0 w 41"/>
                <a:gd name="T1" fmla="*/ 39 h 41"/>
                <a:gd name="T2" fmla="*/ 3 w 41"/>
                <a:gd name="T3" fmla="*/ 41 h 41"/>
                <a:gd name="T4" fmla="*/ 41 w 41"/>
                <a:gd name="T5" fmla="*/ 3 h 41"/>
                <a:gd name="T6" fmla="*/ 39 w 41"/>
                <a:gd name="T7" fmla="*/ 0 h 41"/>
                <a:gd name="T8" fmla="*/ 0 w 41"/>
                <a:gd name="T9" fmla="*/ 39 h 41"/>
              </a:gdLst>
              <a:ahLst/>
              <a:cxnLst>
                <a:cxn ang="0">
                  <a:pos x="T0" y="T1"/>
                </a:cxn>
                <a:cxn ang="0">
                  <a:pos x="T2" y="T3"/>
                </a:cxn>
                <a:cxn ang="0">
                  <a:pos x="T4" y="T5"/>
                </a:cxn>
                <a:cxn ang="0">
                  <a:pos x="T6" y="T7"/>
                </a:cxn>
                <a:cxn ang="0">
                  <a:pos x="T8" y="T9"/>
                </a:cxn>
              </a:cxnLst>
              <a:rect l="0" t="0" r="r" b="b"/>
              <a:pathLst>
                <a:path w="41" h="41">
                  <a:moveTo>
                    <a:pt x="0" y="39"/>
                  </a:moveTo>
                  <a:lnTo>
                    <a:pt x="3" y="41"/>
                  </a:lnTo>
                  <a:lnTo>
                    <a:pt x="41" y="3"/>
                  </a:lnTo>
                  <a:lnTo>
                    <a:pt x="39" y="0"/>
                  </a:lnTo>
                  <a:lnTo>
                    <a:pt x="0" y="39"/>
                  </a:lnTo>
                  <a:close/>
                </a:path>
              </a:pathLst>
            </a:custGeom>
            <a:grpFill/>
            <a:ln>
              <a:noFill/>
            </a:ln>
          </p:spPr>
          <p:txBody>
            <a:bodyPr/>
            <a:lstStyle/>
            <a:p>
              <a:pPr defTabSz="685732">
                <a:defRPr/>
              </a:pPr>
              <a:endParaRPr lang="en-US" sz="1200" kern="0">
                <a:solidFill>
                  <a:prstClr val="black"/>
                </a:solidFill>
                <a:latin typeface="微软雅黑" panose="020B0503020204020204" pitchFamily="34" charset="-122"/>
                <a:ea typeface="微软雅黑" panose="020B0503020204020204" pitchFamily="34" charset="-122"/>
              </a:endParaRPr>
            </a:p>
          </p:txBody>
        </p:sp>
        <p:sp>
          <p:nvSpPr>
            <p:cNvPr id="24" name="Freeform 111">
              <a:extLst>
                <a:ext uri="{FF2B5EF4-FFF2-40B4-BE49-F238E27FC236}">
                  <a16:creationId xmlns:a16="http://schemas.microsoft.com/office/drawing/2014/main" id="{04493F7C-71BB-40B5-8011-3CFF43D6B9AA}"/>
                </a:ext>
              </a:extLst>
            </p:cNvPr>
            <p:cNvSpPr>
              <a:spLocks/>
            </p:cNvSpPr>
            <p:nvPr/>
          </p:nvSpPr>
          <p:spPr bwMode="auto">
            <a:xfrm>
              <a:off x="7777112" y="4381780"/>
              <a:ext cx="109814" cy="114806"/>
            </a:xfrm>
            <a:custGeom>
              <a:avLst/>
              <a:gdLst>
                <a:gd name="T0" fmla="*/ 37 w 44"/>
                <a:gd name="T1" fmla="*/ 0 h 46"/>
                <a:gd name="T2" fmla="*/ 0 w 44"/>
                <a:gd name="T3" fmla="*/ 39 h 46"/>
                <a:gd name="T4" fmla="*/ 6 w 44"/>
                <a:gd name="T5" fmla="*/ 46 h 46"/>
                <a:gd name="T6" fmla="*/ 44 w 44"/>
                <a:gd name="T7" fmla="*/ 8 h 46"/>
                <a:gd name="T8" fmla="*/ 37 w 44"/>
                <a:gd name="T9" fmla="*/ 0 h 46"/>
              </a:gdLst>
              <a:ahLst/>
              <a:cxnLst>
                <a:cxn ang="0">
                  <a:pos x="T0" y="T1"/>
                </a:cxn>
                <a:cxn ang="0">
                  <a:pos x="T2" y="T3"/>
                </a:cxn>
                <a:cxn ang="0">
                  <a:pos x="T4" y="T5"/>
                </a:cxn>
                <a:cxn ang="0">
                  <a:pos x="T6" y="T7"/>
                </a:cxn>
                <a:cxn ang="0">
                  <a:pos x="T8" y="T9"/>
                </a:cxn>
              </a:cxnLst>
              <a:rect l="0" t="0" r="r" b="b"/>
              <a:pathLst>
                <a:path w="44" h="46">
                  <a:moveTo>
                    <a:pt x="37" y="0"/>
                  </a:moveTo>
                  <a:lnTo>
                    <a:pt x="0" y="39"/>
                  </a:lnTo>
                  <a:lnTo>
                    <a:pt x="6" y="46"/>
                  </a:lnTo>
                  <a:lnTo>
                    <a:pt x="44" y="8"/>
                  </a:lnTo>
                  <a:lnTo>
                    <a:pt x="37" y="0"/>
                  </a:lnTo>
                  <a:close/>
                </a:path>
              </a:pathLst>
            </a:custGeom>
            <a:grpFill/>
            <a:ln>
              <a:noFill/>
            </a:ln>
          </p:spPr>
          <p:txBody>
            <a:bodyPr/>
            <a:lstStyle/>
            <a:p>
              <a:pPr defTabSz="685732">
                <a:defRPr/>
              </a:pPr>
              <a:endParaRPr lang="en-US" sz="1200" kern="0">
                <a:solidFill>
                  <a:prstClr val="black"/>
                </a:solidFill>
                <a:latin typeface="微软雅黑" panose="020B0503020204020204" pitchFamily="34" charset="-122"/>
                <a:ea typeface="微软雅黑" panose="020B0503020204020204" pitchFamily="34" charset="-122"/>
              </a:endParaRPr>
            </a:p>
          </p:txBody>
        </p:sp>
        <p:sp>
          <p:nvSpPr>
            <p:cNvPr id="25" name="Freeform 112">
              <a:extLst>
                <a:ext uri="{FF2B5EF4-FFF2-40B4-BE49-F238E27FC236}">
                  <a16:creationId xmlns:a16="http://schemas.microsoft.com/office/drawing/2014/main" id="{AC11A70F-2257-4D94-8FDD-B9288CF6DBBC}"/>
                </a:ext>
              </a:extLst>
            </p:cNvPr>
            <p:cNvSpPr>
              <a:spLocks/>
            </p:cNvSpPr>
            <p:nvPr/>
          </p:nvSpPr>
          <p:spPr bwMode="auto">
            <a:xfrm>
              <a:off x="7757146" y="4366805"/>
              <a:ext cx="104823" cy="104823"/>
            </a:xfrm>
            <a:custGeom>
              <a:avLst/>
              <a:gdLst>
                <a:gd name="T0" fmla="*/ 0 w 42"/>
                <a:gd name="T1" fmla="*/ 38 h 42"/>
                <a:gd name="T2" fmla="*/ 4 w 42"/>
                <a:gd name="T3" fmla="*/ 42 h 42"/>
                <a:gd name="T4" fmla="*/ 42 w 42"/>
                <a:gd name="T5" fmla="*/ 4 h 42"/>
                <a:gd name="T6" fmla="*/ 38 w 42"/>
                <a:gd name="T7" fmla="*/ 0 h 42"/>
                <a:gd name="T8" fmla="*/ 0 w 42"/>
                <a:gd name="T9" fmla="*/ 38 h 42"/>
              </a:gdLst>
              <a:ahLst/>
              <a:cxnLst>
                <a:cxn ang="0">
                  <a:pos x="T0" y="T1"/>
                </a:cxn>
                <a:cxn ang="0">
                  <a:pos x="T2" y="T3"/>
                </a:cxn>
                <a:cxn ang="0">
                  <a:pos x="T4" y="T5"/>
                </a:cxn>
                <a:cxn ang="0">
                  <a:pos x="T6" y="T7"/>
                </a:cxn>
                <a:cxn ang="0">
                  <a:pos x="T8" y="T9"/>
                </a:cxn>
              </a:cxnLst>
              <a:rect l="0" t="0" r="r" b="b"/>
              <a:pathLst>
                <a:path w="42" h="42">
                  <a:moveTo>
                    <a:pt x="0" y="38"/>
                  </a:moveTo>
                  <a:lnTo>
                    <a:pt x="4" y="42"/>
                  </a:lnTo>
                  <a:lnTo>
                    <a:pt x="42" y="4"/>
                  </a:lnTo>
                  <a:lnTo>
                    <a:pt x="38" y="0"/>
                  </a:lnTo>
                  <a:lnTo>
                    <a:pt x="0" y="38"/>
                  </a:lnTo>
                  <a:close/>
                </a:path>
              </a:pathLst>
            </a:custGeom>
            <a:grpFill/>
            <a:ln>
              <a:noFill/>
            </a:ln>
          </p:spPr>
          <p:txBody>
            <a:bodyPr/>
            <a:lstStyle/>
            <a:p>
              <a:pPr defTabSz="685732">
                <a:defRPr/>
              </a:pPr>
              <a:endParaRPr lang="en-US" sz="1200" kern="0">
                <a:solidFill>
                  <a:prstClr val="black"/>
                </a:solidFill>
                <a:latin typeface="微软雅黑" panose="020B0503020204020204" pitchFamily="34" charset="-122"/>
                <a:ea typeface="微软雅黑" panose="020B0503020204020204" pitchFamily="34" charset="-122"/>
              </a:endParaRPr>
            </a:p>
          </p:txBody>
        </p:sp>
        <p:sp>
          <p:nvSpPr>
            <p:cNvPr id="27" name="Freeform 113">
              <a:extLst>
                <a:ext uri="{FF2B5EF4-FFF2-40B4-BE49-F238E27FC236}">
                  <a16:creationId xmlns:a16="http://schemas.microsoft.com/office/drawing/2014/main" id="{1351F2A3-75A1-4F86-BE93-3DCC1D2674DE}"/>
                </a:ext>
              </a:extLst>
            </p:cNvPr>
            <p:cNvSpPr>
              <a:spLocks/>
            </p:cNvSpPr>
            <p:nvPr/>
          </p:nvSpPr>
          <p:spPr bwMode="auto">
            <a:xfrm>
              <a:off x="7729693" y="4469133"/>
              <a:ext cx="69882" cy="69882"/>
            </a:xfrm>
            <a:custGeom>
              <a:avLst/>
              <a:gdLst>
                <a:gd name="T0" fmla="*/ 28 w 28"/>
                <a:gd name="T1" fmla="*/ 20 h 28"/>
                <a:gd name="T2" fmla="*/ 8 w 28"/>
                <a:gd name="T3" fmla="*/ 0 h 28"/>
                <a:gd name="T4" fmla="*/ 0 w 28"/>
                <a:gd name="T5" fmla="*/ 20 h 28"/>
                <a:gd name="T6" fmla="*/ 9 w 28"/>
                <a:gd name="T7" fmla="*/ 28 h 28"/>
                <a:gd name="T8" fmla="*/ 28 w 28"/>
                <a:gd name="T9" fmla="*/ 20 h 28"/>
              </a:gdLst>
              <a:ahLst/>
              <a:cxnLst>
                <a:cxn ang="0">
                  <a:pos x="T0" y="T1"/>
                </a:cxn>
                <a:cxn ang="0">
                  <a:pos x="T2" y="T3"/>
                </a:cxn>
                <a:cxn ang="0">
                  <a:pos x="T4" y="T5"/>
                </a:cxn>
                <a:cxn ang="0">
                  <a:pos x="T6" y="T7"/>
                </a:cxn>
                <a:cxn ang="0">
                  <a:pos x="T8" y="T9"/>
                </a:cxn>
              </a:cxnLst>
              <a:rect l="0" t="0" r="r" b="b"/>
              <a:pathLst>
                <a:path w="28" h="28">
                  <a:moveTo>
                    <a:pt x="28" y="20"/>
                  </a:moveTo>
                  <a:lnTo>
                    <a:pt x="8" y="0"/>
                  </a:lnTo>
                  <a:lnTo>
                    <a:pt x="0" y="20"/>
                  </a:lnTo>
                  <a:lnTo>
                    <a:pt x="9" y="28"/>
                  </a:lnTo>
                  <a:lnTo>
                    <a:pt x="28" y="20"/>
                  </a:lnTo>
                  <a:close/>
                </a:path>
              </a:pathLst>
            </a:custGeom>
            <a:grpFill/>
            <a:ln>
              <a:noFill/>
            </a:ln>
          </p:spPr>
          <p:txBody>
            <a:bodyPr/>
            <a:lstStyle/>
            <a:p>
              <a:pPr defTabSz="685732">
                <a:defRPr/>
              </a:pPr>
              <a:endParaRPr lang="en-US" sz="1200" kern="0">
                <a:solidFill>
                  <a:prstClr val="black"/>
                </a:solidFill>
                <a:latin typeface="微软雅黑" panose="020B0503020204020204" pitchFamily="34" charset="-122"/>
                <a:ea typeface="微软雅黑" panose="020B0503020204020204" pitchFamily="34" charset="-122"/>
              </a:endParaRPr>
            </a:p>
          </p:txBody>
        </p:sp>
        <p:sp>
          <p:nvSpPr>
            <p:cNvPr id="28" name="Freeform 114">
              <a:extLst>
                <a:ext uri="{FF2B5EF4-FFF2-40B4-BE49-F238E27FC236}">
                  <a16:creationId xmlns:a16="http://schemas.microsoft.com/office/drawing/2014/main" id="{4C9ECD48-EE66-4714-AD5D-58BAEF7B17F0}"/>
                </a:ext>
              </a:extLst>
            </p:cNvPr>
            <p:cNvSpPr>
              <a:spLocks/>
            </p:cNvSpPr>
            <p:nvPr/>
          </p:nvSpPr>
          <p:spPr bwMode="auto">
            <a:xfrm>
              <a:off x="7712222" y="4526535"/>
              <a:ext cx="34941" cy="32446"/>
            </a:xfrm>
            <a:custGeom>
              <a:avLst/>
              <a:gdLst>
                <a:gd name="T0" fmla="*/ 0 w 14"/>
                <a:gd name="T1" fmla="*/ 13 h 13"/>
                <a:gd name="T2" fmla="*/ 14 w 14"/>
                <a:gd name="T3" fmla="*/ 6 h 13"/>
                <a:gd name="T4" fmla="*/ 6 w 14"/>
                <a:gd name="T5" fmla="*/ 0 h 13"/>
                <a:gd name="T6" fmla="*/ 0 w 14"/>
                <a:gd name="T7" fmla="*/ 13 h 13"/>
              </a:gdLst>
              <a:ahLst/>
              <a:cxnLst>
                <a:cxn ang="0">
                  <a:pos x="T0" y="T1"/>
                </a:cxn>
                <a:cxn ang="0">
                  <a:pos x="T2" y="T3"/>
                </a:cxn>
                <a:cxn ang="0">
                  <a:pos x="T4" y="T5"/>
                </a:cxn>
                <a:cxn ang="0">
                  <a:pos x="T6" y="T7"/>
                </a:cxn>
              </a:cxnLst>
              <a:rect l="0" t="0" r="r" b="b"/>
              <a:pathLst>
                <a:path w="14" h="13">
                  <a:moveTo>
                    <a:pt x="0" y="13"/>
                  </a:moveTo>
                  <a:lnTo>
                    <a:pt x="14" y="6"/>
                  </a:lnTo>
                  <a:lnTo>
                    <a:pt x="6" y="0"/>
                  </a:lnTo>
                  <a:lnTo>
                    <a:pt x="0" y="13"/>
                  </a:lnTo>
                  <a:close/>
                </a:path>
              </a:pathLst>
            </a:custGeom>
            <a:grpFill/>
            <a:ln>
              <a:noFill/>
            </a:ln>
          </p:spPr>
          <p:txBody>
            <a:bodyPr/>
            <a:lstStyle/>
            <a:p>
              <a:pPr defTabSz="685732">
                <a:defRPr/>
              </a:pPr>
              <a:endParaRPr lang="en-US" sz="1200" kern="0">
                <a:solidFill>
                  <a:prstClr val="black"/>
                </a:solidFill>
                <a:latin typeface="微软雅黑" panose="020B0503020204020204" pitchFamily="34" charset="-122"/>
                <a:ea typeface="微软雅黑" panose="020B0503020204020204" pitchFamily="34" charset="-122"/>
              </a:endParaRPr>
            </a:p>
          </p:txBody>
        </p:sp>
        <p:sp>
          <p:nvSpPr>
            <p:cNvPr id="29" name="Freeform 115">
              <a:extLst>
                <a:ext uri="{FF2B5EF4-FFF2-40B4-BE49-F238E27FC236}">
                  <a16:creationId xmlns:a16="http://schemas.microsoft.com/office/drawing/2014/main" id="{CF255778-7D64-4E2D-8BB7-A3F4EBC7119A}"/>
                </a:ext>
              </a:extLst>
            </p:cNvPr>
            <p:cNvSpPr>
              <a:spLocks/>
            </p:cNvSpPr>
            <p:nvPr/>
          </p:nvSpPr>
          <p:spPr bwMode="auto">
            <a:xfrm>
              <a:off x="7859474" y="4341848"/>
              <a:ext cx="69882" cy="69882"/>
            </a:xfrm>
            <a:custGeom>
              <a:avLst/>
              <a:gdLst>
                <a:gd name="T0" fmla="*/ 7 w 28"/>
                <a:gd name="T1" fmla="*/ 0 h 28"/>
                <a:gd name="T2" fmla="*/ 0 w 28"/>
                <a:gd name="T3" fmla="*/ 8 h 28"/>
                <a:gd name="T4" fmla="*/ 20 w 28"/>
                <a:gd name="T5" fmla="*/ 28 h 28"/>
                <a:gd name="T6" fmla="*/ 28 w 28"/>
                <a:gd name="T7" fmla="*/ 20 h 28"/>
                <a:gd name="T8" fmla="*/ 7 w 28"/>
                <a:gd name="T9" fmla="*/ 0 h 28"/>
              </a:gdLst>
              <a:ahLst/>
              <a:cxnLst>
                <a:cxn ang="0">
                  <a:pos x="T0" y="T1"/>
                </a:cxn>
                <a:cxn ang="0">
                  <a:pos x="T2" y="T3"/>
                </a:cxn>
                <a:cxn ang="0">
                  <a:pos x="T4" y="T5"/>
                </a:cxn>
                <a:cxn ang="0">
                  <a:pos x="T6" y="T7"/>
                </a:cxn>
                <a:cxn ang="0">
                  <a:pos x="T8" y="T9"/>
                </a:cxn>
              </a:cxnLst>
              <a:rect l="0" t="0" r="r" b="b"/>
              <a:pathLst>
                <a:path w="28" h="28">
                  <a:moveTo>
                    <a:pt x="7" y="0"/>
                  </a:moveTo>
                  <a:lnTo>
                    <a:pt x="0" y="8"/>
                  </a:lnTo>
                  <a:lnTo>
                    <a:pt x="20" y="28"/>
                  </a:lnTo>
                  <a:lnTo>
                    <a:pt x="28" y="20"/>
                  </a:lnTo>
                  <a:lnTo>
                    <a:pt x="7" y="0"/>
                  </a:lnTo>
                  <a:close/>
                </a:path>
              </a:pathLst>
            </a:custGeom>
            <a:grpFill/>
            <a:ln>
              <a:noFill/>
            </a:ln>
          </p:spPr>
          <p:txBody>
            <a:bodyPr/>
            <a:lstStyle/>
            <a:p>
              <a:pPr defTabSz="685732">
                <a:defRPr/>
              </a:pPr>
              <a:endParaRPr lang="en-US" sz="1200" kern="0">
                <a:solidFill>
                  <a:prstClr val="black"/>
                </a:solidFill>
                <a:latin typeface="微软雅黑" panose="020B0503020204020204" pitchFamily="34" charset="-122"/>
                <a:ea typeface="微软雅黑" panose="020B0503020204020204" pitchFamily="34" charset="-122"/>
              </a:endParaRPr>
            </a:p>
          </p:txBody>
        </p:sp>
        <p:sp>
          <p:nvSpPr>
            <p:cNvPr id="30" name="Freeform 116">
              <a:extLst>
                <a:ext uri="{FF2B5EF4-FFF2-40B4-BE49-F238E27FC236}">
                  <a16:creationId xmlns:a16="http://schemas.microsoft.com/office/drawing/2014/main" id="{9EA5ED72-98C5-4DBD-A5D8-4E556C4212D5}"/>
                </a:ext>
              </a:extLst>
            </p:cNvPr>
            <p:cNvSpPr>
              <a:spLocks/>
            </p:cNvSpPr>
            <p:nvPr/>
          </p:nvSpPr>
          <p:spPr bwMode="auto">
            <a:xfrm>
              <a:off x="7540014" y="4306907"/>
              <a:ext cx="279527" cy="339426"/>
            </a:xfrm>
            <a:custGeom>
              <a:avLst/>
              <a:gdLst>
                <a:gd name="T0" fmla="*/ 104 w 112"/>
                <a:gd name="T1" fmla="*/ 101 h 136"/>
                <a:gd name="T2" fmla="*/ 83 w 112"/>
                <a:gd name="T3" fmla="*/ 101 h 136"/>
                <a:gd name="T4" fmla="*/ 83 w 112"/>
                <a:gd name="T5" fmla="*/ 129 h 136"/>
                <a:gd name="T6" fmla="*/ 7 w 112"/>
                <a:gd name="T7" fmla="*/ 129 h 136"/>
                <a:gd name="T8" fmla="*/ 7 w 112"/>
                <a:gd name="T9" fmla="*/ 32 h 136"/>
                <a:gd name="T10" fmla="*/ 104 w 112"/>
                <a:gd name="T11" fmla="*/ 32 h 136"/>
                <a:gd name="T12" fmla="*/ 104 w 112"/>
                <a:gd name="T13" fmla="*/ 40 h 136"/>
                <a:gd name="T14" fmla="*/ 112 w 112"/>
                <a:gd name="T15" fmla="*/ 32 h 136"/>
                <a:gd name="T16" fmla="*/ 112 w 112"/>
                <a:gd name="T17" fmla="*/ 6 h 136"/>
                <a:gd name="T18" fmla="*/ 97 w 112"/>
                <a:gd name="T19" fmla="*/ 6 h 136"/>
                <a:gd name="T20" fmla="*/ 97 w 112"/>
                <a:gd name="T21" fmla="*/ 20 h 136"/>
                <a:gd name="T22" fmla="*/ 95 w 112"/>
                <a:gd name="T23" fmla="*/ 20 h 136"/>
                <a:gd name="T24" fmla="*/ 95 w 112"/>
                <a:gd name="T25" fmla="*/ 0 h 136"/>
                <a:gd name="T26" fmla="*/ 89 w 112"/>
                <a:gd name="T27" fmla="*/ 0 h 136"/>
                <a:gd name="T28" fmla="*/ 89 w 112"/>
                <a:gd name="T29" fmla="*/ 20 h 136"/>
                <a:gd name="T30" fmla="*/ 87 w 112"/>
                <a:gd name="T31" fmla="*/ 20 h 136"/>
                <a:gd name="T32" fmla="*/ 87 w 112"/>
                <a:gd name="T33" fmla="*/ 6 h 136"/>
                <a:gd name="T34" fmla="*/ 79 w 112"/>
                <a:gd name="T35" fmla="*/ 6 h 136"/>
                <a:gd name="T36" fmla="*/ 79 w 112"/>
                <a:gd name="T37" fmla="*/ 20 h 136"/>
                <a:gd name="T38" fmla="*/ 76 w 112"/>
                <a:gd name="T39" fmla="*/ 20 h 136"/>
                <a:gd name="T40" fmla="*/ 76 w 112"/>
                <a:gd name="T41" fmla="*/ 0 h 136"/>
                <a:gd name="T42" fmla="*/ 72 w 112"/>
                <a:gd name="T43" fmla="*/ 0 h 136"/>
                <a:gd name="T44" fmla="*/ 72 w 112"/>
                <a:gd name="T45" fmla="*/ 20 h 136"/>
                <a:gd name="T46" fmla="*/ 68 w 112"/>
                <a:gd name="T47" fmla="*/ 20 h 136"/>
                <a:gd name="T48" fmla="*/ 68 w 112"/>
                <a:gd name="T49" fmla="*/ 6 h 136"/>
                <a:gd name="T50" fmla="*/ 60 w 112"/>
                <a:gd name="T51" fmla="*/ 6 h 136"/>
                <a:gd name="T52" fmla="*/ 60 w 112"/>
                <a:gd name="T53" fmla="*/ 20 h 136"/>
                <a:gd name="T54" fmla="*/ 57 w 112"/>
                <a:gd name="T55" fmla="*/ 20 h 136"/>
                <a:gd name="T56" fmla="*/ 57 w 112"/>
                <a:gd name="T57" fmla="*/ 0 h 136"/>
                <a:gd name="T58" fmla="*/ 53 w 112"/>
                <a:gd name="T59" fmla="*/ 0 h 136"/>
                <a:gd name="T60" fmla="*/ 53 w 112"/>
                <a:gd name="T61" fmla="*/ 20 h 136"/>
                <a:gd name="T62" fmla="*/ 51 w 112"/>
                <a:gd name="T63" fmla="*/ 20 h 136"/>
                <a:gd name="T64" fmla="*/ 51 w 112"/>
                <a:gd name="T65" fmla="*/ 6 h 136"/>
                <a:gd name="T66" fmla="*/ 43 w 112"/>
                <a:gd name="T67" fmla="*/ 6 h 136"/>
                <a:gd name="T68" fmla="*/ 43 w 112"/>
                <a:gd name="T69" fmla="*/ 20 h 136"/>
                <a:gd name="T70" fmla="*/ 40 w 112"/>
                <a:gd name="T71" fmla="*/ 20 h 136"/>
                <a:gd name="T72" fmla="*/ 40 w 112"/>
                <a:gd name="T73" fmla="*/ 0 h 136"/>
                <a:gd name="T74" fmla="*/ 35 w 112"/>
                <a:gd name="T75" fmla="*/ 0 h 136"/>
                <a:gd name="T76" fmla="*/ 35 w 112"/>
                <a:gd name="T77" fmla="*/ 20 h 136"/>
                <a:gd name="T78" fmla="*/ 32 w 112"/>
                <a:gd name="T79" fmla="*/ 20 h 136"/>
                <a:gd name="T80" fmla="*/ 32 w 112"/>
                <a:gd name="T81" fmla="*/ 6 h 136"/>
                <a:gd name="T82" fmla="*/ 25 w 112"/>
                <a:gd name="T83" fmla="*/ 6 h 136"/>
                <a:gd name="T84" fmla="*/ 25 w 112"/>
                <a:gd name="T85" fmla="*/ 20 h 136"/>
                <a:gd name="T86" fmla="*/ 23 w 112"/>
                <a:gd name="T87" fmla="*/ 20 h 136"/>
                <a:gd name="T88" fmla="*/ 23 w 112"/>
                <a:gd name="T89" fmla="*/ 0 h 136"/>
                <a:gd name="T90" fmla="*/ 17 w 112"/>
                <a:gd name="T91" fmla="*/ 0 h 136"/>
                <a:gd name="T92" fmla="*/ 17 w 112"/>
                <a:gd name="T93" fmla="*/ 20 h 136"/>
                <a:gd name="T94" fmla="*/ 15 w 112"/>
                <a:gd name="T95" fmla="*/ 20 h 136"/>
                <a:gd name="T96" fmla="*/ 15 w 112"/>
                <a:gd name="T97" fmla="*/ 6 h 136"/>
                <a:gd name="T98" fmla="*/ 0 w 112"/>
                <a:gd name="T99" fmla="*/ 6 h 136"/>
                <a:gd name="T100" fmla="*/ 0 w 112"/>
                <a:gd name="T101" fmla="*/ 24 h 136"/>
                <a:gd name="T102" fmla="*/ 0 w 112"/>
                <a:gd name="T103" fmla="*/ 28 h 136"/>
                <a:gd name="T104" fmla="*/ 0 w 112"/>
                <a:gd name="T105" fmla="*/ 136 h 136"/>
                <a:gd name="T106" fmla="*/ 89 w 112"/>
                <a:gd name="T107" fmla="*/ 136 h 136"/>
                <a:gd name="T108" fmla="*/ 112 w 112"/>
                <a:gd name="T109" fmla="*/ 110 h 136"/>
                <a:gd name="T110" fmla="*/ 112 w 112"/>
                <a:gd name="T111" fmla="*/ 84 h 136"/>
                <a:gd name="T112" fmla="*/ 104 w 112"/>
                <a:gd name="T113" fmla="*/ 92 h 136"/>
                <a:gd name="T114" fmla="*/ 104 w 112"/>
                <a:gd name="T115" fmla="*/ 10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grpFill/>
            <a:ln>
              <a:noFill/>
            </a:ln>
          </p:spPr>
          <p:txBody>
            <a:bodyPr/>
            <a:lstStyle/>
            <a:p>
              <a:pPr defTabSz="685732">
                <a:defRPr/>
              </a:pPr>
              <a:endParaRPr lang="en-US" sz="1200" kern="0">
                <a:solidFill>
                  <a:prstClr val="black"/>
                </a:solidFill>
                <a:latin typeface="微软雅黑" panose="020B0503020204020204" pitchFamily="34" charset="-122"/>
                <a:ea typeface="微软雅黑" panose="020B0503020204020204" pitchFamily="34" charset="-122"/>
              </a:endParaRPr>
            </a:p>
          </p:txBody>
        </p:sp>
        <p:sp>
          <p:nvSpPr>
            <p:cNvPr id="31" name="Rectangle 117">
              <a:extLst>
                <a:ext uri="{FF2B5EF4-FFF2-40B4-BE49-F238E27FC236}">
                  <a16:creationId xmlns:a16="http://schemas.microsoft.com/office/drawing/2014/main" id="{2D6851D5-6251-4E75-BC37-1C54DBDE929C}"/>
                </a:ext>
              </a:extLst>
            </p:cNvPr>
            <p:cNvSpPr>
              <a:spLocks noChangeArrowheads="1"/>
            </p:cNvSpPr>
            <p:nvPr/>
          </p:nvSpPr>
          <p:spPr bwMode="auto">
            <a:xfrm>
              <a:off x="7589930" y="4421713"/>
              <a:ext cx="109814" cy="17471"/>
            </a:xfrm>
            <a:prstGeom prst="rect">
              <a:avLst/>
            </a:prstGeom>
            <a:grpFill/>
            <a:ln>
              <a:noFill/>
            </a:ln>
          </p:spPr>
          <p:txBody>
            <a:bodyPr/>
            <a:lstStyle/>
            <a:p>
              <a:pPr defTabSz="685732">
                <a:defRPr/>
              </a:pPr>
              <a:endParaRPr lang="en-US" sz="1200" kern="0">
                <a:solidFill>
                  <a:prstClr val="black"/>
                </a:solidFill>
                <a:latin typeface="微软雅黑" panose="020B0503020204020204" pitchFamily="34" charset="-122"/>
                <a:ea typeface="微软雅黑" panose="020B0503020204020204" pitchFamily="34" charset="-122"/>
              </a:endParaRPr>
            </a:p>
          </p:txBody>
        </p:sp>
        <p:sp>
          <p:nvSpPr>
            <p:cNvPr id="32" name="Rectangle 118">
              <a:extLst>
                <a:ext uri="{FF2B5EF4-FFF2-40B4-BE49-F238E27FC236}">
                  <a16:creationId xmlns:a16="http://schemas.microsoft.com/office/drawing/2014/main" id="{EB7EF55B-A57E-4CF7-91C1-F5D0100B5AF4}"/>
                </a:ext>
              </a:extLst>
            </p:cNvPr>
            <p:cNvSpPr>
              <a:spLocks noChangeArrowheads="1"/>
            </p:cNvSpPr>
            <p:nvPr/>
          </p:nvSpPr>
          <p:spPr bwMode="auto">
            <a:xfrm>
              <a:off x="7589930" y="4461645"/>
              <a:ext cx="109814" cy="17471"/>
            </a:xfrm>
            <a:prstGeom prst="rect">
              <a:avLst/>
            </a:prstGeom>
            <a:grpFill/>
            <a:ln>
              <a:noFill/>
            </a:ln>
          </p:spPr>
          <p:txBody>
            <a:bodyPr/>
            <a:lstStyle/>
            <a:p>
              <a:pPr defTabSz="685732">
                <a:defRPr/>
              </a:pPr>
              <a:endParaRPr lang="en-US" sz="1200" kern="0">
                <a:solidFill>
                  <a:prstClr val="black"/>
                </a:solidFill>
                <a:latin typeface="微软雅黑" panose="020B0503020204020204" pitchFamily="34" charset="-122"/>
                <a:ea typeface="微软雅黑" panose="020B0503020204020204" pitchFamily="34" charset="-122"/>
              </a:endParaRPr>
            </a:p>
          </p:txBody>
        </p:sp>
        <p:sp>
          <p:nvSpPr>
            <p:cNvPr id="33" name="Rectangle 119">
              <a:extLst>
                <a:ext uri="{FF2B5EF4-FFF2-40B4-BE49-F238E27FC236}">
                  <a16:creationId xmlns:a16="http://schemas.microsoft.com/office/drawing/2014/main" id="{0C9F7DF0-DEA7-4A9F-8C37-A1936EF0C5C2}"/>
                </a:ext>
              </a:extLst>
            </p:cNvPr>
            <p:cNvSpPr>
              <a:spLocks noChangeArrowheads="1"/>
            </p:cNvSpPr>
            <p:nvPr/>
          </p:nvSpPr>
          <p:spPr bwMode="auto">
            <a:xfrm>
              <a:off x="7589930" y="4506569"/>
              <a:ext cx="109814" cy="14975"/>
            </a:xfrm>
            <a:prstGeom prst="rect">
              <a:avLst/>
            </a:prstGeom>
            <a:grpFill/>
            <a:ln>
              <a:noFill/>
            </a:ln>
          </p:spPr>
          <p:txBody>
            <a:bodyPr/>
            <a:lstStyle/>
            <a:p>
              <a:pPr defTabSz="685732">
                <a:defRPr/>
              </a:pPr>
              <a:endParaRPr lang="en-US" sz="1200" kern="0">
                <a:solidFill>
                  <a:prstClr val="black"/>
                </a:solidFill>
                <a:latin typeface="微软雅黑" panose="020B0503020204020204" pitchFamily="34" charset="-122"/>
                <a:ea typeface="微软雅黑" panose="020B0503020204020204" pitchFamily="34" charset="-122"/>
              </a:endParaRPr>
            </a:p>
          </p:txBody>
        </p:sp>
        <p:sp>
          <p:nvSpPr>
            <p:cNvPr id="34" name="Rectangle 120">
              <a:extLst>
                <a:ext uri="{FF2B5EF4-FFF2-40B4-BE49-F238E27FC236}">
                  <a16:creationId xmlns:a16="http://schemas.microsoft.com/office/drawing/2014/main" id="{C5A59D2E-E785-4CF9-8FA3-92C4DFDF721A}"/>
                </a:ext>
              </a:extLst>
            </p:cNvPr>
            <p:cNvSpPr>
              <a:spLocks noChangeArrowheads="1"/>
            </p:cNvSpPr>
            <p:nvPr/>
          </p:nvSpPr>
          <p:spPr bwMode="auto">
            <a:xfrm>
              <a:off x="7589930" y="4548998"/>
              <a:ext cx="109814" cy="17471"/>
            </a:xfrm>
            <a:prstGeom prst="rect">
              <a:avLst/>
            </a:prstGeom>
            <a:grpFill/>
            <a:ln>
              <a:noFill/>
            </a:ln>
          </p:spPr>
          <p:txBody>
            <a:bodyPr/>
            <a:lstStyle/>
            <a:p>
              <a:pPr defTabSz="685732">
                <a:defRPr/>
              </a:pPr>
              <a:endParaRPr lang="en-US" sz="1200" kern="0">
                <a:solidFill>
                  <a:prstClr val="black"/>
                </a:solidFill>
                <a:latin typeface="微软雅黑" panose="020B0503020204020204" pitchFamily="34" charset="-122"/>
                <a:ea typeface="微软雅黑" panose="020B0503020204020204" pitchFamily="34" charset="-122"/>
              </a:endParaRPr>
            </a:p>
          </p:txBody>
        </p:sp>
      </p:grpSp>
      <p:grpSp>
        <p:nvGrpSpPr>
          <p:cNvPr id="35" name="Group 35">
            <a:extLst>
              <a:ext uri="{FF2B5EF4-FFF2-40B4-BE49-F238E27FC236}">
                <a16:creationId xmlns:a16="http://schemas.microsoft.com/office/drawing/2014/main" id="{6E6FC1EE-DE4E-4B8F-91A6-01F70AD9A0E7}"/>
              </a:ext>
            </a:extLst>
          </p:cNvPr>
          <p:cNvGrpSpPr/>
          <p:nvPr/>
        </p:nvGrpSpPr>
        <p:grpSpPr>
          <a:xfrm>
            <a:off x="8890136" y="4029649"/>
            <a:ext cx="379359" cy="376864"/>
            <a:chOff x="6853673" y="3715407"/>
            <a:chExt cx="379359" cy="376864"/>
          </a:xfrm>
          <a:solidFill>
            <a:sysClr val="window" lastClr="FFFFFF"/>
          </a:solidFill>
        </p:grpSpPr>
        <p:sp>
          <p:nvSpPr>
            <p:cNvPr id="36" name="Freeform 150">
              <a:extLst>
                <a:ext uri="{FF2B5EF4-FFF2-40B4-BE49-F238E27FC236}">
                  <a16:creationId xmlns:a16="http://schemas.microsoft.com/office/drawing/2014/main" id="{2A2EF41C-4BED-4519-A562-C58B6B2B920B}"/>
                </a:ext>
              </a:extLst>
            </p:cNvPr>
            <p:cNvSpPr>
              <a:spLocks noEditPoints="1"/>
            </p:cNvSpPr>
            <p:nvPr/>
          </p:nvSpPr>
          <p:spPr bwMode="auto">
            <a:xfrm>
              <a:off x="6853673" y="3715407"/>
              <a:ext cx="379359" cy="376864"/>
            </a:xfrm>
            <a:custGeom>
              <a:avLst/>
              <a:gdLst>
                <a:gd name="T0" fmla="*/ 57 w 114"/>
                <a:gd name="T1" fmla="*/ 0 h 114"/>
                <a:gd name="T2" fmla="*/ 0 w 114"/>
                <a:gd name="T3" fmla="*/ 57 h 114"/>
                <a:gd name="T4" fmla="*/ 57 w 114"/>
                <a:gd name="T5" fmla="*/ 114 h 114"/>
                <a:gd name="T6" fmla="*/ 114 w 114"/>
                <a:gd name="T7" fmla="*/ 57 h 114"/>
                <a:gd name="T8" fmla="*/ 57 w 114"/>
                <a:gd name="T9" fmla="*/ 0 h 114"/>
                <a:gd name="T10" fmla="*/ 57 w 114"/>
                <a:gd name="T11" fmla="*/ 108 h 114"/>
                <a:gd name="T12" fmla="*/ 6 w 114"/>
                <a:gd name="T13" fmla="*/ 57 h 114"/>
                <a:gd name="T14" fmla="*/ 57 w 114"/>
                <a:gd name="T15" fmla="*/ 6 h 114"/>
                <a:gd name="T16" fmla="*/ 108 w 114"/>
                <a:gd name="T17" fmla="*/ 57 h 114"/>
                <a:gd name="T18" fmla="*/ 57 w 114"/>
                <a:gd name="T19" fmla="*/ 10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114">
                  <a:moveTo>
                    <a:pt x="57" y="0"/>
                  </a:moveTo>
                  <a:cubicBezTo>
                    <a:pt x="25" y="0"/>
                    <a:pt x="0" y="25"/>
                    <a:pt x="0" y="57"/>
                  </a:cubicBezTo>
                  <a:cubicBezTo>
                    <a:pt x="0" y="89"/>
                    <a:pt x="25" y="114"/>
                    <a:pt x="57" y="114"/>
                  </a:cubicBezTo>
                  <a:cubicBezTo>
                    <a:pt x="89" y="114"/>
                    <a:pt x="114" y="89"/>
                    <a:pt x="114" y="57"/>
                  </a:cubicBezTo>
                  <a:cubicBezTo>
                    <a:pt x="114" y="25"/>
                    <a:pt x="89" y="0"/>
                    <a:pt x="57" y="0"/>
                  </a:cubicBezTo>
                  <a:close/>
                  <a:moveTo>
                    <a:pt x="57" y="108"/>
                  </a:moveTo>
                  <a:cubicBezTo>
                    <a:pt x="29" y="108"/>
                    <a:pt x="6" y="85"/>
                    <a:pt x="6" y="57"/>
                  </a:cubicBezTo>
                  <a:cubicBezTo>
                    <a:pt x="6" y="29"/>
                    <a:pt x="29" y="6"/>
                    <a:pt x="57" y="6"/>
                  </a:cubicBezTo>
                  <a:cubicBezTo>
                    <a:pt x="85" y="6"/>
                    <a:pt x="108" y="29"/>
                    <a:pt x="108" y="57"/>
                  </a:cubicBezTo>
                  <a:cubicBezTo>
                    <a:pt x="108" y="85"/>
                    <a:pt x="85" y="108"/>
                    <a:pt x="57" y="108"/>
                  </a:cubicBezTo>
                  <a:close/>
                </a:path>
              </a:pathLst>
            </a:custGeom>
            <a:grpFill/>
            <a:ln>
              <a:noFill/>
            </a:ln>
          </p:spPr>
          <p:txBody>
            <a:bodyPr/>
            <a:lstStyle/>
            <a:p>
              <a:pPr defTabSz="685732">
                <a:defRPr/>
              </a:pPr>
              <a:endParaRPr lang="en-US" sz="1200" kern="0">
                <a:solidFill>
                  <a:prstClr val="black"/>
                </a:solidFill>
                <a:latin typeface="微软雅黑" panose="020B0503020204020204" pitchFamily="34" charset="-122"/>
                <a:ea typeface="微软雅黑" panose="020B0503020204020204" pitchFamily="34" charset="-122"/>
              </a:endParaRPr>
            </a:p>
          </p:txBody>
        </p:sp>
        <p:sp>
          <p:nvSpPr>
            <p:cNvPr id="37" name="Rectangle 151">
              <a:extLst>
                <a:ext uri="{FF2B5EF4-FFF2-40B4-BE49-F238E27FC236}">
                  <a16:creationId xmlns:a16="http://schemas.microsoft.com/office/drawing/2014/main" id="{317C1E5F-9E8C-4827-955C-C118E866478A}"/>
                </a:ext>
              </a:extLst>
            </p:cNvPr>
            <p:cNvSpPr>
              <a:spLocks noChangeArrowheads="1"/>
            </p:cNvSpPr>
            <p:nvPr/>
          </p:nvSpPr>
          <p:spPr bwMode="auto">
            <a:xfrm>
              <a:off x="6998429" y="3987447"/>
              <a:ext cx="22463" cy="42429"/>
            </a:xfrm>
            <a:prstGeom prst="rect">
              <a:avLst/>
            </a:prstGeom>
            <a:grpFill/>
            <a:ln>
              <a:noFill/>
            </a:ln>
          </p:spPr>
          <p:txBody>
            <a:bodyPr/>
            <a:lstStyle/>
            <a:p>
              <a:pPr defTabSz="685732">
                <a:defRPr/>
              </a:pPr>
              <a:endParaRPr lang="en-US" sz="1200" kern="0">
                <a:solidFill>
                  <a:prstClr val="black"/>
                </a:solidFill>
                <a:latin typeface="微软雅黑" panose="020B0503020204020204" pitchFamily="34" charset="-122"/>
                <a:ea typeface="微软雅黑" panose="020B0503020204020204" pitchFamily="34" charset="-122"/>
              </a:endParaRPr>
            </a:p>
          </p:txBody>
        </p:sp>
        <p:sp>
          <p:nvSpPr>
            <p:cNvPr id="38" name="Rectangle 152">
              <a:extLst>
                <a:ext uri="{FF2B5EF4-FFF2-40B4-BE49-F238E27FC236}">
                  <a16:creationId xmlns:a16="http://schemas.microsoft.com/office/drawing/2014/main" id="{F29B9E63-157B-44B8-A171-8F0BB14E80D9}"/>
                </a:ext>
              </a:extLst>
            </p:cNvPr>
            <p:cNvSpPr>
              <a:spLocks noChangeArrowheads="1"/>
            </p:cNvSpPr>
            <p:nvPr/>
          </p:nvSpPr>
          <p:spPr bwMode="auto">
            <a:xfrm>
              <a:off x="7033370" y="3987447"/>
              <a:ext cx="19966" cy="42429"/>
            </a:xfrm>
            <a:prstGeom prst="rect">
              <a:avLst/>
            </a:prstGeom>
            <a:grpFill/>
            <a:ln>
              <a:noFill/>
            </a:ln>
          </p:spPr>
          <p:txBody>
            <a:bodyPr/>
            <a:lstStyle/>
            <a:p>
              <a:pPr defTabSz="685732">
                <a:defRPr/>
              </a:pPr>
              <a:endParaRPr lang="en-US" sz="1200" kern="0">
                <a:solidFill>
                  <a:prstClr val="black"/>
                </a:solidFill>
                <a:latin typeface="微软雅黑" panose="020B0503020204020204" pitchFamily="34" charset="-122"/>
                <a:ea typeface="微软雅黑" panose="020B0503020204020204" pitchFamily="34" charset="-122"/>
              </a:endParaRPr>
            </a:p>
          </p:txBody>
        </p:sp>
        <p:sp>
          <p:nvSpPr>
            <p:cNvPr id="39" name="Rectangle 153">
              <a:extLst>
                <a:ext uri="{FF2B5EF4-FFF2-40B4-BE49-F238E27FC236}">
                  <a16:creationId xmlns:a16="http://schemas.microsoft.com/office/drawing/2014/main" id="{3045E33E-44D1-42C2-80DA-2A3790E2BD64}"/>
                </a:ext>
              </a:extLst>
            </p:cNvPr>
            <p:cNvSpPr>
              <a:spLocks noChangeArrowheads="1"/>
            </p:cNvSpPr>
            <p:nvPr/>
          </p:nvSpPr>
          <p:spPr bwMode="auto">
            <a:xfrm>
              <a:off x="7068311" y="3987447"/>
              <a:ext cx="19966" cy="42429"/>
            </a:xfrm>
            <a:prstGeom prst="rect">
              <a:avLst/>
            </a:prstGeom>
            <a:grpFill/>
            <a:ln>
              <a:noFill/>
            </a:ln>
          </p:spPr>
          <p:txBody>
            <a:bodyPr/>
            <a:lstStyle/>
            <a:p>
              <a:pPr defTabSz="685732">
                <a:defRPr/>
              </a:pPr>
              <a:endParaRPr lang="en-US" sz="1200" kern="0">
                <a:solidFill>
                  <a:prstClr val="black"/>
                </a:solidFill>
                <a:latin typeface="微软雅黑" panose="020B0503020204020204" pitchFamily="34" charset="-122"/>
                <a:ea typeface="微软雅黑" panose="020B0503020204020204" pitchFamily="34" charset="-122"/>
              </a:endParaRPr>
            </a:p>
          </p:txBody>
        </p:sp>
        <p:sp>
          <p:nvSpPr>
            <p:cNvPr id="40" name="Freeform 154">
              <a:extLst>
                <a:ext uri="{FF2B5EF4-FFF2-40B4-BE49-F238E27FC236}">
                  <a16:creationId xmlns:a16="http://schemas.microsoft.com/office/drawing/2014/main" id="{BB876E68-77C9-403C-ADAE-A540698DA4FF}"/>
                </a:ext>
              </a:extLst>
            </p:cNvPr>
            <p:cNvSpPr>
              <a:spLocks/>
            </p:cNvSpPr>
            <p:nvPr/>
          </p:nvSpPr>
          <p:spPr bwMode="auto">
            <a:xfrm>
              <a:off x="6970976" y="3822725"/>
              <a:ext cx="82362" cy="84857"/>
            </a:xfrm>
            <a:custGeom>
              <a:avLst/>
              <a:gdLst>
                <a:gd name="T0" fmla="*/ 19 w 25"/>
                <a:gd name="T1" fmla="*/ 22 h 25"/>
                <a:gd name="T2" fmla="*/ 22 w 25"/>
                <a:gd name="T3" fmla="*/ 25 h 25"/>
                <a:gd name="T4" fmla="*/ 25 w 25"/>
                <a:gd name="T5" fmla="*/ 22 h 25"/>
                <a:gd name="T6" fmla="*/ 22 w 25"/>
                <a:gd name="T7" fmla="*/ 19 h 25"/>
                <a:gd name="T8" fmla="*/ 21 w 25"/>
                <a:gd name="T9" fmla="*/ 19 h 25"/>
                <a:gd name="T10" fmla="*/ 0 w 25"/>
                <a:gd name="T11" fmla="*/ 0 h 25"/>
                <a:gd name="T12" fmla="*/ 19 w 25"/>
                <a:gd name="T13" fmla="*/ 22 h 25"/>
                <a:gd name="T14" fmla="*/ 19 w 25"/>
                <a:gd name="T15" fmla="*/ 22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5">
                  <a:moveTo>
                    <a:pt x="19" y="22"/>
                  </a:moveTo>
                  <a:cubicBezTo>
                    <a:pt x="19" y="24"/>
                    <a:pt x="20" y="25"/>
                    <a:pt x="22" y="25"/>
                  </a:cubicBezTo>
                  <a:cubicBezTo>
                    <a:pt x="24" y="25"/>
                    <a:pt x="25" y="24"/>
                    <a:pt x="25" y="22"/>
                  </a:cubicBezTo>
                  <a:cubicBezTo>
                    <a:pt x="25" y="21"/>
                    <a:pt x="24" y="19"/>
                    <a:pt x="22" y="19"/>
                  </a:cubicBezTo>
                  <a:cubicBezTo>
                    <a:pt x="22" y="19"/>
                    <a:pt x="22" y="19"/>
                    <a:pt x="21" y="19"/>
                  </a:cubicBezTo>
                  <a:cubicBezTo>
                    <a:pt x="0" y="0"/>
                    <a:pt x="0" y="0"/>
                    <a:pt x="0" y="0"/>
                  </a:cubicBezTo>
                  <a:cubicBezTo>
                    <a:pt x="19" y="22"/>
                    <a:pt x="19" y="22"/>
                    <a:pt x="19" y="22"/>
                  </a:cubicBezTo>
                  <a:cubicBezTo>
                    <a:pt x="19" y="22"/>
                    <a:pt x="19" y="22"/>
                    <a:pt x="19" y="22"/>
                  </a:cubicBezTo>
                  <a:close/>
                </a:path>
              </a:pathLst>
            </a:custGeom>
            <a:grpFill/>
            <a:ln>
              <a:noFill/>
            </a:ln>
          </p:spPr>
          <p:txBody>
            <a:bodyPr/>
            <a:lstStyle/>
            <a:p>
              <a:pPr defTabSz="685732">
                <a:defRPr/>
              </a:pPr>
              <a:endParaRPr lang="en-US" sz="1200" kern="0">
                <a:solidFill>
                  <a:prstClr val="black"/>
                </a:solidFill>
                <a:latin typeface="微软雅黑" panose="020B0503020204020204" pitchFamily="34" charset="-122"/>
                <a:ea typeface="微软雅黑" panose="020B0503020204020204" pitchFamily="34" charset="-122"/>
              </a:endParaRPr>
            </a:p>
          </p:txBody>
        </p:sp>
        <p:sp>
          <p:nvSpPr>
            <p:cNvPr id="41" name="Freeform 155">
              <a:extLst>
                <a:ext uri="{FF2B5EF4-FFF2-40B4-BE49-F238E27FC236}">
                  <a16:creationId xmlns:a16="http://schemas.microsoft.com/office/drawing/2014/main" id="{EF992193-8B58-42C2-AAA5-5912CA31B41E}"/>
                </a:ext>
              </a:extLst>
            </p:cNvPr>
            <p:cNvSpPr>
              <a:spLocks/>
            </p:cNvSpPr>
            <p:nvPr/>
          </p:nvSpPr>
          <p:spPr bwMode="auto">
            <a:xfrm>
              <a:off x="6921060" y="3987447"/>
              <a:ext cx="22463" cy="19966"/>
            </a:xfrm>
            <a:custGeom>
              <a:avLst/>
              <a:gdLst>
                <a:gd name="T0" fmla="*/ 0 w 9"/>
                <a:gd name="T1" fmla="*/ 6 h 8"/>
                <a:gd name="T2" fmla="*/ 3 w 9"/>
                <a:gd name="T3" fmla="*/ 8 h 8"/>
                <a:gd name="T4" fmla="*/ 9 w 9"/>
                <a:gd name="T5" fmla="*/ 1 h 8"/>
                <a:gd name="T6" fmla="*/ 7 w 9"/>
                <a:gd name="T7" fmla="*/ 0 h 8"/>
                <a:gd name="T8" fmla="*/ 0 w 9"/>
                <a:gd name="T9" fmla="*/ 6 h 8"/>
              </a:gdLst>
              <a:ahLst/>
              <a:cxnLst>
                <a:cxn ang="0">
                  <a:pos x="T0" y="T1"/>
                </a:cxn>
                <a:cxn ang="0">
                  <a:pos x="T2" y="T3"/>
                </a:cxn>
                <a:cxn ang="0">
                  <a:pos x="T4" y="T5"/>
                </a:cxn>
                <a:cxn ang="0">
                  <a:pos x="T6" y="T7"/>
                </a:cxn>
                <a:cxn ang="0">
                  <a:pos x="T8" y="T9"/>
                </a:cxn>
              </a:cxnLst>
              <a:rect l="0" t="0" r="r" b="b"/>
              <a:pathLst>
                <a:path w="9" h="8">
                  <a:moveTo>
                    <a:pt x="0" y="6"/>
                  </a:moveTo>
                  <a:lnTo>
                    <a:pt x="3" y="8"/>
                  </a:lnTo>
                  <a:lnTo>
                    <a:pt x="9" y="1"/>
                  </a:lnTo>
                  <a:lnTo>
                    <a:pt x="7" y="0"/>
                  </a:lnTo>
                  <a:lnTo>
                    <a:pt x="0" y="6"/>
                  </a:lnTo>
                  <a:close/>
                </a:path>
              </a:pathLst>
            </a:custGeom>
            <a:grpFill/>
            <a:ln>
              <a:noFill/>
            </a:ln>
          </p:spPr>
          <p:txBody>
            <a:bodyPr/>
            <a:lstStyle/>
            <a:p>
              <a:pPr defTabSz="685732">
                <a:defRPr/>
              </a:pPr>
              <a:endParaRPr lang="en-US" sz="1200" kern="0">
                <a:solidFill>
                  <a:prstClr val="black"/>
                </a:solidFill>
                <a:latin typeface="微软雅黑" panose="020B0503020204020204" pitchFamily="34" charset="-122"/>
                <a:ea typeface="微软雅黑" panose="020B0503020204020204" pitchFamily="34" charset="-122"/>
              </a:endParaRPr>
            </a:p>
          </p:txBody>
        </p:sp>
        <p:sp>
          <p:nvSpPr>
            <p:cNvPr id="42" name="Freeform 156">
              <a:extLst>
                <a:ext uri="{FF2B5EF4-FFF2-40B4-BE49-F238E27FC236}">
                  <a16:creationId xmlns:a16="http://schemas.microsoft.com/office/drawing/2014/main" id="{90C302B3-7672-4897-AA47-90EF0147F19B}"/>
                </a:ext>
              </a:extLst>
            </p:cNvPr>
            <p:cNvSpPr>
              <a:spLocks/>
            </p:cNvSpPr>
            <p:nvPr/>
          </p:nvSpPr>
          <p:spPr bwMode="auto">
            <a:xfrm>
              <a:off x="6901094" y="3942523"/>
              <a:ext cx="27454" cy="14975"/>
            </a:xfrm>
            <a:custGeom>
              <a:avLst/>
              <a:gdLst>
                <a:gd name="T0" fmla="*/ 9 w 11"/>
                <a:gd name="T1" fmla="*/ 0 h 6"/>
                <a:gd name="T2" fmla="*/ 0 w 11"/>
                <a:gd name="T3" fmla="*/ 3 h 6"/>
                <a:gd name="T4" fmla="*/ 1 w 11"/>
                <a:gd name="T5" fmla="*/ 6 h 6"/>
                <a:gd name="T6" fmla="*/ 11 w 11"/>
                <a:gd name="T7" fmla="*/ 3 h 6"/>
                <a:gd name="T8" fmla="*/ 9 w 11"/>
                <a:gd name="T9" fmla="*/ 0 h 6"/>
              </a:gdLst>
              <a:ahLst/>
              <a:cxnLst>
                <a:cxn ang="0">
                  <a:pos x="T0" y="T1"/>
                </a:cxn>
                <a:cxn ang="0">
                  <a:pos x="T2" y="T3"/>
                </a:cxn>
                <a:cxn ang="0">
                  <a:pos x="T4" y="T5"/>
                </a:cxn>
                <a:cxn ang="0">
                  <a:pos x="T6" y="T7"/>
                </a:cxn>
                <a:cxn ang="0">
                  <a:pos x="T8" y="T9"/>
                </a:cxn>
              </a:cxnLst>
              <a:rect l="0" t="0" r="r" b="b"/>
              <a:pathLst>
                <a:path w="11" h="6">
                  <a:moveTo>
                    <a:pt x="9" y="0"/>
                  </a:moveTo>
                  <a:lnTo>
                    <a:pt x="0" y="3"/>
                  </a:lnTo>
                  <a:lnTo>
                    <a:pt x="1" y="6"/>
                  </a:lnTo>
                  <a:lnTo>
                    <a:pt x="11" y="3"/>
                  </a:lnTo>
                  <a:lnTo>
                    <a:pt x="9" y="0"/>
                  </a:lnTo>
                  <a:close/>
                </a:path>
              </a:pathLst>
            </a:custGeom>
            <a:grpFill/>
            <a:ln>
              <a:noFill/>
            </a:ln>
          </p:spPr>
          <p:txBody>
            <a:bodyPr/>
            <a:lstStyle/>
            <a:p>
              <a:pPr defTabSz="685732">
                <a:defRPr/>
              </a:pPr>
              <a:endParaRPr lang="en-US" sz="1200" kern="0">
                <a:solidFill>
                  <a:prstClr val="black"/>
                </a:solidFill>
                <a:latin typeface="微软雅黑" panose="020B0503020204020204" pitchFamily="34" charset="-122"/>
                <a:ea typeface="微软雅黑" panose="020B0503020204020204" pitchFamily="34" charset="-122"/>
              </a:endParaRPr>
            </a:p>
          </p:txBody>
        </p:sp>
        <p:sp>
          <p:nvSpPr>
            <p:cNvPr id="43" name="Freeform 157">
              <a:extLst>
                <a:ext uri="{FF2B5EF4-FFF2-40B4-BE49-F238E27FC236}">
                  <a16:creationId xmlns:a16="http://schemas.microsoft.com/office/drawing/2014/main" id="{FC35FBC4-95D4-47E9-849C-E2763B39DBA7}"/>
                </a:ext>
              </a:extLst>
            </p:cNvPr>
            <p:cNvSpPr>
              <a:spLocks/>
            </p:cNvSpPr>
            <p:nvPr/>
          </p:nvSpPr>
          <p:spPr bwMode="auto">
            <a:xfrm>
              <a:off x="6933538" y="3790281"/>
              <a:ext cx="19966" cy="22463"/>
            </a:xfrm>
            <a:custGeom>
              <a:avLst/>
              <a:gdLst>
                <a:gd name="T0" fmla="*/ 0 w 8"/>
                <a:gd name="T1" fmla="*/ 3 h 9"/>
                <a:gd name="T2" fmla="*/ 7 w 8"/>
                <a:gd name="T3" fmla="*/ 9 h 9"/>
                <a:gd name="T4" fmla="*/ 8 w 8"/>
                <a:gd name="T5" fmla="*/ 7 h 9"/>
                <a:gd name="T6" fmla="*/ 2 w 8"/>
                <a:gd name="T7" fmla="*/ 0 h 9"/>
                <a:gd name="T8" fmla="*/ 0 w 8"/>
                <a:gd name="T9" fmla="*/ 3 h 9"/>
              </a:gdLst>
              <a:ahLst/>
              <a:cxnLst>
                <a:cxn ang="0">
                  <a:pos x="T0" y="T1"/>
                </a:cxn>
                <a:cxn ang="0">
                  <a:pos x="T2" y="T3"/>
                </a:cxn>
                <a:cxn ang="0">
                  <a:pos x="T4" y="T5"/>
                </a:cxn>
                <a:cxn ang="0">
                  <a:pos x="T6" y="T7"/>
                </a:cxn>
                <a:cxn ang="0">
                  <a:pos x="T8" y="T9"/>
                </a:cxn>
              </a:cxnLst>
              <a:rect l="0" t="0" r="r" b="b"/>
              <a:pathLst>
                <a:path w="8" h="9">
                  <a:moveTo>
                    <a:pt x="0" y="3"/>
                  </a:moveTo>
                  <a:lnTo>
                    <a:pt x="7" y="9"/>
                  </a:lnTo>
                  <a:lnTo>
                    <a:pt x="8" y="7"/>
                  </a:lnTo>
                  <a:lnTo>
                    <a:pt x="2" y="0"/>
                  </a:lnTo>
                  <a:lnTo>
                    <a:pt x="0" y="3"/>
                  </a:lnTo>
                  <a:close/>
                </a:path>
              </a:pathLst>
            </a:custGeom>
            <a:grpFill/>
            <a:ln>
              <a:noFill/>
            </a:ln>
          </p:spPr>
          <p:txBody>
            <a:bodyPr/>
            <a:lstStyle/>
            <a:p>
              <a:pPr defTabSz="685732">
                <a:defRPr/>
              </a:pPr>
              <a:endParaRPr lang="en-US" sz="1200" kern="0">
                <a:solidFill>
                  <a:prstClr val="black"/>
                </a:solidFill>
                <a:latin typeface="微软雅黑" panose="020B0503020204020204" pitchFamily="34" charset="-122"/>
                <a:ea typeface="微软雅黑" panose="020B0503020204020204" pitchFamily="34" charset="-122"/>
              </a:endParaRPr>
            </a:p>
          </p:txBody>
        </p:sp>
        <p:sp>
          <p:nvSpPr>
            <p:cNvPr id="44" name="Freeform 158">
              <a:extLst>
                <a:ext uri="{FF2B5EF4-FFF2-40B4-BE49-F238E27FC236}">
                  <a16:creationId xmlns:a16="http://schemas.microsoft.com/office/drawing/2014/main" id="{2D467AA3-8A6B-444C-81E7-FFF12D7061C2}"/>
                </a:ext>
              </a:extLst>
            </p:cNvPr>
            <p:cNvSpPr>
              <a:spLocks/>
            </p:cNvSpPr>
            <p:nvPr/>
          </p:nvSpPr>
          <p:spPr bwMode="auto">
            <a:xfrm>
              <a:off x="6903589" y="3840196"/>
              <a:ext cx="27454" cy="12480"/>
            </a:xfrm>
            <a:custGeom>
              <a:avLst/>
              <a:gdLst>
                <a:gd name="T0" fmla="*/ 11 w 11"/>
                <a:gd name="T1" fmla="*/ 3 h 5"/>
                <a:gd name="T2" fmla="*/ 2 w 11"/>
                <a:gd name="T3" fmla="*/ 0 h 5"/>
                <a:gd name="T4" fmla="*/ 0 w 11"/>
                <a:gd name="T5" fmla="*/ 3 h 5"/>
                <a:gd name="T6" fmla="*/ 10 w 11"/>
                <a:gd name="T7" fmla="*/ 5 h 5"/>
                <a:gd name="T8" fmla="*/ 11 w 11"/>
                <a:gd name="T9" fmla="*/ 3 h 5"/>
              </a:gdLst>
              <a:ahLst/>
              <a:cxnLst>
                <a:cxn ang="0">
                  <a:pos x="T0" y="T1"/>
                </a:cxn>
                <a:cxn ang="0">
                  <a:pos x="T2" y="T3"/>
                </a:cxn>
                <a:cxn ang="0">
                  <a:pos x="T4" y="T5"/>
                </a:cxn>
                <a:cxn ang="0">
                  <a:pos x="T6" y="T7"/>
                </a:cxn>
                <a:cxn ang="0">
                  <a:pos x="T8" y="T9"/>
                </a:cxn>
              </a:cxnLst>
              <a:rect l="0" t="0" r="r" b="b"/>
              <a:pathLst>
                <a:path w="11" h="5">
                  <a:moveTo>
                    <a:pt x="11" y="3"/>
                  </a:moveTo>
                  <a:lnTo>
                    <a:pt x="2" y="0"/>
                  </a:lnTo>
                  <a:lnTo>
                    <a:pt x="0" y="3"/>
                  </a:lnTo>
                  <a:lnTo>
                    <a:pt x="10" y="5"/>
                  </a:lnTo>
                  <a:lnTo>
                    <a:pt x="11" y="3"/>
                  </a:lnTo>
                  <a:close/>
                </a:path>
              </a:pathLst>
            </a:custGeom>
            <a:grpFill/>
            <a:ln>
              <a:noFill/>
            </a:ln>
          </p:spPr>
          <p:txBody>
            <a:bodyPr/>
            <a:lstStyle/>
            <a:p>
              <a:pPr defTabSz="685732">
                <a:defRPr/>
              </a:pPr>
              <a:endParaRPr lang="en-US" sz="1200" kern="0">
                <a:solidFill>
                  <a:prstClr val="black"/>
                </a:solidFill>
                <a:latin typeface="微软雅黑" panose="020B0503020204020204" pitchFamily="34" charset="-122"/>
                <a:ea typeface="微软雅黑" panose="020B0503020204020204" pitchFamily="34" charset="-122"/>
              </a:endParaRPr>
            </a:p>
          </p:txBody>
        </p:sp>
        <p:sp>
          <p:nvSpPr>
            <p:cNvPr id="45" name="Rectangle 159">
              <a:extLst>
                <a:ext uri="{FF2B5EF4-FFF2-40B4-BE49-F238E27FC236}">
                  <a16:creationId xmlns:a16="http://schemas.microsoft.com/office/drawing/2014/main" id="{9AA715B1-6157-4DED-9E88-03B22CB86DB8}"/>
                </a:ext>
              </a:extLst>
            </p:cNvPr>
            <p:cNvSpPr>
              <a:spLocks noChangeArrowheads="1"/>
            </p:cNvSpPr>
            <p:nvPr/>
          </p:nvSpPr>
          <p:spPr bwMode="auto">
            <a:xfrm>
              <a:off x="7040858" y="3750348"/>
              <a:ext cx="7488" cy="22463"/>
            </a:xfrm>
            <a:prstGeom prst="rect">
              <a:avLst/>
            </a:prstGeom>
            <a:grpFill/>
            <a:ln>
              <a:noFill/>
            </a:ln>
          </p:spPr>
          <p:txBody>
            <a:bodyPr/>
            <a:lstStyle/>
            <a:p>
              <a:pPr defTabSz="685732">
                <a:defRPr/>
              </a:pPr>
              <a:endParaRPr lang="en-US" sz="1200" kern="0">
                <a:solidFill>
                  <a:prstClr val="black"/>
                </a:solidFill>
                <a:latin typeface="微软雅黑" panose="020B0503020204020204" pitchFamily="34" charset="-122"/>
                <a:ea typeface="微软雅黑" panose="020B0503020204020204" pitchFamily="34" charset="-122"/>
              </a:endParaRPr>
            </a:p>
          </p:txBody>
        </p:sp>
        <p:sp>
          <p:nvSpPr>
            <p:cNvPr id="46" name="Freeform 160">
              <a:extLst>
                <a:ext uri="{FF2B5EF4-FFF2-40B4-BE49-F238E27FC236}">
                  <a16:creationId xmlns:a16="http://schemas.microsoft.com/office/drawing/2014/main" id="{85503779-3174-428A-92A1-93AA5310536A}"/>
                </a:ext>
              </a:extLst>
            </p:cNvPr>
            <p:cNvSpPr>
              <a:spLocks/>
            </p:cNvSpPr>
            <p:nvPr/>
          </p:nvSpPr>
          <p:spPr bwMode="auto">
            <a:xfrm>
              <a:off x="6973471" y="3760331"/>
              <a:ext cx="17471" cy="22463"/>
            </a:xfrm>
            <a:custGeom>
              <a:avLst/>
              <a:gdLst>
                <a:gd name="T0" fmla="*/ 7 w 7"/>
                <a:gd name="T1" fmla="*/ 8 h 9"/>
                <a:gd name="T2" fmla="*/ 3 w 7"/>
                <a:gd name="T3" fmla="*/ 0 h 9"/>
                <a:gd name="T4" fmla="*/ 0 w 7"/>
                <a:gd name="T5" fmla="*/ 2 h 9"/>
                <a:gd name="T6" fmla="*/ 4 w 7"/>
                <a:gd name="T7" fmla="*/ 9 h 9"/>
                <a:gd name="T8" fmla="*/ 7 w 7"/>
                <a:gd name="T9" fmla="*/ 8 h 9"/>
              </a:gdLst>
              <a:ahLst/>
              <a:cxnLst>
                <a:cxn ang="0">
                  <a:pos x="T0" y="T1"/>
                </a:cxn>
                <a:cxn ang="0">
                  <a:pos x="T2" y="T3"/>
                </a:cxn>
                <a:cxn ang="0">
                  <a:pos x="T4" y="T5"/>
                </a:cxn>
                <a:cxn ang="0">
                  <a:pos x="T6" y="T7"/>
                </a:cxn>
                <a:cxn ang="0">
                  <a:pos x="T8" y="T9"/>
                </a:cxn>
              </a:cxnLst>
              <a:rect l="0" t="0" r="r" b="b"/>
              <a:pathLst>
                <a:path w="7" h="9">
                  <a:moveTo>
                    <a:pt x="7" y="8"/>
                  </a:moveTo>
                  <a:lnTo>
                    <a:pt x="3" y="0"/>
                  </a:lnTo>
                  <a:lnTo>
                    <a:pt x="0" y="2"/>
                  </a:lnTo>
                  <a:lnTo>
                    <a:pt x="4" y="9"/>
                  </a:lnTo>
                  <a:lnTo>
                    <a:pt x="7" y="8"/>
                  </a:lnTo>
                  <a:close/>
                </a:path>
              </a:pathLst>
            </a:custGeom>
            <a:grpFill/>
            <a:ln>
              <a:noFill/>
            </a:ln>
          </p:spPr>
          <p:txBody>
            <a:bodyPr/>
            <a:lstStyle/>
            <a:p>
              <a:pPr defTabSz="685732">
                <a:defRPr/>
              </a:pPr>
              <a:endParaRPr lang="en-US" sz="1200" kern="0">
                <a:solidFill>
                  <a:prstClr val="black"/>
                </a:solidFill>
                <a:latin typeface="微软雅黑" panose="020B0503020204020204" pitchFamily="34" charset="-122"/>
                <a:ea typeface="微软雅黑" panose="020B0503020204020204" pitchFamily="34" charset="-122"/>
              </a:endParaRPr>
            </a:p>
          </p:txBody>
        </p:sp>
        <p:sp>
          <p:nvSpPr>
            <p:cNvPr id="47" name="Freeform 161">
              <a:extLst>
                <a:ext uri="{FF2B5EF4-FFF2-40B4-BE49-F238E27FC236}">
                  <a16:creationId xmlns:a16="http://schemas.microsoft.com/office/drawing/2014/main" id="{85066993-CA72-417C-8A36-EEA28C5D3488}"/>
                </a:ext>
              </a:extLst>
            </p:cNvPr>
            <p:cNvSpPr>
              <a:spLocks/>
            </p:cNvSpPr>
            <p:nvPr/>
          </p:nvSpPr>
          <p:spPr bwMode="auto">
            <a:xfrm>
              <a:off x="7088277" y="3760331"/>
              <a:ext cx="12480" cy="27454"/>
            </a:xfrm>
            <a:custGeom>
              <a:avLst/>
              <a:gdLst>
                <a:gd name="T0" fmla="*/ 0 w 5"/>
                <a:gd name="T1" fmla="*/ 9 h 11"/>
                <a:gd name="T2" fmla="*/ 2 w 5"/>
                <a:gd name="T3" fmla="*/ 11 h 11"/>
                <a:gd name="T4" fmla="*/ 5 w 5"/>
                <a:gd name="T5" fmla="*/ 2 h 11"/>
                <a:gd name="T6" fmla="*/ 2 w 5"/>
                <a:gd name="T7" fmla="*/ 0 h 11"/>
                <a:gd name="T8" fmla="*/ 0 w 5"/>
                <a:gd name="T9" fmla="*/ 9 h 11"/>
              </a:gdLst>
              <a:ahLst/>
              <a:cxnLst>
                <a:cxn ang="0">
                  <a:pos x="T0" y="T1"/>
                </a:cxn>
                <a:cxn ang="0">
                  <a:pos x="T2" y="T3"/>
                </a:cxn>
                <a:cxn ang="0">
                  <a:pos x="T4" y="T5"/>
                </a:cxn>
                <a:cxn ang="0">
                  <a:pos x="T6" y="T7"/>
                </a:cxn>
                <a:cxn ang="0">
                  <a:pos x="T8" y="T9"/>
                </a:cxn>
              </a:cxnLst>
              <a:rect l="0" t="0" r="r" b="b"/>
              <a:pathLst>
                <a:path w="5" h="11">
                  <a:moveTo>
                    <a:pt x="0" y="9"/>
                  </a:moveTo>
                  <a:lnTo>
                    <a:pt x="2" y="11"/>
                  </a:lnTo>
                  <a:lnTo>
                    <a:pt x="5" y="2"/>
                  </a:lnTo>
                  <a:lnTo>
                    <a:pt x="2" y="0"/>
                  </a:lnTo>
                  <a:lnTo>
                    <a:pt x="0" y="9"/>
                  </a:lnTo>
                  <a:close/>
                </a:path>
              </a:pathLst>
            </a:custGeom>
            <a:grpFill/>
            <a:ln>
              <a:noFill/>
            </a:ln>
          </p:spPr>
          <p:txBody>
            <a:bodyPr/>
            <a:lstStyle/>
            <a:p>
              <a:pPr defTabSz="685732">
                <a:defRPr/>
              </a:pPr>
              <a:endParaRPr lang="en-US" sz="1200" kern="0">
                <a:solidFill>
                  <a:prstClr val="black"/>
                </a:solidFill>
                <a:latin typeface="微软雅黑" panose="020B0503020204020204" pitchFamily="34" charset="-122"/>
                <a:ea typeface="微软雅黑" panose="020B0503020204020204" pitchFamily="34" charset="-122"/>
              </a:endParaRPr>
            </a:p>
          </p:txBody>
        </p:sp>
        <p:sp>
          <p:nvSpPr>
            <p:cNvPr id="54" name="Freeform 162">
              <a:extLst>
                <a:ext uri="{FF2B5EF4-FFF2-40B4-BE49-F238E27FC236}">
                  <a16:creationId xmlns:a16="http://schemas.microsoft.com/office/drawing/2014/main" id="{4F078819-755B-4D67-A049-12AC96539FDA}"/>
                </a:ext>
              </a:extLst>
            </p:cNvPr>
            <p:cNvSpPr>
              <a:spLocks/>
            </p:cNvSpPr>
            <p:nvPr/>
          </p:nvSpPr>
          <p:spPr bwMode="auto">
            <a:xfrm>
              <a:off x="7130706" y="3987447"/>
              <a:ext cx="22463" cy="19966"/>
            </a:xfrm>
            <a:custGeom>
              <a:avLst/>
              <a:gdLst>
                <a:gd name="T0" fmla="*/ 0 w 9"/>
                <a:gd name="T1" fmla="*/ 1 h 8"/>
                <a:gd name="T2" fmla="*/ 8 w 9"/>
                <a:gd name="T3" fmla="*/ 8 h 8"/>
                <a:gd name="T4" fmla="*/ 9 w 9"/>
                <a:gd name="T5" fmla="*/ 6 h 8"/>
                <a:gd name="T6" fmla="*/ 3 w 9"/>
                <a:gd name="T7" fmla="*/ 0 h 8"/>
                <a:gd name="T8" fmla="*/ 0 w 9"/>
                <a:gd name="T9" fmla="*/ 1 h 8"/>
              </a:gdLst>
              <a:ahLst/>
              <a:cxnLst>
                <a:cxn ang="0">
                  <a:pos x="T0" y="T1"/>
                </a:cxn>
                <a:cxn ang="0">
                  <a:pos x="T2" y="T3"/>
                </a:cxn>
                <a:cxn ang="0">
                  <a:pos x="T4" y="T5"/>
                </a:cxn>
                <a:cxn ang="0">
                  <a:pos x="T6" y="T7"/>
                </a:cxn>
                <a:cxn ang="0">
                  <a:pos x="T8" y="T9"/>
                </a:cxn>
              </a:cxnLst>
              <a:rect l="0" t="0" r="r" b="b"/>
              <a:pathLst>
                <a:path w="9" h="8">
                  <a:moveTo>
                    <a:pt x="0" y="1"/>
                  </a:moveTo>
                  <a:lnTo>
                    <a:pt x="8" y="8"/>
                  </a:lnTo>
                  <a:lnTo>
                    <a:pt x="9" y="6"/>
                  </a:lnTo>
                  <a:lnTo>
                    <a:pt x="3" y="0"/>
                  </a:lnTo>
                  <a:lnTo>
                    <a:pt x="0" y="1"/>
                  </a:lnTo>
                  <a:close/>
                </a:path>
              </a:pathLst>
            </a:custGeom>
            <a:grpFill/>
            <a:ln>
              <a:noFill/>
            </a:ln>
          </p:spPr>
          <p:txBody>
            <a:bodyPr/>
            <a:lstStyle/>
            <a:p>
              <a:pPr defTabSz="685732">
                <a:defRPr/>
              </a:pPr>
              <a:endParaRPr lang="en-US" sz="1200" kern="0">
                <a:solidFill>
                  <a:prstClr val="black"/>
                </a:solidFill>
                <a:latin typeface="微软雅黑" panose="020B0503020204020204" pitchFamily="34" charset="-122"/>
                <a:ea typeface="微软雅黑" panose="020B0503020204020204" pitchFamily="34" charset="-122"/>
              </a:endParaRPr>
            </a:p>
          </p:txBody>
        </p:sp>
        <p:sp>
          <p:nvSpPr>
            <p:cNvPr id="55" name="Freeform 163">
              <a:extLst>
                <a:ext uri="{FF2B5EF4-FFF2-40B4-BE49-F238E27FC236}">
                  <a16:creationId xmlns:a16="http://schemas.microsoft.com/office/drawing/2014/main" id="{581468CB-F6B5-4690-872E-DF77B85F85BB}"/>
                </a:ext>
              </a:extLst>
            </p:cNvPr>
            <p:cNvSpPr>
              <a:spLocks/>
            </p:cNvSpPr>
            <p:nvPr/>
          </p:nvSpPr>
          <p:spPr bwMode="auto">
            <a:xfrm>
              <a:off x="7158159" y="3942523"/>
              <a:ext cx="24958" cy="14975"/>
            </a:xfrm>
            <a:custGeom>
              <a:avLst/>
              <a:gdLst>
                <a:gd name="T0" fmla="*/ 0 w 10"/>
                <a:gd name="T1" fmla="*/ 3 h 6"/>
                <a:gd name="T2" fmla="*/ 9 w 10"/>
                <a:gd name="T3" fmla="*/ 6 h 6"/>
                <a:gd name="T4" fmla="*/ 10 w 10"/>
                <a:gd name="T5" fmla="*/ 3 h 6"/>
                <a:gd name="T6" fmla="*/ 1 w 10"/>
                <a:gd name="T7" fmla="*/ 0 h 6"/>
                <a:gd name="T8" fmla="*/ 0 w 10"/>
                <a:gd name="T9" fmla="*/ 3 h 6"/>
              </a:gdLst>
              <a:ahLst/>
              <a:cxnLst>
                <a:cxn ang="0">
                  <a:pos x="T0" y="T1"/>
                </a:cxn>
                <a:cxn ang="0">
                  <a:pos x="T2" y="T3"/>
                </a:cxn>
                <a:cxn ang="0">
                  <a:pos x="T4" y="T5"/>
                </a:cxn>
                <a:cxn ang="0">
                  <a:pos x="T6" y="T7"/>
                </a:cxn>
                <a:cxn ang="0">
                  <a:pos x="T8" y="T9"/>
                </a:cxn>
              </a:cxnLst>
              <a:rect l="0" t="0" r="r" b="b"/>
              <a:pathLst>
                <a:path w="10" h="6">
                  <a:moveTo>
                    <a:pt x="0" y="3"/>
                  </a:moveTo>
                  <a:lnTo>
                    <a:pt x="9" y="6"/>
                  </a:lnTo>
                  <a:lnTo>
                    <a:pt x="10" y="3"/>
                  </a:lnTo>
                  <a:lnTo>
                    <a:pt x="1" y="0"/>
                  </a:lnTo>
                  <a:lnTo>
                    <a:pt x="0" y="3"/>
                  </a:lnTo>
                  <a:close/>
                </a:path>
              </a:pathLst>
            </a:custGeom>
            <a:grpFill/>
            <a:ln>
              <a:noFill/>
            </a:ln>
          </p:spPr>
          <p:txBody>
            <a:bodyPr/>
            <a:lstStyle/>
            <a:p>
              <a:pPr defTabSz="685732">
                <a:defRPr/>
              </a:pPr>
              <a:endParaRPr lang="en-US" sz="1200" kern="0">
                <a:solidFill>
                  <a:prstClr val="black"/>
                </a:solidFill>
                <a:latin typeface="微软雅黑" panose="020B0503020204020204" pitchFamily="34" charset="-122"/>
                <a:ea typeface="微软雅黑" panose="020B0503020204020204" pitchFamily="34" charset="-122"/>
              </a:endParaRPr>
            </a:p>
          </p:txBody>
        </p:sp>
        <p:sp>
          <p:nvSpPr>
            <p:cNvPr id="56" name="Freeform 164">
              <a:extLst>
                <a:ext uri="{FF2B5EF4-FFF2-40B4-BE49-F238E27FC236}">
                  <a16:creationId xmlns:a16="http://schemas.microsoft.com/office/drawing/2014/main" id="{9E7273BF-D182-4B8B-BA44-D5C5D8B57319}"/>
                </a:ext>
              </a:extLst>
            </p:cNvPr>
            <p:cNvSpPr>
              <a:spLocks/>
            </p:cNvSpPr>
            <p:nvPr/>
          </p:nvSpPr>
          <p:spPr bwMode="auto">
            <a:xfrm>
              <a:off x="7128209" y="3790281"/>
              <a:ext cx="22463" cy="22463"/>
            </a:xfrm>
            <a:custGeom>
              <a:avLst/>
              <a:gdLst>
                <a:gd name="T0" fmla="*/ 9 w 9"/>
                <a:gd name="T1" fmla="*/ 3 h 9"/>
                <a:gd name="T2" fmla="*/ 8 w 9"/>
                <a:gd name="T3" fmla="*/ 0 h 9"/>
                <a:gd name="T4" fmla="*/ 0 w 9"/>
                <a:gd name="T5" fmla="*/ 7 h 9"/>
                <a:gd name="T6" fmla="*/ 2 w 9"/>
                <a:gd name="T7" fmla="*/ 9 h 9"/>
                <a:gd name="T8" fmla="*/ 9 w 9"/>
                <a:gd name="T9" fmla="*/ 3 h 9"/>
              </a:gdLst>
              <a:ahLst/>
              <a:cxnLst>
                <a:cxn ang="0">
                  <a:pos x="T0" y="T1"/>
                </a:cxn>
                <a:cxn ang="0">
                  <a:pos x="T2" y="T3"/>
                </a:cxn>
                <a:cxn ang="0">
                  <a:pos x="T4" y="T5"/>
                </a:cxn>
                <a:cxn ang="0">
                  <a:pos x="T6" y="T7"/>
                </a:cxn>
                <a:cxn ang="0">
                  <a:pos x="T8" y="T9"/>
                </a:cxn>
              </a:cxnLst>
              <a:rect l="0" t="0" r="r" b="b"/>
              <a:pathLst>
                <a:path w="9" h="9">
                  <a:moveTo>
                    <a:pt x="9" y="3"/>
                  </a:moveTo>
                  <a:lnTo>
                    <a:pt x="8" y="0"/>
                  </a:lnTo>
                  <a:lnTo>
                    <a:pt x="0" y="7"/>
                  </a:lnTo>
                  <a:lnTo>
                    <a:pt x="2" y="9"/>
                  </a:lnTo>
                  <a:lnTo>
                    <a:pt x="9" y="3"/>
                  </a:lnTo>
                  <a:close/>
                </a:path>
              </a:pathLst>
            </a:custGeom>
            <a:grpFill/>
            <a:ln>
              <a:noFill/>
            </a:ln>
          </p:spPr>
          <p:txBody>
            <a:bodyPr/>
            <a:lstStyle/>
            <a:p>
              <a:pPr defTabSz="685732">
                <a:defRPr/>
              </a:pPr>
              <a:endParaRPr lang="en-US" sz="1200" kern="0">
                <a:solidFill>
                  <a:prstClr val="black"/>
                </a:solidFill>
                <a:latin typeface="微软雅黑" panose="020B0503020204020204" pitchFamily="34" charset="-122"/>
                <a:ea typeface="微软雅黑" panose="020B0503020204020204" pitchFamily="34" charset="-122"/>
              </a:endParaRPr>
            </a:p>
          </p:txBody>
        </p:sp>
        <p:sp>
          <p:nvSpPr>
            <p:cNvPr id="57" name="Freeform 165">
              <a:extLst>
                <a:ext uri="{FF2B5EF4-FFF2-40B4-BE49-F238E27FC236}">
                  <a16:creationId xmlns:a16="http://schemas.microsoft.com/office/drawing/2014/main" id="{92C3EE3E-C248-46F8-8FFF-6D82E0E59EFF}"/>
                </a:ext>
              </a:extLst>
            </p:cNvPr>
            <p:cNvSpPr>
              <a:spLocks/>
            </p:cNvSpPr>
            <p:nvPr/>
          </p:nvSpPr>
          <p:spPr bwMode="auto">
            <a:xfrm>
              <a:off x="7153167" y="3840196"/>
              <a:ext cx="27454" cy="12480"/>
            </a:xfrm>
            <a:custGeom>
              <a:avLst/>
              <a:gdLst>
                <a:gd name="T0" fmla="*/ 10 w 11"/>
                <a:gd name="T1" fmla="*/ 0 h 5"/>
                <a:gd name="T2" fmla="*/ 0 w 11"/>
                <a:gd name="T3" fmla="*/ 3 h 5"/>
                <a:gd name="T4" fmla="*/ 2 w 11"/>
                <a:gd name="T5" fmla="*/ 5 h 5"/>
                <a:gd name="T6" fmla="*/ 11 w 11"/>
                <a:gd name="T7" fmla="*/ 3 h 5"/>
                <a:gd name="T8" fmla="*/ 10 w 11"/>
                <a:gd name="T9" fmla="*/ 0 h 5"/>
              </a:gdLst>
              <a:ahLst/>
              <a:cxnLst>
                <a:cxn ang="0">
                  <a:pos x="T0" y="T1"/>
                </a:cxn>
                <a:cxn ang="0">
                  <a:pos x="T2" y="T3"/>
                </a:cxn>
                <a:cxn ang="0">
                  <a:pos x="T4" y="T5"/>
                </a:cxn>
                <a:cxn ang="0">
                  <a:pos x="T6" y="T7"/>
                </a:cxn>
                <a:cxn ang="0">
                  <a:pos x="T8" y="T9"/>
                </a:cxn>
              </a:cxnLst>
              <a:rect l="0" t="0" r="r" b="b"/>
              <a:pathLst>
                <a:path w="11" h="5">
                  <a:moveTo>
                    <a:pt x="10" y="0"/>
                  </a:moveTo>
                  <a:lnTo>
                    <a:pt x="0" y="3"/>
                  </a:lnTo>
                  <a:lnTo>
                    <a:pt x="2" y="5"/>
                  </a:lnTo>
                  <a:lnTo>
                    <a:pt x="11" y="3"/>
                  </a:lnTo>
                  <a:lnTo>
                    <a:pt x="10" y="0"/>
                  </a:lnTo>
                  <a:close/>
                </a:path>
              </a:pathLst>
            </a:custGeom>
            <a:grpFill/>
            <a:ln>
              <a:noFill/>
            </a:ln>
          </p:spPr>
          <p:txBody>
            <a:bodyPr/>
            <a:lstStyle/>
            <a:p>
              <a:pPr defTabSz="685732">
                <a:defRPr/>
              </a:pPr>
              <a:endParaRPr lang="en-US" sz="1200" kern="0">
                <a:solidFill>
                  <a:prstClr val="black"/>
                </a:solidFill>
                <a:latin typeface="微软雅黑" panose="020B0503020204020204" pitchFamily="34" charset="-122"/>
                <a:ea typeface="微软雅黑" panose="020B0503020204020204" pitchFamily="34" charset="-122"/>
              </a:endParaRPr>
            </a:p>
          </p:txBody>
        </p:sp>
        <p:sp>
          <p:nvSpPr>
            <p:cNvPr id="58" name="Rectangle 166">
              <a:extLst>
                <a:ext uri="{FF2B5EF4-FFF2-40B4-BE49-F238E27FC236}">
                  <a16:creationId xmlns:a16="http://schemas.microsoft.com/office/drawing/2014/main" id="{82C28735-C184-41A7-AEFD-A53D39BA79AC}"/>
                </a:ext>
              </a:extLst>
            </p:cNvPr>
            <p:cNvSpPr>
              <a:spLocks noChangeArrowheads="1"/>
            </p:cNvSpPr>
            <p:nvPr/>
          </p:nvSpPr>
          <p:spPr bwMode="auto">
            <a:xfrm>
              <a:off x="6893606" y="3890112"/>
              <a:ext cx="24958" cy="7488"/>
            </a:xfrm>
            <a:prstGeom prst="rect">
              <a:avLst/>
            </a:prstGeom>
            <a:grpFill/>
            <a:ln>
              <a:noFill/>
            </a:ln>
          </p:spPr>
          <p:txBody>
            <a:bodyPr/>
            <a:lstStyle/>
            <a:p>
              <a:pPr defTabSz="685732">
                <a:defRPr/>
              </a:pPr>
              <a:endParaRPr lang="en-US" sz="1200" kern="0">
                <a:solidFill>
                  <a:prstClr val="black"/>
                </a:solidFill>
                <a:latin typeface="微软雅黑" panose="020B0503020204020204" pitchFamily="34" charset="-122"/>
                <a:ea typeface="微软雅黑" panose="020B0503020204020204" pitchFamily="34" charset="-122"/>
              </a:endParaRPr>
            </a:p>
          </p:txBody>
        </p:sp>
        <p:sp>
          <p:nvSpPr>
            <p:cNvPr id="59" name="Rectangle 167">
              <a:extLst>
                <a:ext uri="{FF2B5EF4-FFF2-40B4-BE49-F238E27FC236}">
                  <a16:creationId xmlns:a16="http://schemas.microsoft.com/office/drawing/2014/main" id="{64FA2EF7-6423-44FF-B563-BBE2B24F8F75}"/>
                </a:ext>
              </a:extLst>
            </p:cNvPr>
            <p:cNvSpPr>
              <a:spLocks noChangeArrowheads="1"/>
            </p:cNvSpPr>
            <p:nvPr/>
          </p:nvSpPr>
          <p:spPr bwMode="auto">
            <a:xfrm>
              <a:off x="7170638" y="3892607"/>
              <a:ext cx="27454" cy="7488"/>
            </a:xfrm>
            <a:prstGeom prst="rect">
              <a:avLst/>
            </a:prstGeom>
            <a:grpFill/>
            <a:ln>
              <a:noFill/>
            </a:ln>
          </p:spPr>
          <p:txBody>
            <a:bodyPr/>
            <a:lstStyle/>
            <a:p>
              <a:pPr defTabSz="685732">
                <a:defRPr/>
              </a:pPr>
              <a:endParaRPr lang="en-US" sz="1200" kern="0">
                <a:solidFill>
                  <a:prstClr val="black"/>
                </a:solidFill>
                <a:latin typeface="微软雅黑" panose="020B0503020204020204" pitchFamily="34" charset="-122"/>
                <a:ea typeface="微软雅黑" panose="020B0503020204020204" pitchFamily="34" charset="-122"/>
              </a:endParaRPr>
            </a:p>
          </p:txBody>
        </p:sp>
      </p:grpSp>
      <p:grpSp>
        <p:nvGrpSpPr>
          <p:cNvPr id="60" name="Group 54">
            <a:extLst>
              <a:ext uri="{FF2B5EF4-FFF2-40B4-BE49-F238E27FC236}">
                <a16:creationId xmlns:a16="http://schemas.microsoft.com/office/drawing/2014/main" id="{72A4D934-E5C3-4AB2-945E-81687D42EBFC}"/>
              </a:ext>
            </a:extLst>
          </p:cNvPr>
          <p:cNvGrpSpPr/>
          <p:nvPr/>
        </p:nvGrpSpPr>
        <p:grpSpPr>
          <a:xfrm>
            <a:off x="6956106" y="4065892"/>
            <a:ext cx="299494" cy="389342"/>
            <a:chOff x="6421904" y="4798576"/>
            <a:chExt cx="299494" cy="389342"/>
          </a:xfrm>
          <a:solidFill>
            <a:sysClr val="window" lastClr="FFFFFF"/>
          </a:solidFill>
        </p:grpSpPr>
        <p:sp>
          <p:nvSpPr>
            <p:cNvPr id="61" name="Freeform 170">
              <a:extLst>
                <a:ext uri="{FF2B5EF4-FFF2-40B4-BE49-F238E27FC236}">
                  <a16:creationId xmlns:a16="http://schemas.microsoft.com/office/drawing/2014/main" id="{56D717F7-FB9F-4BFC-B5FB-8F35818D4B3D}"/>
                </a:ext>
              </a:extLst>
            </p:cNvPr>
            <p:cNvSpPr>
              <a:spLocks/>
            </p:cNvSpPr>
            <p:nvPr/>
          </p:nvSpPr>
          <p:spPr bwMode="auto">
            <a:xfrm>
              <a:off x="6421904" y="4910886"/>
              <a:ext cx="299494" cy="277032"/>
            </a:xfrm>
            <a:custGeom>
              <a:avLst/>
              <a:gdLst>
                <a:gd name="T0" fmla="*/ 45 w 90"/>
                <a:gd name="T1" fmla="*/ 83 h 83"/>
                <a:gd name="T2" fmla="*/ 90 w 90"/>
                <a:gd name="T3" fmla="*/ 0 h 83"/>
                <a:gd name="T4" fmla="*/ 0 w 90"/>
                <a:gd name="T5" fmla="*/ 0 h 83"/>
                <a:gd name="T6" fmla="*/ 45 w 90"/>
                <a:gd name="T7" fmla="*/ 83 h 83"/>
              </a:gdLst>
              <a:ahLst/>
              <a:cxnLst>
                <a:cxn ang="0">
                  <a:pos x="T0" y="T1"/>
                </a:cxn>
                <a:cxn ang="0">
                  <a:pos x="T2" y="T3"/>
                </a:cxn>
                <a:cxn ang="0">
                  <a:pos x="T4" y="T5"/>
                </a:cxn>
                <a:cxn ang="0">
                  <a:pos x="T6" y="T7"/>
                </a:cxn>
              </a:cxnLst>
              <a:rect l="0" t="0" r="r" b="b"/>
              <a:pathLst>
                <a:path w="90" h="83">
                  <a:moveTo>
                    <a:pt x="45" y="83"/>
                  </a:moveTo>
                  <a:cubicBezTo>
                    <a:pt x="90" y="59"/>
                    <a:pt x="90" y="0"/>
                    <a:pt x="90" y="0"/>
                  </a:cubicBezTo>
                  <a:cubicBezTo>
                    <a:pt x="0" y="0"/>
                    <a:pt x="0" y="0"/>
                    <a:pt x="0" y="0"/>
                  </a:cubicBezTo>
                  <a:cubicBezTo>
                    <a:pt x="0" y="0"/>
                    <a:pt x="0" y="59"/>
                    <a:pt x="45" y="83"/>
                  </a:cubicBezTo>
                  <a:close/>
                </a:path>
              </a:pathLst>
            </a:custGeom>
            <a:grpFill/>
            <a:ln>
              <a:noFill/>
            </a:ln>
          </p:spPr>
          <p:txBody>
            <a:bodyPr/>
            <a:lstStyle/>
            <a:p>
              <a:pPr defTabSz="685732">
                <a:defRPr/>
              </a:pPr>
              <a:endParaRPr lang="en-US" sz="1200" kern="0">
                <a:solidFill>
                  <a:prstClr val="black"/>
                </a:solidFill>
                <a:latin typeface="微软雅黑" panose="020B0503020204020204" pitchFamily="34" charset="-122"/>
                <a:ea typeface="微软雅黑" panose="020B0503020204020204" pitchFamily="34" charset="-122"/>
              </a:endParaRPr>
            </a:p>
          </p:txBody>
        </p:sp>
        <p:sp>
          <p:nvSpPr>
            <p:cNvPr id="62" name="Freeform 171">
              <a:extLst>
                <a:ext uri="{FF2B5EF4-FFF2-40B4-BE49-F238E27FC236}">
                  <a16:creationId xmlns:a16="http://schemas.microsoft.com/office/drawing/2014/main" id="{28FB0D76-5974-4551-96CD-702EFF2FE45E}"/>
                </a:ext>
              </a:extLst>
            </p:cNvPr>
            <p:cNvSpPr>
              <a:spLocks/>
            </p:cNvSpPr>
            <p:nvPr/>
          </p:nvSpPr>
          <p:spPr bwMode="auto">
            <a:xfrm>
              <a:off x="6421904" y="4798576"/>
              <a:ext cx="299494" cy="94840"/>
            </a:xfrm>
            <a:custGeom>
              <a:avLst/>
              <a:gdLst>
                <a:gd name="T0" fmla="*/ 84 w 90"/>
                <a:gd name="T1" fmla="*/ 0 h 29"/>
                <a:gd name="T2" fmla="*/ 68 w 90"/>
                <a:gd name="T3" fmla="*/ 16 h 29"/>
                <a:gd name="T4" fmla="*/ 52 w 90"/>
                <a:gd name="T5" fmla="*/ 0 h 29"/>
                <a:gd name="T6" fmla="*/ 39 w 90"/>
                <a:gd name="T7" fmla="*/ 0 h 29"/>
                <a:gd name="T8" fmla="*/ 23 w 90"/>
                <a:gd name="T9" fmla="*/ 16 h 29"/>
                <a:gd name="T10" fmla="*/ 7 w 90"/>
                <a:gd name="T11" fmla="*/ 0 h 29"/>
                <a:gd name="T12" fmla="*/ 0 w 90"/>
                <a:gd name="T13" fmla="*/ 0 h 29"/>
                <a:gd name="T14" fmla="*/ 0 w 90"/>
                <a:gd name="T15" fmla="*/ 29 h 29"/>
                <a:gd name="T16" fmla="*/ 90 w 90"/>
                <a:gd name="T17" fmla="*/ 29 h 29"/>
                <a:gd name="T18" fmla="*/ 90 w 90"/>
                <a:gd name="T19" fmla="*/ 0 h 29"/>
                <a:gd name="T20" fmla="*/ 84 w 90"/>
                <a:gd name="T2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29">
                  <a:moveTo>
                    <a:pt x="84" y="0"/>
                  </a:moveTo>
                  <a:cubicBezTo>
                    <a:pt x="84" y="9"/>
                    <a:pt x="77" y="16"/>
                    <a:pt x="68" y="16"/>
                  </a:cubicBezTo>
                  <a:cubicBezTo>
                    <a:pt x="59" y="16"/>
                    <a:pt x="52" y="9"/>
                    <a:pt x="52" y="0"/>
                  </a:cubicBezTo>
                  <a:cubicBezTo>
                    <a:pt x="39" y="0"/>
                    <a:pt x="39" y="0"/>
                    <a:pt x="39" y="0"/>
                  </a:cubicBezTo>
                  <a:cubicBezTo>
                    <a:pt x="39" y="9"/>
                    <a:pt x="32" y="16"/>
                    <a:pt x="23" y="16"/>
                  </a:cubicBezTo>
                  <a:cubicBezTo>
                    <a:pt x="14" y="16"/>
                    <a:pt x="7" y="9"/>
                    <a:pt x="7" y="0"/>
                  </a:cubicBezTo>
                  <a:cubicBezTo>
                    <a:pt x="0" y="0"/>
                    <a:pt x="0" y="0"/>
                    <a:pt x="0" y="0"/>
                  </a:cubicBezTo>
                  <a:cubicBezTo>
                    <a:pt x="0" y="29"/>
                    <a:pt x="0" y="29"/>
                    <a:pt x="0" y="29"/>
                  </a:cubicBezTo>
                  <a:cubicBezTo>
                    <a:pt x="90" y="29"/>
                    <a:pt x="90" y="29"/>
                    <a:pt x="90" y="29"/>
                  </a:cubicBezTo>
                  <a:cubicBezTo>
                    <a:pt x="90" y="0"/>
                    <a:pt x="90" y="0"/>
                    <a:pt x="90" y="0"/>
                  </a:cubicBezTo>
                  <a:lnTo>
                    <a:pt x="84" y="0"/>
                  </a:lnTo>
                  <a:close/>
                </a:path>
              </a:pathLst>
            </a:custGeom>
            <a:grpFill/>
            <a:ln>
              <a:noFill/>
            </a:ln>
          </p:spPr>
          <p:txBody>
            <a:bodyPr/>
            <a:lstStyle/>
            <a:p>
              <a:pPr defTabSz="685732">
                <a:defRPr/>
              </a:pPr>
              <a:endParaRPr lang="en-US" sz="1200" kern="0">
                <a:solidFill>
                  <a:prstClr val="black"/>
                </a:solidFill>
                <a:latin typeface="微软雅黑" panose="020B0503020204020204" pitchFamily="34" charset="-122"/>
                <a:ea typeface="微软雅黑" panose="020B0503020204020204" pitchFamily="34" charset="-122"/>
              </a:endParaRPr>
            </a:p>
          </p:txBody>
        </p:sp>
      </p:grpSp>
      <p:sp>
        <p:nvSpPr>
          <p:cNvPr id="63" name="矩形 62">
            <a:extLst>
              <a:ext uri="{FF2B5EF4-FFF2-40B4-BE49-F238E27FC236}">
                <a16:creationId xmlns:a16="http://schemas.microsoft.com/office/drawing/2014/main" id="{E4E42800-5C10-4A1D-93D8-ED2638F47850}"/>
              </a:ext>
            </a:extLst>
          </p:cNvPr>
          <p:cNvSpPr/>
          <p:nvPr/>
        </p:nvSpPr>
        <p:spPr>
          <a:xfrm>
            <a:off x="4936854" y="2266646"/>
            <a:ext cx="907927" cy="300076"/>
          </a:xfrm>
          <a:prstGeom prst="rect">
            <a:avLst/>
          </a:prstGeom>
        </p:spPr>
        <p:txBody>
          <a:bodyPr wrap="none" lIns="68573" tIns="34287" rIns="68573" bIns="34287">
            <a:spAutoFit/>
          </a:bodyPr>
          <a:lstStyle/>
          <a:p>
            <a:pPr algn="r" defTabSz="685732">
              <a:defRPr/>
            </a:pPr>
            <a:r>
              <a:rPr lang="zh-CN" altLang="en-US" sz="1500" b="1" dirty="0">
                <a:solidFill>
                  <a:prstClr val="white">
                    <a:lumMod val="95000"/>
                  </a:prstClr>
                </a:solidFill>
                <a:latin typeface="微软雅黑" pitchFamily="34" charset="-122"/>
                <a:ea typeface="微软雅黑" pitchFamily="34" charset="-122"/>
              </a:rPr>
              <a:t>添加标题</a:t>
            </a:r>
            <a:endParaRPr lang="en-US" altLang="zh-CN" sz="1500" b="1" dirty="0">
              <a:solidFill>
                <a:prstClr val="white">
                  <a:lumMod val="95000"/>
                </a:prstClr>
              </a:solidFill>
              <a:latin typeface="微软雅黑" pitchFamily="34" charset="-122"/>
              <a:ea typeface="微软雅黑" pitchFamily="34" charset="-122"/>
            </a:endParaRPr>
          </a:p>
        </p:txBody>
      </p:sp>
      <p:sp>
        <p:nvSpPr>
          <p:cNvPr id="64" name="矩形 47">
            <a:extLst>
              <a:ext uri="{FF2B5EF4-FFF2-40B4-BE49-F238E27FC236}">
                <a16:creationId xmlns:a16="http://schemas.microsoft.com/office/drawing/2014/main" id="{87F87D56-24FF-432B-937C-A4359E08209B}"/>
              </a:ext>
            </a:extLst>
          </p:cNvPr>
          <p:cNvSpPr>
            <a:spLocks noChangeArrowheads="1"/>
          </p:cNvSpPr>
          <p:nvPr/>
        </p:nvSpPr>
        <p:spPr bwMode="auto">
          <a:xfrm>
            <a:off x="2696767" y="2605974"/>
            <a:ext cx="3148013" cy="828426"/>
          </a:xfrm>
          <a:prstGeom prst="rect">
            <a:avLst/>
          </a:prstGeom>
          <a:noFill/>
          <a:ln>
            <a:noFill/>
          </a:ln>
        </p:spPr>
        <p:txBody>
          <a:bodyPr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r" defTabSz="685732">
              <a:lnSpc>
                <a:spcPct val="120000"/>
              </a:lnSpc>
              <a:spcBef>
                <a:spcPct val="0"/>
              </a:spcBef>
              <a:buNone/>
              <a:defRPr/>
            </a:pPr>
            <a:r>
              <a:rPr lang="zh-CN" altLang="en-US" sz="1050" kern="0" dirty="0">
                <a:solidFill>
                  <a:prstClr val="white">
                    <a:lumMod val="95000"/>
                  </a:prstClr>
                </a:solidFill>
                <a:sym typeface="微软雅黑" pitchFamily="34" charset="-122"/>
              </a:rPr>
              <a:t>在此录入上述图表的综合描述说明，在此录入上述图表的综合描述说明，在此录入上述图表的综合描述说明，在此录入上述图表的综合描述说明，在此录入上述图表的综合描述说明</a:t>
            </a:r>
          </a:p>
        </p:txBody>
      </p:sp>
      <p:sp>
        <p:nvSpPr>
          <p:cNvPr id="65" name="矩形 64">
            <a:extLst>
              <a:ext uri="{FF2B5EF4-FFF2-40B4-BE49-F238E27FC236}">
                <a16:creationId xmlns:a16="http://schemas.microsoft.com/office/drawing/2014/main" id="{06D562F8-C7F3-4397-B3EC-FB6CE99A644B}"/>
              </a:ext>
            </a:extLst>
          </p:cNvPr>
          <p:cNvSpPr>
            <a:spLocks noChangeArrowheads="1"/>
          </p:cNvSpPr>
          <p:nvPr/>
        </p:nvSpPr>
        <p:spPr bwMode="auto">
          <a:xfrm>
            <a:off x="2559845" y="4670519"/>
            <a:ext cx="1164431" cy="300076"/>
          </a:xfrm>
          <a:prstGeom prst="rect">
            <a:avLst/>
          </a:prstGeom>
          <a:noFill/>
          <a:ln w="9525">
            <a:noFill/>
            <a:miter lim="800000"/>
            <a:headEnd/>
            <a:tailEnd/>
          </a:ln>
        </p:spPr>
        <p:txBody>
          <a:bodyPr lIns="68573" tIns="34287" rIns="68573" bIns="34287">
            <a:spAutoFit/>
          </a:bodyPr>
          <a:lstStyle/>
          <a:p>
            <a:pPr algn="ctr" fontAlgn="base">
              <a:spcBef>
                <a:spcPct val="0"/>
              </a:spcBef>
              <a:spcAft>
                <a:spcPct val="0"/>
              </a:spcAft>
              <a:buFont typeface="Arial" pitchFamily="34" charset="0"/>
              <a:buNone/>
            </a:pPr>
            <a:r>
              <a:rPr lang="zh-CN" altLang="en-US" sz="1500" b="1" dirty="0">
                <a:latin typeface="微软雅黑" pitchFamily="34" charset="-122"/>
                <a:ea typeface="微软雅黑" pitchFamily="34" charset="-122"/>
              </a:rPr>
              <a:t>添加标题</a:t>
            </a:r>
            <a:endParaRPr lang="en-US" altLang="zh-CN" sz="1500" b="1" dirty="0">
              <a:latin typeface="微软雅黑" pitchFamily="34" charset="-122"/>
              <a:ea typeface="微软雅黑" pitchFamily="34" charset="-122"/>
            </a:endParaRPr>
          </a:p>
        </p:txBody>
      </p:sp>
      <p:sp>
        <p:nvSpPr>
          <p:cNvPr id="66" name="矩形 47">
            <a:extLst>
              <a:ext uri="{FF2B5EF4-FFF2-40B4-BE49-F238E27FC236}">
                <a16:creationId xmlns:a16="http://schemas.microsoft.com/office/drawing/2014/main" id="{F2618B25-E6C7-4B54-B76B-06A6621D5FE7}"/>
              </a:ext>
            </a:extLst>
          </p:cNvPr>
          <p:cNvSpPr>
            <a:spLocks noChangeArrowheads="1"/>
          </p:cNvSpPr>
          <p:nvPr/>
        </p:nvSpPr>
        <p:spPr bwMode="auto">
          <a:xfrm>
            <a:off x="2402683" y="4986034"/>
            <a:ext cx="1478756" cy="634527"/>
          </a:xfrm>
          <a:prstGeom prst="rect">
            <a:avLst/>
          </a:prstGeom>
          <a:noFill/>
          <a:ln>
            <a:noFill/>
          </a:ln>
        </p:spPr>
        <p:txBody>
          <a:bodyPr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685732">
              <a:lnSpc>
                <a:spcPct val="120000"/>
              </a:lnSpc>
              <a:spcBef>
                <a:spcPct val="0"/>
              </a:spcBef>
              <a:buNone/>
              <a:defRPr/>
            </a:pPr>
            <a:r>
              <a:rPr lang="zh-CN" altLang="en-US" sz="1050" kern="0" dirty="0">
                <a:sym typeface="微软雅黑" pitchFamily="34" charset="-122"/>
              </a:rPr>
              <a:t>在此录入上述图表的描述说明，在此录入上述图表的描述说明。</a:t>
            </a:r>
          </a:p>
        </p:txBody>
      </p:sp>
      <p:sp>
        <p:nvSpPr>
          <p:cNvPr id="67" name="矩形 66">
            <a:extLst>
              <a:ext uri="{FF2B5EF4-FFF2-40B4-BE49-F238E27FC236}">
                <a16:creationId xmlns:a16="http://schemas.microsoft.com/office/drawing/2014/main" id="{857FD503-2285-4A15-B330-BDFC0BF3C837}"/>
              </a:ext>
            </a:extLst>
          </p:cNvPr>
          <p:cNvSpPr>
            <a:spLocks noChangeArrowheads="1"/>
          </p:cNvSpPr>
          <p:nvPr/>
        </p:nvSpPr>
        <p:spPr bwMode="auto">
          <a:xfrm>
            <a:off x="4539855" y="4670519"/>
            <a:ext cx="1163240" cy="300076"/>
          </a:xfrm>
          <a:prstGeom prst="rect">
            <a:avLst/>
          </a:prstGeom>
          <a:noFill/>
          <a:ln w="9525">
            <a:noFill/>
            <a:miter lim="800000"/>
            <a:headEnd/>
            <a:tailEnd/>
          </a:ln>
        </p:spPr>
        <p:txBody>
          <a:bodyPr lIns="68573" tIns="34287" rIns="68573" bIns="34287">
            <a:spAutoFit/>
          </a:bodyPr>
          <a:lstStyle/>
          <a:p>
            <a:pPr algn="ctr" fontAlgn="base">
              <a:spcBef>
                <a:spcPct val="0"/>
              </a:spcBef>
              <a:spcAft>
                <a:spcPct val="0"/>
              </a:spcAft>
              <a:buFont typeface="Arial" pitchFamily="34" charset="0"/>
              <a:buNone/>
            </a:pPr>
            <a:r>
              <a:rPr lang="zh-CN" altLang="en-US" sz="1500" b="1" dirty="0">
                <a:latin typeface="微软雅黑" pitchFamily="34" charset="-122"/>
                <a:ea typeface="微软雅黑" pitchFamily="34" charset="-122"/>
              </a:rPr>
              <a:t>添加标题</a:t>
            </a:r>
            <a:endParaRPr lang="en-US" altLang="zh-CN" sz="1500" b="1" dirty="0">
              <a:latin typeface="微软雅黑" pitchFamily="34" charset="-122"/>
              <a:ea typeface="微软雅黑" pitchFamily="34" charset="-122"/>
            </a:endParaRPr>
          </a:p>
        </p:txBody>
      </p:sp>
      <p:sp>
        <p:nvSpPr>
          <p:cNvPr id="68" name="矩形 47">
            <a:extLst>
              <a:ext uri="{FF2B5EF4-FFF2-40B4-BE49-F238E27FC236}">
                <a16:creationId xmlns:a16="http://schemas.microsoft.com/office/drawing/2014/main" id="{ED3E8DA5-3763-43F3-B6F0-8D3695C1740B}"/>
              </a:ext>
            </a:extLst>
          </p:cNvPr>
          <p:cNvSpPr>
            <a:spLocks noChangeArrowheads="1"/>
          </p:cNvSpPr>
          <p:nvPr/>
        </p:nvSpPr>
        <p:spPr bwMode="auto">
          <a:xfrm>
            <a:off x="4382693" y="4986034"/>
            <a:ext cx="1477565" cy="634527"/>
          </a:xfrm>
          <a:prstGeom prst="rect">
            <a:avLst/>
          </a:prstGeom>
          <a:noFill/>
          <a:ln>
            <a:noFill/>
          </a:ln>
        </p:spPr>
        <p:txBody>
          <a:bodyPr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685732">
              <a:lnSpc>
                <a:spcPct val="120000"/>
              </a:lnSpc>
              <a:spcBef>
                <a:spcPct val="0"/>
              </a:spcBef>
              <a:buNone/>
              <a:defRPr/>
            </a:pPr>
            <a:r>
              <a:rPr lang="zh-CN" altLang="en-US" sz="1050" kern="0" dirty="0">
                <a:sym typeface="微软雅黑" pitchFamily="34" charset="-122"/>
              </a:rPr>
              <a:t>在此录入上述图表的描述说明，在此录入上述图表的描述说明。</a:t>
            </a:r>
          </a:p>
        </p:txBody>
      </p:sp>
      <p:sp>
        <p:nvSpPr>
          <p:cNvPr id="69" name="矩形 68">
            <a:extLst>
              <a:ext uri="{FF2B5EF4-FFF2-40B4-BE49-F238E27FC236}">
                <a16:creationId xmlns:a16="http://schemas.microsoft.com/office/drawing/2014/main" id="{344BFEE2-DF12-4536-AC19-F749D796C899}"/>
              </a:ext>
            </a:extLst>
          </p:cNvPr>
          <p:cNvSpPr>
            <a:spLocks noChangeArrowheads="1"/>
          </p:cNvSpPr>
          <p:nvPr/>
        </p:nvSpPr>
        <p:spPr bwMode="auto">
          <a:xfrm>
            <a:off x="8498683" y="4670519"/>
            <a:ext cx="1164431" cy="300076"/>
          </a:xfrm>
          <a:prstGeom prst="rect">
            <a:avLst/>
          </a:prstGeom>
          <a:noFill/>
          <a:ln w="9525">
            <a:noFill/>
            <a:miter lim="800000"/>
            <a:headEnd/>
            <a:tailEnd/>
          </a:ln>
        </p:spPr>
        <p:txBody>
          <a:bodyPr lIns="68573" tIns="34287" rIns="68573" bIns="34287">
            <a:spAutoFit/>
          </a:bodyPr>
          <a:lstStyle/>
          <a:p>
            <a:pPr algn="ctr" fontAlgn="base">
              <a:spcBef>
                <a:spcPct val="0"/>
              </a:spcBef>
              <a:spcAft>
                <a:spcPct val="0"/>
              </a:spcAft>
              <a:buFont typeface="Arial" pitchFamily="34" charset="0"/>
              <a:buNone/>
            </a:pPr>
            <a:r>
              <a:rPr lang="zh-CN" altLang="en-US" sz="1500" b="1" dirty="0">
                <a:latin typeface="微软雅黑" pitchFamily="34" charset="-122"/>
                <a:ea typeface="微软雅黑" pitchFamily="34" charset="-122"/>
              </a:rPr>
              <a:t>添加标题</a:t>
            </a:r>
            <a:endParaRPr lang="en-US" altLang="zh-CN" sz="1500" b="1" dirty="0">
              <a:latin typeface="微软雅黑" pitchFamily="34" charset="-122"/>
              <a:ea typeface="微软雅黑" pitchFamily="34" charset="-122"/>
            </a:endParaRPr>
          </a:p>
        </p:txBody>
      </p:sp>
      <p:sp>
        <p:nvSpPr>
          <p:cNvPr id="70" name="矩形 47">
            <a:extLst>
              <a:ext uri="{FF2B5EF4-FFF2-40B4-BE49-F238E27FC236}">
                <a16:creationId xmlns:a16="http://schemas.microsoft.com/office/drawing/2014/main" id="{3384A246-8673-430F-809F-3C584C8E70E4}"/>
              </a:ext>
            </a:extLst>
          </p:cNvPr>
          <p:cNvSpPr>
            <a:spLocks noChangeArrowheads="1"/>
          </p:cNvSpPr>
          <p:nvPr/>
        </p:nvSpPr>
        <p:spPr bwMode="auto">
          <a:xfrm>
            <a:off x="8341519" y="4986034"/>
            <a:ext cx="1478756" cy="634527"/>
          </a:xfrm>
          <a:prstGeom prst="rect">
            <a:avLst/>
          </a:prstGeom>
          <a:noFill/>
          <a:ln>
            <a:noFill/>
          </a:ln>
        </p:spPr>
        <p:txBody>
          <a:bodyPr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685732">
              <a:lnSpc>
                <a:spcPct val="120000"/>
              </a:lnSpc>
              <a:spcBef>
                <a:spcPct val="0"/>
              </a:spcBef>
              <a:buNone/>
              <a:defRPr/>
            </a:pPr>
            <a:r>
              <a:rPr lang="zh-CN" altLang="en-US" sz="1050" kern="0" dirty="0">
                <a:sym typeface="微软雅黑" pitchFamily="34" charset="-122"/>
              </a:rPr>
              <a:t>在此录入上述图表的描述说明，在此录入上述图表的描述说明。</a:t>
            </a:r>
          </a:p>
        </p:txBody>
      </p:sp>
      <p:sp>
        <p:nvSpPr>
          <p:cNvPr id="71" name="矩形 70">
            <a:extLst>
              <a:ext uri="{FF2B5EF4-FFF2-40B4-BE49-F238E27FC236}">
                <a16:creationId xmlns:a16="http://schemas.microsoft.com/office/drawing/2014/main" id="{B1E41ADB-93EA-4115-BE37-2EBFD87CDFE2}"/>
              </a:ext>
            </a:extLst>
          </p:cNvPr>
          <p:cNvSpPr>
            <a:spLocks noChangeArrowheads="1"/>
          </p:cNvSpPr>
          <p:nvPr/>
        </p:nvSpPr>
        <p:spPr bwMode="auto">
          <a:xfrm>
            <a:off x="6518674" y="4670519"/>
            <a:ext cx="1164431" cy="300076"/>
          </a:xfrm>
          <a:prstGeom prst="rect">
            <a:avLst/>
          </a:prstGeom>
          <a:noFill/>
          <a:ln w="9525">
            <a:noFill/>
            <a:miter lim="800000"/>
            <a:headEnd/>
            <a:tailEnd/>
          </a:ln>
        </p:spPr>
        <p:txBody>
          <a:bodyPr lIns="68573" tIns="34287" rIns="68573" bIns="34287">
            <a:spAutoFit/>
          </a:bodyPr>
          <a:lstStyle/>
          <a:p>
            <a:pPr algn="ctr" fontAlgn="base">
              <a:spcBef>
                <a:spcPct val="0"/>
              </a:spcBef>
              <a:spcAft>
                <a:spcPct val="0"/>
              </a:spcAft>
              <a:buFont typeface="Arial" pitchFamily="34" charset="0"/>
              <a:buNone/>
            </a:pPr>
            <a:r>
              <a:rPr lang="zh-CN" altLang="en-US" sz="1500" b="1" dirty="0">
                <a:latin typeface="微软雅黑" pitchFamily="34" charset="-122"/>
                <a:ea typeface="微软雅黑" pitchFamily="34" charset="-122"/>
              </a:rPr>
              <a:t>添加标题</a:t>
            </a:r>
            <a:endParaRPr lang="en-US" altLang="zh-CN" sz="1500" b="1" dirty="0">
              <a:latin typeface="微软雅黑" pitchFamily="34" charset="-122"/>
              <a:ea typeface="微软雅黑" pitchFamily="34" charset="-122"/>
            </a:endParaRPr>
          </a:p>
        </p:txBody>
      </p:sp>
      <p:sp>
        <p:nvSpPr>
          <p:cNvPr id="72" name="矩形 47">
            <a:extLst>
              <a:ext uri="{FF2B5EF4-FFF2-40B4-BE49-F238E27FC236}">
                <a16:creationId xmlns:a16="http://schemas.microsoft.com/office/drawing/2014/main" id="{307D87FB-25EB-455E-B65F-EABB5474FE3D}"/>
              </a:ext>
            </a:extLst>
          </p:cNvPr>
          <p:cNvSpPr>
            <a:spLocks noChangeArrowheads="1"/>
          </p:cNvSpPr>
          <p:nvPr/>
        </p:nvSpPr>
        <p:spPr bwMode="auto">
          <a:xfrm>
            <a:off x="6361510" y="4986034"/>
            <a:ext cx="1478756" cy="634527"/>
          </a:xfrm>
          <a:prstGeom prst="rect">
            <a:avLst/>
          </a:prstGeom>
          <a:noFill/>
          <a:ln>
            <a:noFill/>
          </a:ln>
        </p:spPr>
        <p:txBody>
          <a:bodyPr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685732">
              <a:lnSpc>
                <a:spcPct val="120000"/>
              </a:lnSpc>
              <a:spcBef>
                <a:spcPct val="0"/>
              </a:spcBef>
              <a:buNone/>
              <a:defRPr/>
            </a:pPr>
            <a:r>
              <a:rPr lang="zh-CN" altLang="en-US" sz="1050" kern="0" dirty="0">
                <a:sym typeface="微软雅黑" pitchFamily="34" charset="-122"/>
              </a:rPr>
              <a:t>在此录入上述图表的描述说明，在此录入上述图表的描述说明。</a:t>
            </a:r>
          </a:p>
        </p:txBody>
      </p:sp>
    </p:spTree>
    <p:extLst>
      <p:ext uri="{BB962C8B-B14F-4D97-AF65-F5344CB8AC3E}">
        <p14:creationId xmlns:p14="http://schemas.microsoft.com/office/powerpoint/2010/main" val="3142812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DCBB01E5-9129-48FF-BD75-BD90EE4500E0}"/>
              </a:ext>
            </a:extLst>
          </p:cNvPr>
          <p:cNvSpPr/>
          <p:nvPr/>
        </p:nvSpPr>
        <p:spPr>
          <a:xfrm>
            <a:off x="459846" y="677334"/>
            <a:ext cx="11272308" cy="5503333"/>
          </a:xfrm>
          <a:prstGeom prst="roundRect">
            <a:avLst>
              <a:gd name="adj" fmla="val 1282"/>
            </a:avLst>
          </a:prstGeom>
          <a:solidFill>
            <a:schemeClr val="bg1"/>
          </a:solidFill>
          <a:ln>
            <a:noFill/>
          </a:ln>
          <a:effectLst>
            <a:outerShdw blurRad="127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cxnSp>
        <p:nvCxnSpPr>
          <p:cNvPr id="16" name="直接连接符 15">
            <a:extLst>
              <a:ext uri="{FF2B5EF4-FFF2-40B4-BE49-F238E27FC236}">
                <a16:creationId xmlns:a16="http://schemas.microsoft.com/office/drawing/2014/main" id="{C7F0731D-EB1A-4DDA-8C85-5FB640F3DE79}"/>
              </a:ext>
            </a:extLst>
          </p:cNvPr>
          <p:cNvCxnSpPr>
            <a:cxnSpLocks/>
          </p:cNvCxnSpPr>
          <p:nvPr/>
        </p:nvCxnSpPr>
        <p:spPr>
          <a:xfrm flipH="1">
            <a:off x="481517" y="396696"/>
            <a:ext cx="748673" cy="1687519"/>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BBB22B60-A7EC-431F-AA8A-D6297257366D}"/>
              </a:ext>
            </a:extLst>
          </p:cNvPr>
          <p:cNvCxnSpPr>
            <a:cxnSpLocks/>
          </p:cNvCxnSpPr>
          <p:nvPr/>
        </p:nvCxnSpPr>
        <p:spPr>
          <a:xfrm flipH="1">
            <a:off x="225215" y="1092002"/>
            <a:ext cx="981075" cy="2211353"/>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2EA701B2-7EEC-4691-9E59-88F49B5B7C48}"/>
              </a:ext>
            </a:extLst>
          </p:cNvPr>
          <p:cNvSpPr/>
          <p:nvPr/>
        </p:nvSpPr>
        <p:spPr>
          <a:xfrm>
            <a:off x="-68885" y="4787907"/>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19" name="椭圆 18">
            <a:extLst>
              <a:ext uri="{FF2B5EF4-FFF2-40B4-BE49-F238E27FC236}">
                <a16:creationId xmlns:a16="http://schemas.microsoft.com/office/drawing/2014/main" id="{EE3D40C7-DF0C-4DBE-B037-6B2F5CDED2EA}"/>
              </a:ext>
            </a:extLst>
          </p:cNvPr>
          <p:cNvSpPr/>
          <p:nvPr/>
        </p:nvSpPr>
        <p:spPr>
          <a:xfrm>
            <a:off x="-1243280" y="430813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20" name="椭圆 19">
            <a:extLst>
              <a:ext uri="{FF2B5EF4-FFF2-40B4-BE49-F238E27FC236}">
                <a16:creationId xmlns:a16="http://schemas.microsoft.com/office/drawing/2014/main" id="{0CA1E25B-5C64-45FA-B519-6B33301E8A82}"/>
              </a:ext>
            </a:extLst>
          </p:cNvPr>
          <p:cNvSpPr/>
          <p:nvPr/>
        </p:nvSpPr>
        <p:spPr>
          <a:xfrm>
            <a:off x="9720489" y="-154747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21" name="椭圆 20">
            <a:extLst>
              <a:ext uri="{FF2B5EF4-FFF2-40B4-BE49-F238E27FC236}">
                <a16:creationId xmlns:a16="http://schemas.microsoft.com/office/drawing/2014/main" id="{7C943B25-CF35-4BAC-9097-F79A4F700150}"/>
              </a:ext>
            </a:extLst>
          </p:cNvPr>
          <p:cNvSpPr/>
          <p:nvPr/>
        </p:nvSpPr>
        <p:spPr>
          <a:xfrm>
            <a:off x="8742136" y="-2012924"/>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pic>
        <p:nvPicPr>
          <p:cNvPr id="22" name="图片 21">
            <a:extLst>
              <a:ext uri="{FF2B5EF4-FFF2-40B4-BE49-F238E27FC236}">
                <a16:creationId xmlns:a16="http://schemas.microsoft.com/office/drawing/2014/main" id="{D8CEE970-61C5-40DA-B223-093B893805FD}"/>
              </a:ext>
            </a:extLst>
          </p:cNvPr>
          <p:cNvPicPr>
            <a:picLocks noChangeAspect="1"/>
          </p:cNvPicPr>
          <p:nvPr/>
        </p:nvPicPr>
        <p:blipFill rotWithShape="1">
          <a:blip r:embed="rId3">
            <a:extLst>
              <a:ext uri="{28A0092B-C50C-407E-A947-70E740481C1C}">
                <a14:useLocalDpi xmlns:a14="http://schemas.microsoft.com/office/drawing/2010/main" val="0"/>
              </a:ext>
            </a:extLst>
          </a:blip>
          <a:srcRect l="18226" r="11018" b="2"/>
          <a:stretch/>
        </p:blipFill>
        <p:spPr>
          <a:xfrm>
            <a:off x="4814283" y="677333"/>
            <a:ext cx="6917871" cy="5503333"/>
          </a:xfrm>
          <a:prstGeom prst="rect">
            <a:avLst/>
          </a:prstGeom>
          <a:ln>
            <a:noFill/>
          </a:ln>
          <a:effectLst>
            <a:outerShdw blurRad="190500" algn="tl" rotWithShape="0">
              <a:srgbClr val="000000">
                <a:alpha val="70000"/>
              </a:srgbClr>
            </a:outerShdw>
          </a:effectLst>
        </p:spPr>
      </p:pic>
      <p:sp>
        <p:nvSpPr>
          <p:cNvPr id="23" name="矩形: 圆角 22">
            <a:extLst>
              <a:ext uri="{FF2B5EF4-FFF2-40B4-BE49-F238E27FC236}">
                <a16:creationId xmlns:a16="http://schemas.microsoft.com/office/drawing/2014/main" id="{48C4AB8E-6A0F-4FD1-BBDD-E6CA273F450A}"/>
              </a:ext>
            </a:extLst>
          </p:cNvPr>
          <p:cNvSpPr/>
          <p:nvPr/>
        </p:nvSpPr>
        <p:spPr>
          <a:xfrm>
            <a:off x="1238064" y="3208715"/>
            <a:ext cx="4168823" cy="795738"/>
          </a:xfrm>
          <a:prstGeom prst="roundRect">
            <a:avLst>
              <a:gd name="adj" fmla="val 14408"/>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a:extLst>
              <a:ext uri="{FF2B5EF4-FFF2-40B4-BE49-F238E27FC236}">
                <a16:creationId xmlns:a16="http://schemas.microsoft.com/office/drawing/2014/main" id="{30ADCF83-E5B7-4215-A9C6-A0BF2FB1C2FF}"/>
              </a:ext>
            </a:extLst>
          </p:cNvPr>
          <p:cNvGrpSpPr/>
          <p:nvPr/>
        </p:nvGrpSpPr>
        <p:grpSpPr>
          <a:xfrm>
            <a:off x="1197193" y="2231151"/>
            <a:ext cx="5566609" cy="2070645"/>
            <a:chOff x="6897884" y="2271825"/>
            <a:chExt cx="5566609" cy="2070645"/>
          </a:xfrm>
        </p:grpSpPr>
        <p:grpSp>
          <p:nvGrpSpPr>
            <p:cNvPr id="30" name="组合 29">
              <a:extLst>
                <a:ext uri="{FF2B5EF4-FFF2-40B4-BE49-F238E27FC236}">
                  <a16:creationId xmlns:a16="http://schemas.microsoft.com/office/drawing/2014/main" id="{4832EBE0-4769-4521-977D-4996F142161B}"/>
                </a:ext>
              </a:extLst>
            </p:cNvPr>
            <p:cNvGrpSpPr/>
            <p:nvPr/>
          </p:nvGrpSpPr>
          <p:grpSpPr>
            <a:xfrm>
              <a:off x="6897884" y="3303995"/>
              <a:ext cx="4458172" cy="1038475"/>
              <a:chOff x="6897884" y="3104638"/>
              <a:chExt cx="4458172" cy="1038475"/>
            </a:xfrm>
          </p:grpSpPr>
          <p:sp>
            <p:nvSpPr>
              <p:cNvPr id="33" name="文本框 32">
                <a:extLst>
                  <a:ext uri="{FF2B5EF4-FFF2-40B4-BE49-F238E27FC236}">
                    <a16:creationId xmlns:a16="http://schemas.microsoft.com/office/drawing/2014/main" id="{8B37751B-3328-40DB-8C71-E47DE8AEF9AE}"/>
                  </a:ext>
                </a:extLst>
              </p:cNvPr>
              <p:cNvSpPr txBox="1"/>
              <p:nvPr/>
            </p:nvSpPr>
            <p:spPr>
              <a:xfrm>
                <a:off x="6897884" y="3104638"/>
                <a:ext cx="4458172" cy="707886"/>
              </a:xfrm>
              <a:prstGeom prst="rect">
                <a:avLst/>
              </a:prstGeom>
              <a:noFill/>
            </p:spPr>
            <p:txBody>
              <a:bodyPr wrap="square" rtlCol="0">
                <a:spAutoFit/>
              </a:bodyPr>
              <a:lstStyle/>
              <a:p>
                <a:pPr lvl="0">
                  <a:defRPr/>
                </a:pPr>
                <a:r>
                  <a:rPr lang="zh-CN" altLang="en-US" sz="4000" spc="400" dirty="0">
                    <a:solidFill>
                      <a:srgbClr val="600808"/>
                    </a:solidFill>
                    <a:latin typeface="思源黑体 CN Light" panose="020B0300000000000000" pitchFamily="34" charset="-122"/>
                    <a:ea typeface="思源黑体 CN Light" panose="020B0300000000000000" pitchFamily="34" charset="-122"/>
                  </a:rPr>
                  <a:t>研究成果与应用</a:t>
                </a:r>
              </a:p>
            </p:txBody>
          </p:sp>
          <p:sp>
            <p:nvSpPr>
              <p:cNvPr id="34" name="矩形 33">
                <a:extLst>
                  <a:ext uri="{FF2B5EF4-FFF2-40B4-BE49-F238E27FC236}">
                    <a16:creationId xmlns:a16="http://schemas.microsoft.com/office/drawing/2014/main" id="{64856ED7-C2D4-4684-98B9-D3B7617107FB}"/>
                  </a:ext>
                </a:extLst>
              </p:cNvPr>
              <p:cNvSpPr/>
              <p:nvPr/>
            </p:nvSpPr>
            <p:spPr>
              <a:xfrm>
                <a:off x="6928880" y="3889197"/>
                <a:ext cx="3477162" cy="253916"/>
              </a:xfrm>
              <a:prstGeom prst="rect">
                <a:avLst/>
              </a:prstGeom>
            </p:spPr>
            <p:txBody>
              <a:bodyPr wrap="square">
                <a:spAutoFit/>
              </a:bodyPr>
              <a:lstStyle/>
              <a:p>
                <a:pPr lvl="0" algn="dist">
                  <a:defRPr/>
                </a:pPr>
                <a:r>
                  <a:rPr lang="en-US" altLang="zh-CN" sz="1050" dirty="0">
                    <a:solidFill>
                      <a:srgbClr val="600808"/>
                    </a:solidFill>
                    <a:latin typeface="微软雅黑 Light" panose="020B0502040204020203" pitchFamily="34" charset="-122"/>
                    <a:ea typeface="微软雅黑 Light" panose="020B0502040204020203" pitchFamily="34" charset="-122"/>
                  </a:rPr>
                  <a:t>The user can demonstrate on a projector or computer</a:t>
                </a:r>
              </a:p>
            </p:txBody>
          </p:sp>
        </p:grpSp>
        <p:sp>
          <p:nvSpPr>
            <p:cNvPr id="31" name="文本框 30">
              <a:extLst>
                <a:ext uri="{FF2B5EF4-FFF2-40B4-BE49-F238E27FC236}">
                  <a16:creationId xmlns:a16="http://schemas.microsoft.com/office/drawing/2014/main" id="{1610CA48-8C34-4982-819A-4CCD9E59769B}"/>
                </a:ext>
              </a:extLst>
            </p:cNvPr>
            <p:cNvSpPr txBox="1"/>
            <p:nvPr/>
          </p:nvSpPr>
          <p:spPr>
            <a:xfrm>
              <a:off x="6928880" y="2271825"/>
              <a:ext cx="553561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srgbClr val="600808"/>
                  </a:solidFill>
                  <a:effectLst/>
                  <a:uLnTx/>
                  <a:uFillTx/>
                  <a:latin typeface="思源黑体 CN Light"/>
                  <a:ea typeface="思源黑体 CN Light"/>
                  <a:cs typeface="+mn-cs"/>
                </a:rPr>
                <a:t>Part 04</a:t>
              </a:r>
              <a:endParaRPr kumimoji="0" lang="zh-CN" altLang="en-US" sz="3600" b="0" i="0" u="none" strike="noStrike" kern="1200" cap="none" spc="0" normalizeH="0" baseline="0" noProof="0" dirty="0">
                <a:ln>
                  <a:noFill/>
                </a:ln>
                <a:solidFill>
                  <a:srgbClr val="600808"/>
                </a:solidFill>
                <a:effectLst/>
                <a:uLnTx/>
                <a:uFillTx/>
                <a:latin typeface="思源黑体 CN Light"/>
                <a:ea typeface="思源黑体 CN Light"/>
                <a:cs typeface="+mn-cs"/>
              </a:endParaRPr>
            </a:p>
          </p:txBody>
        </p:sp>
        <p:cxnSp>
          <p:nvCxnSpPr>
            <p:cNvPr id="32" name="直接连接符 31">
              <a:extLst>
                <a:ext uri="{FF2B5EF4-FFF2-40B4-BE49-F238E27FC236}">
                  <a16:creationId xmlns:a16="http://schemas.microsoft.com/office/drawing/2014/main" id="{973906B9-28B3-405A-8A48-8894084B70A7}"/>
                </a:ext>
              </a:extLst>
            </p:cNvPr>
            <p:cNvCxnSpPr/>
            <p:nvPr/>
          </p:nvCxnSpPr>
          <p:spPr>
            <a:xfrm>
              <a:off x="7055960" y="3083772"/>
              <a:ext cx="432278" cy="0"/>
            </a:xfrm>
            <a:prstGeom prst="line">
              <a:avLst/>
            </a:prstGeom>
            <a:ln w="12700">
              <a:solidFill>
                <a:srgbClr val="600808">
                  <a:alpha val="99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12101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D7FFA8-FEE5-4403-BA19-28ECD72F2CDC}"/>
              </a:ext>
            </a:extLst>
          </p:cNvPr>
          <p:cNvSpPr/>
          <p:nvPr/>
        </p:nvSpPr>
        <p:spPr>
          <a:xfrm>
            <a:off x="0" y="0"/>
            <a:ext cx="12192000" cy="3429000"/>
          </a:xfrm>
          <a:prstGeom prst="rect">
            <a:avLst/>
          </a:prstGeom>
          <a:solidFill>
            <a:srgbClr val="60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 name="圆角矩形 11">
            <a:extLst>
              <a:ext uri="{FF2B5EF4-FFF2-40B4-BE49-F238E27FC236}">
                <a16:creationId xmlns:a16="http://schemas.microsoft.com/office/drawing/2014/main" id="{D035290B-66E1-46CC-B517-63333699C529}"/>
              </a:ext>
            </a:extLst>
          </p:cNvPr>
          <p:cNvSpPr/>
          <p:nvPr/>
        </p:nvSpPr>
        <p:spPr>
          <a:xfrm>
            <a:off x="658813" y="549275"/>
            <a:ext cx="10837862" cy="5759450"/>
          </a:xfrm>
          <a:prstGeom prst="roundRect">
            <a:avLst>
              <a:gd name="adj" fmla="val 934"/>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黑体 CN Light"/>
              <a:ea typeface="思源黑体 CN Light"/>
              <a:cs typeface="+mn-cs"/>
            </a:endParaRPr>
          </a:p>
        </p:txBody>
      </p:sp>
      <p:cxnSp>
        <p:nvCxnSpPr>
          <p:cNvPr id="15" name="直接连接符 14">
            <a:extLst>
              <a:ext uri="{FF2B5EF4-FFF2-40B4-BE49-F238E27FC236}">
                <a16:creationId xmlns:a16="http://schemas.microsoft.com/office/drawing/2014/main" id="{5A4C4169-C04E-45EC-A864-C80417A96D6D}"/>
              </a:ext>
            </a:extLst>
          </p:cNvPr>
          <p:cNvCxnSpPr/>
          <p:nvPr/>
        </p:nvCxnSpPr>
        <p:spPr>
          <a:xfrm>
            <a:off x="5816226" y="5985510"/>
            <a:ext cx="559549" cy="0"/>
          </a:xfrm>
          <a:prstGeom prst="line">
            <a:avLst/>
          </a:prstGeom>
          <a:ln w="25400">
            <a:solidFill>
              <a:srgbClr val="600808"/>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23AA099F-DA0D-4724-AC07-CCF7966767F3}"/>
              </a:ext>
            </a:extLst>
          </p:cNvPr>
          <p:cNvSpPr txBox="1"/>
          <p:nvPr/>
        </p:nvSpPr>
        <p:spPr>
          <a:xfrm>
            <a:off x="4773386" y="899242"/>
            <a:ext cx="2645229" cy="461665"/>
          </a:xfrm>
          <a:prstGeom prst="rect">
            <a:avLst/>
          </a:prstGeom>
          <a:noFill/>
        </p:spPr>
        <p:txBody>
          <a:bodyPr wrap="square" rtlCol="0">
            <a:spAutoFit/>
          </a:bodyPr>
          <a:lstStyle/>
          <a:p>
            <a:pPr lvl="0" algn="ctr">
              <a:defRPr/>
            </a:pPr>
            <a:r>
              <a:rPr lang="zh-CN" altLang="en-US" sz="2400" b="1" spc="800" dirty="0">
                <a:solidFill>
                  <a:srgbClr val="600808"/>
                </a:solidFill>
                <a:effectLst>
                  <a:outerShdw blurRad="38100" dist="38100" dir="2700000" algn="tl">
                    <a:srgbClr val="000000">
                      <a:alpha val="7000"/>
                    </a:srgbClr>
                  </a:outerShdw>
                </a:effectLst>
                <a:latin typeface="思源黑体 CN Heavy"/>
                <a:ea typeface="思源黑体 CN Heavy"/>
              </a:rPr>
              <a:t>输入标题文字</a:t>
            </a:r>
            <a:endParaRPr kumimoji="0" lang="zh-CN" altLang="en-US" sz="2400" b="1" i="0" u="none" strike="noStrike" kern="1200" cap="none" spc="800" normalizeH="0" baseline="0" noProof="0" dirty="0">
              <a:ln>
                <a:noFill/>
              </a:ln>
              <a:solidFill>
                <a:srgbClr val="600808"/>
              </a:solidFill>
              <a:effectLst>
                <a:outerShdw blurRad="38100" dist="38100" dir="2700000" algn="tl">
                  <a:srgbClr val="000000">
                    <a:alpha val="7000"/>
                  </a:srgbClr>
                </a:outerShdw>
              </a:effectLst>
              <a:uLnTx/>
              <a:uFillTx/>
              <a:latin typeface="思源黑体 CN Heavy"/>
              <a:ea typeface="思源黑体 CN Heavy"/>
              <a:cs typeface="+mn-cs"/>
            </a:endParaRPr>
          </a:p>
        </p:txBody>
      </p:sp>
      <p:cxnSp>
        <p:nvCxnSpPr>
          <p:cNvPr id="48" name="直接连接符 47">
            <a:extLst>
              <a:ext uri="{FF2B5EF4-FFF2-40B4-BE49-F238E27FC236}">
                <a16:creationId xmlns:a16="http://schemas.microsoft.com/office/drawing/2014/main" id="{9BB4C10B-0331-4542-96F5-B187153EEB0A}"/>
              </a:ext>
            </a:extLst>
          </p:cNvPr>
          <p:cNvCxnSpPr>
            <a:cxnSpLocks/>
          </p:cNvCxnSpPr>
          <p:nvPr/>
        </p:nvCxnSpPr>
        <p:spPr>
          <a:xfrm flipH="1">
            <a:off x="481517" y="396696"/>
            <a:ext cx="748673" cy="1687519"/>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63A83AE1-10E2-45A1-90E0-DFA9064D063E}"/>
              </a:ext>
            </a:extLst>
          </p:cNvPr>
          <p:cNvCxnSpPr>
            <a:cxnSpLocks/>
          </p:cNvCxnSpPr>
          <p:nvPr/>
        </p:nvCxnSpPr>
        <p:spPr>
          <a:xfrm flipH="1">
            <a:off x="225215" y="1092002"/>
            <a:ext cx="981075" cy="2211353"/>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CEA97BD1-5B1E-411D-A403-BE6CFB0E2B16}"/>
              </a:ext>
            </a:extLst>
          </p:cNvPr>
          <p:cNvSpPr/>
          <p:nvPr/>
        </p:nvSpPr>
        <p:spPr>
          <a:xfrm>
            <a:off x="-68885" y="4787907"/>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1" name="椭圆 50">
            <a:extLst>
              <a:ext uri="{FF2B5EF4-FFF2-40B4-BE49-F238E27FC236}">
                <a16:creationId xmlns:a16="http://schemas.microsoft.com/office/drawing/2014/main" id="{2618359B-7FC1-49FA-886D-88F861BF0072}"/>
              </a:ext>
            </a:extLst>
          </p:cNvPr>
          <p:cNvSpPr/>
          <p:nvPr/>
        </p:nvSpPr>
        <p:spPr>
          <a:xfrm>
            <a:off x="-1243280" y="430813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2" name="椭圆 51">
            <a:extLst>
              <a:ext uri="{FF2B5EF4-FFF2-40B4-BE49-F238E27FC236}">
                <a16:creationId xmlns:a16="http://schemas.microsoft.com/office/drawing/2014/main" id="{E4FC0FB4-E583-462B-9C84-009A72121069}"/>
              </a:ext>
            </a:extLst>
          </p:cNvPr>
          <p:cNvSpPr/>
          <p:nvPr/>
        </p:nvSpPr>
        <p:spPr>
          <a:xfrm>
            <a:off x="9720489" y="-154747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3" name="椭圆 52">
            <a:extLst>
              <a:ext uri="{FF2B5EF4-FFF2-40B4-BE49-F238E27FC236}">
                <a16:creationId xmlns:a16="http://schemas.microsoft.com/office/drawing/2014/main" id="{8E7AF899-875C-48A6-B24E-55AF83F2F12A}"/>
              </a:ext>
            </a:extLst>
          </p:cNvPr>
          <p:cNvSpPr/>
          <p:nvPr/>
        </p:nvSpPr>
        <p:spPr>
          <a:xfrm>
            <a:off x="8742136" y="-2012924"/>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7" name="矩形 36">
            <a:extLst>
              <a:ext uri="{FF2B5EF4-FFF2-40B4-BE49-F238E27FC236}">
                <a16:creationId xmlns:a16="http://schemas.microsoft.com/office/drawing/2014/main" id="{74BC176B-75A2-4314-9B10-D3DD28F1EA1F}"/>
              </a:ext>
            </a:extLst>
          </p:cNvPr>
          <p:cNvSpPr/>
          <p:nvPr/>
        </p:nvSpPr>
        <p:spPr>
          <a:xfrm>
            <a:off x="2444103" y="1927743"/>
            <a:ext cx="7379303" cy="516745"/>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latin typeface="微软雅黑" panose="020B0503020204020204" pitchFamily="34" charset="-122"/>
                <a:ea typeface="微软雅黑" panose="020B0503020204020204" pitchFamily="34" charset="-122"/>
              </a:rPr>
              <a:t>用户可以在投影仪或者计算机上进行演示也可以将演示文稿打印出来制作成胶片以便应用到更广泛的领域中用户可以在投影仪或者计算机上进行演示也可以将演示文稿打印出来制作成胶片以便应用到更广泛的领域中</a:t>
            </a:r>
          </a:p>
        </p:txBody>
      </p:sp>
      <p:pic>
        <p:nvPicPr>
          <p:cNvPr id="38" name="图片占位符 3">
            <a:extLst>
              <a:ext uri="{FF2B5EF4-FFF2-40B4-BE49-F238E27FC236}">
                <a16:creationId xmlns:a16="http://schemas.microsoft.com/office/drawing/2014/main" id="{6E302225-77EC-4812-8B77-2AD6086B4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1727" y="3268766"/>
            <a:ext cx="1729511" cy="1839314"/>
          </a:xfrm>
          <a:custGeom>
            <a:avLst/>
            <a:gdLst>
              <a:gd name="connsiteX0" fmla="*/ 0 w 2320729"/>
              <a:gd name="connsiteY0" fmla="*/ 0 h 2452418"/>
              <a:gd name="connsiteX1" fmla="*/ 2320729 w 2320729"/>
              <a:gd name="connsiteY1" fmla="*/ 0 h 2452418"/>
              <a:gd name="connsiteX2" fmla="*/ 2320729 w 2320729"/>
              <a:gd name="connsiteY2" fmla="*/ 2452418 h 2452418"/>
              <a:gd name="connsiteX3" fmla="*/ 0 w 2320729"/>
              <a:gd name="connsiteY3" fmla="*/ 2452418 h 2452418"/>
            </a:gdLst>
            <a:ahLst/>
            <a:cxnLst>
              <a:cxn ang="0">
                <a:pos x="connsiteX0" y="connsiteY0"/>
              </a:cxn>
              <a:cxn ang="0">
                <a:pos x="connsiteX1" y="connsiteY1"/>
              </a:cxn>
              <a:cxn ang="0">
                <a:pos x="connsiteX2" y="connsiteY2"/>
              </a:cxn>
              <a:cxn ang="0">
                <a:pos x="connsiteX3" y="connsiteY3"/>
              </a:cxn>
            </a:cxnLst>
            <a:rect l="l" t="t" r="r" b="b"/>
            <a:pathLst>
              <a:path w="2320729" h="2452418">
                <a:moveTo>
                  <a:pt x="0" y="0"/>
                </a:moveTo>
                <a:lnTo>
                  <a:pt x="2320729" y="0"/>
                </a:lnTo>
                <a:lnTo>
                  <a:pt x="2320729" y="2452418"/>
                </a:lnTo>
                <a:lnTo>
                  <a:pt x="0" y="2452418"/>
                </a:lnTo>
                <a:close/>
              </a:path>
            </a:pathLst>
          </a:custGeom>
          <a:ln w="28575">
            <a:solidFill>
              <a:srgbClr val="5F0808"/>
            </a:solidFill>
          </a:ln>
        </p:spPr>
      </p:pic>
      <p:pic>
        <p:nvPicPr>
          <p:cNvPr id="70" name="图片占位符 5">
            <a:extLst>
              <a:ext uri="{FF2B5EF4-FFF2-40B4-BE49-F238E27FC236}">
                <a16:creationId xmlns:a16="http://schemas.microsoft.com/office/drawing/2014/main" id="{C31A1785-CAA8-4090-8081-FF9109036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8824" y="3268756"/>
            <a:ext cx="1729511" cy="1839315"/>
          </a:xfrm>
          <a:custGeom>
            <a:avLst/>
            <a:gdLst>
              <a:gd name="connsiteX0" fmla="*/ 0 w 2320729"/>
              <a:gd name="connsiteY0" fmla="*/ 0 h 2452418"/>
              <a:gd name="connsiteX1" fmla="*/ 2320729 w 2320729"/>
              <a:gd name="connsiteY1" fmla="*/ 0 h 2452418"/>
              <a:gd name="connsiteX2" fmla="*/ 2320729 w 2320729"/>
              <a:gd name="connsiteY2" fmla="*/ 2452418 h 2452418"/>
              <a:gd name="connsiteX3" fmla="*/ 0 w 2320729"/>
              <a:gd name="connsiteY3" fmla="*/ 2452418 h 2452418"/>
            </a:gdLst>
            <a:ahLst/>
            <a:cxnLst>
              <a:cxn ang="0">
                <a:pos x="connsiteX0" y="connsiteY0"/>
              </a:cxn>
              <a:cxn ang="0">
                <a:pos x="connsiteX1" y="connsiteY1"/>
              </a:cxn>
              <a:cxn ang="0">
                <a:pos x="connsiteX2" y="connsiteY2"/>
              </a:cxn>
              <a:cxn ang="0">
                <a:pos x="connsiteX3" y="connsiteY3"/>
              </a:cxn>
            </a:cxnLst>
            <a:rect l="l" t="t" r="r" b="b"/>
            <a:pathLst>
              <a:path w="2320729" h="2452418">
                <a:moveTo>
                  <a:pt x="0" y="0"/>
                </a:moveTo>
                <a:lnTo>
                  <a:pt x="2320729" y="0"/>
                </a:lnTo>
                <a:lnTo>
                  <a:pt x="2320729" y="2452418"/>
                </a:lnTo>
                <a:lnTo>
                  <a:pt x="0" y="2452418"/>
                </a:lnTo>
                <a:close/>
              </a:path>
            </a:pathLst>
          </a:custGeom>
          <a:ln w="28575">
            <a:solidFill>
              <a:srgbClr val="5F0808"/>
            </a:solidFill>
          </a:ln>
        </p:spPr>
      </p:pic>
      <p:pic>
        <p:nvPicPr>
          <p:cNvPr id="71" name="图片占位符 11">
            <a:extLst>
              <a:ext uri="{FF2B5EF4-FFF2-40B4-BE49-F238E27FC236}">
                <a16:creationId xmlns:a16="http://schemas.microsoft.com/office/drawing/2014/main" id="{2A364585-361B-4B3E-A518-0986264A3E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885" y="3268729"/>
            <a:ext cx="1740547" cy="1839315"/>
          </a:xfrm>
          <a:custGeom>
            <a:avLst/>
            <a:gdLst>
              <a:gd name="connsiteX0" fmla="*/ 0 w 2320729"/>
              <a:gd name="connsiteY0" fmla="*/ 0 h 2452418"/>
              <a:gd name="connsiteX1" fmla="*/ 2320729 w 2320729"/>
              <a:gd name="connsiteY1" fmla="*/ 0 h 2452418"/>
              <a:gd name="connsiteX2" fmla="*/ 2320729 w 2320729"/>
              <a:gd name="connsiteY2" fmla="*/ 2452418 h 2452418"/>
              <a:gd name="connsiteX3" fmla="*/ 0 w 2320729"/>
              <a:gd name="connsiteY3" fmla="*/ 2452418 h 2452418"/>
            </a:gdLst>
            <a:ahLst/>
            <a:cxnLst>
              <a:cxn ang="0">
                <a:pos x="connsiteX0" y="connsiteY0"/>
              </a:cxn>
              <a:cxn ang="0">
                <a:pos x="connsiteX1" y="connsiteY1"/>
              </a:cxn>
              <a:cxn ang="0">
                <a:pos x="connsiteX2" y="connsiteY2"/>
              </a:cxn>
              <a:cxn ang="0">
                <a:pos x="connsiteX3" y="connsiteY3"/>
              </a:cxn>
            </a:cxnLst>
            <a:rect l="l" t="t" r="r" b="b"/>
            <a:pathLst>
              <a:path w="2320729" h="2452418">
                <a:moveTo>
                  <a:pt x="0" y="0"/>
                </a:moveTo>
                <a:lnTo>
                  <a:pt x="2320729" y="0"/>
                </a:lnTo>
                <a:lnTo>
                  <a:pt x="2320729" y="2452418"/>
                </a:lnTo>
                <a:lnTo>
                  <a:pt x="0" y="2452418"/>
                </a:lnTo>
                <a:close/>
              </a:path>
            </a:pathLst>
          </a:custGeom>
          <a:ln w="28575">
            <a:solidFill>
              <a:srgbClr val="5F0808"/>
            </a:solidFill>
          </a:ln>
        </p:spPr>
      </p:pic>
      <p:pic>
        <p:nvPicPr>
          <p:cNvPr id="72" name="图片占位符 13">
            <a:extLst>
              <a:ext uri="{FF2B5EF4-FFF2-40B4-BE49-F238E27FC236}">
                <a16:creationId xmlns:a16="http://schemas.microsoft.com/office/drawing/2014/main" id="{7B488201-1899-4709-B145-E020B064F7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3113" y="3268730"/>
            <a:ext cx="1740547" cy="1839314"/>
          </a:xfrm>
          <a:custGeom>
            <a:avLst/>
            <a:gdLst>
              <a:gd name="connsiteX0" fmla="*/ 0 w 2320729"/>
              <a:gd name="connsiteY0" fmla="*/ 0 h 2452418"/>
              <a:gd name="connsiteX1" fmla="*/ 2320729 w 2320729"/>
              <a:gd name="connsiteY1" fmla="*/ 0 h 2452418"/>
              <a:gd name="connsiteX2" fmla="*/ 2320729 w 2320729"/>
              <a:gd name="connsiteY2" fmla="*/ 2452418 h 2452418"/>
              <a:gd name="connsiteX3" fmla="*/ 0 w 2320729"/>
              <a:gd name="connsiteY3" fmla="*/ 2452418 h 2452418"/>
            </a:gdLst>
            <a:ahLst/>
            <a:cxnLst>
              <a:cxn ang="0">
                <a:pos x="connsiteX0" y="connsiteY0"/>
              </a:cxn>
              <a:cxn ang="0">
                <a:pos x="connsiteX1" y="connsiteY1"/>
              </a:cxn>
              <a:cxn ang="0">
                <a:pos x="connsiteX2" y="connsiteY2"/>
              </a:cxn>
              <a:cxn ang="0">
                <a:pos x="connsiteX3" y="connsiteY3"/>
              </a:cxn>
            </a:cxnLst>
            <a:rect l="l" t="t" r="r" b="b"/>
            <a:pathLst>
              <a:path w="2320729" h="2452418">
                <a:moveTo>
                  <a:pt x="0" y="0"/>
                </a:moveTo>
                <a:lnTo>
                  <a:pt x="2320729" y="0"/>
                </a:lnTo>
                <a:lnTo>
                  <a:pt x="2320729" y="2452418"/>
                </a:lnTo>
                <a:lnTo>
                  <a:pt x="0" y="2452418"/>
                </a:lnTo>
                <a:close/>
              </a:path>
            </a:pathLst>
          </a:custGeom>
          <a:ln w="28575">
            <a:solidFill>
              <a:srgbClr val="5F0808"/>
            </a:solidFill>
          </a:ln>
        </p:spPr>
      </p:pic>
      <p:sp>
        <p:nvSpPr>
          <p:cNvPr id="73" name="Rectangle 5">
            <a:extLst>
              <a:ext uri="{FF2B5EF4-FFF2-40B4-BE49-F238E27FC236}">
                <a16:creationId xmlns:a16="http://schemas.microsoft.com/office/drawing/2014/main" id="{02D368ED-0CE5-4027-98D6-593016580CAA}"/>
              </a:ext>
            </a:extLst>
          </p:cNvPr>
          <p:cNvSpPr/>
          <p:nvPr/>
        </p:nvSpPr>
        <p:spPr>
          <a:xfrm>
            <a:off x="2492034" y="2704855"/>
            <a:ext cx="1289478" cy="1002861"/>
          </a:xfrm>
          <a:prstGeom prst="rect">
            <a:avLst/>
          </a:prstGeom>
          <a:solidFill>
            <a:srgbClr val="5F080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lvl="0" algn="ctr"/>
            <a:endParaRPr lang="zh-CN" altLang="en-US" sz="1200" b="1">
              <a:solidFill>
                <a:srgbClr val="FFFFFF"/>
              </a:solidFill>
              <a:latin typeface="微软雅黑" panose="020B0503020204020204" pitchFamily="34" charset="-122"/>
              <a:ea typeface="微软雅黑" panose="020B0503020204020204" pitchFamily="34" charset="-122"/>
            </a:endParaRPr>
          </a:p>
        </p:txBody>
      </p:sp>
      <p:sp>
        <p:nvSpPr>
          <p:cNvPr id="74" name="Rectangle 6">
            <a:extLst>
              <a:ext uri="{FF2B5EF4-FFF2-40B4-BE49-F238E27FC236}">
                <a16:creationId xmlns:a16="http://schemas.microsoft.com/office/drawing/2014/main" id="{CCC00EC5-FCEC-4EF2-BBEB-CE41CCD14FD3}"/>
              </a:ext>
            </a:extLst>
          </p:cNvPr>
          <p:cNvSpPr/>
          <p:nvPr/>
        </p:nvSpPr>
        <p:spPr>
          <a:xfrm>
            <a:off x="4525981" y="2704855"/>
            <a:ext cx="1289478" cy="1002861"/>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lvl="0" algn="ctr"/>
            <a:endParaRPr lang="zh-CN" altLang="en-US" sz="1200" b="1">
              <a:solidFill>
                <a:srgbClr val="FFFFFF"/>
              </a:solidFill>
              <a:latin typeface="微软雅黑" panose="020B0503020204020204" pitchFamily="34" charset="-122"/>
              <a:ea typeface="微软雅黑" panose="020B0503020204020204" pitchFamily="34" charset="-122"/>
            </a:endParaRPr>
          </a:p>
        </p:txBody>
      </p:sp>
      <p:sp>
        <p:nvSpPr>
          <p:cNvPr id="75" name="Rectangle 7">
            <a:extLst>
              <a:ext uri="{FF2B5EF4-FFF2-40B4-BE49-F238E27FC236}">
                <a16:creationId xmlns:a16="http://schemas.microsoft.com/office/drawing/2014/main" id="{2B57B27D-5FAC-438E-B7E7-0358A9FF4C42}"/>
              </a:ext>
            </a:extLst>
          </p:cNvPr>
          <p:cNvSpPr/>
          <p:nvPr/>
        </p:nvSpPr>
        <p:spPr>
          <a:xfrm>
            <a:off x="6559929" y="2704855"/>
            <a:ext cx="1289478" cy="1002861"/>
          </a:xfrm>
          <a:prstGeom prst="rect">
            <a:avLst/>
          </a:prstGeom>
          <a:solidFill>
            <a:srgbClr val="5F080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lvl="0" algn="ctr"/>
            <a:endParaRPr lang="zh-CN" altLang="en-US" sz="1200" b="1">
              <a:solidFill>
                <a:srgbClr val="FFFFFF"/>
              </a:solidFill>
              <a:latin typeface="微软雅黑" panose="020B0503020204020204" pitchFamily="34" charset="-122"/>
              <a:ea typeface="微软雅黑" panose="020B0503020204020204" pitchFamily="34" charset="-122"/>
            </a:endParaRPr>
          </a:p>
        </p:txBody>
      </p:sp>
      <p:sp>
        <p:nvSpPr>
          <p:cNvPr id="76" name="Rectangle 8">
            <a:extLst>
              <a:ext uri="{FF2B5EF4-FFF2-40B4-BE49-F238E27FC236}">
                <a16:creationId xmlns:a16="http://schemas.microsoft.com/office/drawing/2014/main" id="{6FBAC76B-9A62-46E1-B1D0-45049D155074}"/>
              </a:ext>
            </a:extLst>
          </p:cNvPr>
          <p:cNvSpPr/>
          <p:nvPr/>
        </p:nvSpPr>
        <p:spPr>
          <a:xfrm>
            <a:off x="8593876" y="2704855"/>
            <a:ext cx="1289478" cy="1002861"/>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lvl="0" algn="ctr"/>
            <a:endParaRPr lang="zh-CN" altLang="en-US" sz="1200" b="1">
              <a:solidFill>
                <a:srgbClr val="FFFFFF"/>
              </a:solidFill>
              <a:latin typeface="微软雅黑" panose="020B0503020204020204" pitchFamily="34" charset="-122"/>
              <a:ea typeface="微软雅黑" panose="020B0503020204020204" pitchFamily="34" charset="-122"/>
            </a:endParaRPr>
          </a:p>
        </p:txBody>
      </p:sp>
      <p:sp>
        <p:nvSpPr>
          <p:cNvPr id="77" name="矩形 76">
            <a:extLst>
              <a:ext uri="{FF2B5EF4-FFF2-40B4-BE49-F238E27FC236}">
                <a16:creationId xmlns:a16="http://schemas.microsoft.com/office/drawing/2014/main" id="{5215EECC-825B-4040-B73F-143156D236A1}"/>
              </a:ext>
            </a:extLst>
          </p:cNvPr>
          <p:cNvSpPr/>
          <p:nvPr/>
        </p:nvSpPr>
        <p:spPr>
          <a:xfrm>
            <a:off x="2550189" y="2900029"/>
            <a:ext cx="1183625" cy="65761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输入标题文字</a:t>
            </a:r>
            <a:endParaRPr lang="en-US" altLang="zh-CN" sz="1050" dirty="0">
              <a:solidFill>
                <a:schemeClr val="bg1"/>
              </a:solidFill>
              <a:latin typeface="微软雅黑" panose="020B0503020204020204" pitchFamily="34" charset="-122"/>
              <a:ea typeface="微软雅黑" panose="020B0503020204020204" pitchFamily="34" charset="-122"/>
            </a:endParaRPr>
          </a:p>
          <a:p>
            <a:pPr algn="ct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输入标题文字</a:t>
            </a:r>
          </a:p>
          <a:p>
            <a:pPr algn="ct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输入标题文字</a:t>
            </a:r>
          </a:p>
        </p:txBody>
      </p:sp>
      <p:sp>
        <p:nvSpPr>
          <p:cNvPr id="78" name="矩形 77">
            <a:extLst>
              <a:ext uri="{FF2B5EF4-FFF2-40B4-BE49-F238E27FC236}">
                <a16:creationId xmlns:a16="http://schemas.microsoft.com/office/drawing/2014/main" id="{3350D582-863E-4AE0-BAE8-8D33B9C78E76}"/>
              </a:ext>
            </a:extLst>
          </p:cNvPr>
          <p:cNvSpPr/>
          <p:nvPr/>
        </p:nvSpPr>
        <p:spPr>
          <a:xfrm>
            <a:off x="4576248" y="2900029"/>
            <a:ext cx="1183625" cy="65761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输入标题文字</a:t>
            </a:r>
            <a:endParaRPr lang="en-US" altLang="zh-CN" sz="1050" dirty="0">
              <a:solidFill>
                <a:schemeClr val="bg1"/>
              </a:solidFill>
              <a:latin typeface="微软雅黑" panose="020B0503020204020204" pitchFamily="34" charset="-122"/>
              <a:ea typeface="微软雅黑" panose="020B0503020204020204" pitchFamily="34" charset="-122"/>
            </a:endParaRPr>
          </a:p>
          <a:p>
            <a:pPr algn="ct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输入标题文字</a:t>
            </a:r>
          </a:p>
          <a:p>
            <a:pPr algn="ct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输入标题文字</a:t>
            </a:r>
          </a:p>
        </p:txBody>
      </p:sp>
      <p:sp>
        <p:nvSpPr>
          <p:cNvPr id="79" name="矩形 78">
            <a:extLst>
              <a:ext uri="{FF2B5EF4-FFF2-40B4-BE49-F238E27FC236}">
                <a16:creationId xmlns:a16="http://schemas.microsoft.com/office/drawing/2014/main" id="{3A1B8F14-CC33-4EC2-9862-B29EC2BFB303}"/>
              </a:ext>
            </a:extLst>
          </p:cNvPr>
          <p:cNvSpPr/>
          <p:nvPr/>
        </p:nvSpPr>
        <p:spPr>
          <a:xfrm>
            <a:off x="6612856" y="2900029"/>
            <a:ext cx="1183625" cy="65761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输入标题文字</a:t>
            </a:r>
            <a:endParaRPr lang="en-US" altLang="zh-CN" sz="1050" dirty="0">
              <a:solidFill>
                <a:schemeClr val="bg1"/>
              </a:solidFill>
              <a:latin typeface="微软雅黑" panose="020B0503020204020204" pitchFamily="34" charset="-122"/>
              <a:ea typeface="微软雅黑" panose="020B0503020204020204" pitchFamily="34" charset="-122"/>
            </a:endParaRPr>
          </a:p>
          <a:p>
            <a:pPr algn="ct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输入标题文字</a:t>
            </a:r>
          </a:p>
          <a:p>
            <a:pPr algn="ct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输入标题文字</a:t>
            </a:r>
          </a:p>
        </p:txBody>
      </p:sp>
      <p:sp>
        <p:nvSpPr>
          <p:cNvPr id="80" name="矩形 79">
            <a:extLst>
              <a:ext uri="{FF2B5EF4-FFF2-40B4-BE49-F238E27FC236}">
                <a16:creationId xmlns:a16="http://schemas.microsoft.com/office/drawing/2014/main" id="{C03E4282-4EDC-473D-9302-8B89983D2A02}"/>
              </a:ext>
            </a:extLst>
          </p:cNvPr>
          <p:cNvSpPr/>
          <p:nvPr/>
        </p:nvSpPr>
        <p:spPr>
          <a:xfrm>
            <a:off x="8646803" y="2900029"/>
            <a:ext cx="1183625" cy="65761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输入标题文字</a:t>
            </a:r>
            <a:endParaRPr lang="en-US" altLang="zh-CN" sz="1050" dirty="0">
              <a:solidFill>
                <a:schemeClr val="bg1"/>
              </a:solidFill>
              <a:latin typeface="微软雅黑" panose="020B0503020204020204" pitchFamily="34" charset="-122"/>
              <a:ea typeface="微软雅黑" panose="020B0503020204020204" pitchFamily="34" charset="-122"/>
            </a:endParaRPr>
          </a:p>
          <a:p>
            <a:pPr algn="ct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输入标题文字</a:t>
            </a:r>
          </a:p>
          <a:p>
            <a:pPr algn="ctr">
              <a:lnSpc>
                <a:spcPct val="120000"/>
              </a:lnSpc>
            </a:pPr>
            <a:r>
              <a:rPr lang="zh-CN" altLang="en-US" sz="1050" dirty="0">
                <a:solidFill>
                  <a:schemeClr val="bg1"/>
                </a:solidFill>
                <a:latin typeface="微软雅黑" panose="020B0503020204020204" pitchFamily="34" charset="-122"/>
                <a:ea typeface="微软雅黑" panose="020B0503020204020204" pitchFamily="34" charset="-122"/>
              </a:rPr>
              <a:t>输入标题文字</a:t>
            </a:r>
          </a:p>
        </p:txBody>
      </p:sp>
    </p:spTree>
    <p:extLst>
      <p:ext uri="{BB962C8B-B14F-4D97-AF65-F5344CB8AC3E}">
        <p14:creationId xmlns:p14="http://schemas.microsoft.com/office/powerpoint/2010/main" val="2151309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D7FFA8-FEE5-4403-BA19-28ECD72F2CDC}"/>
              </a:ext>
            </a:extLst>
          </p:cNvPr>
          <p:cNvSpPr/>
          <p:nvPr/>
        </p:nvSpPr>
        <p:spPr>
          <a:xfrm>
            <a:off x="0" y="0"/>
            <a:ext cx="12192000" cy="3429000"/>
          </a:xfrm>
          <a:prstGeom prst="rect">
            <a:avLst/>
          </a:prstGeom>
          <a:solidFill>
            <a:srgbClr val="60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 name="圆角矩形 11">
            <a:extLst>
              <a:ext uri="{FF2B5EF4-FFF2-40B4-BE49-F238E27FC236}">
                <a16:creationId xmlns:a16="http://schemas.microsoft.com/office/drawing/2014/main" id="{D035290B-66E1-46CC-B517-63333699C529}"/>
              </a:ext>
            </a:extLst>
          </p:cNvPr>
          <p:cNvSpPr/>
          <p:nvPr/>
        </p:nvSpPr>
        <p:spPr>
          <a:xfrm>
            <a:off x="658813" y="549275"/>
            <a:ext cx="10837862" cy="5759450"/>
          </a:xfrm>
          <a:prstGeom prst="roundRect">
            <a:avLst>
              <a:gd name="adj" fmla="val 934"/>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黑体 CN Light"/>
              <a:ea typeface="思源黑体 CN Light"/>
              <a:cs typeface="+mn-cs"/>
            </a:endParaRPr>
          </a:p>
        </p:txBody>
      </p:sp>
      <p:cxnSp>
        <p:nvCxnSpPr>
          <p:cNvPr id="15" name="直接连接符 14">
            <a:extLst>
              <a:ext uri="{FF2B5EF4-FFF2-40B4-BE49-F238E27FC236}">
                <a16:creationId xmlns:a16="http://schemas.microsoft.com/office/drawing/2014/main" id="{5A4C4169-C04E-45EC-A864-C80417A96D6D}"/>
              </a:ext>
            </a:extLst>
          </p:cNvPr>
          <p:cNvCxnSpPr/>
          <p:nvPr/>
        </p:nvCxnSpPr>
        <p:spPr>
          <a:xfrm>
            <a:off x="5816226" y="5985510"/>
            <a:ext cx="559549" cy="0"/>
          </a:xfrm>
          <a:prstGeom prst="line">
            <a:avLst/>
          </a:prstGeom>
          <a:ln w="25400">
            <a:solidFill>
              <a:srgbClr val="600808"/>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23AA099F-DA0D-4724-AC07-CCF7966767F3}"/>
              </a:ext>
            </a:extLst>
          </p:cNvPr>
          <p:cNvSpPr txBox="1"/>
          <p:nvPr/>
        </p:nvSpPr>
        <p:spPr>
          <a:xfrm>
            <a:off x="4773386" y="899242"/>
            <a:ext cx="2645229" cy="461665"/>
          </a:xfrm>
          <a:prstGeom prst="rect">
            <a:avLst/>
          </a:prstGeom>
          <a:noFill/>
        </p:spPr>
        <p:txBody>
          <a:bodyPr wrap="square" rtlCol="0">
            <a:spAutoFit/>
          </a:bodyPr>
          <a:lstStyle/>
          <a:p>
            <a:pPr lvl="0" algn="ctr">
              <a:defRPr/>
            </a:pPr>
            <a:r>
              <a:rPr lang="zh-CN" altLang="en-US" sz="2400" b="1" spc="800" dirty="0">
                <a:solidFill>
                  <a:srgbClr val="600808"/>
                </a:solidFill>
                <a:effectLst>
                  <a:outerShdw blurRad="38100" dist="38100" dir="2700000" algn="tl">
                    <a:srgbClr val="000000">
                      <a:alpha val="7000"/>
                    </a:srgbClr>
                  </a:outerShdw>
                </a:effectLst>
                <a:latin typeface="思源黑体 CN Heavy"/>
                <a:ea typeface="思源黑体 CN Heavy"/>
              </a:rPr>
              <a:t>输入标题文字</a:t>
            </a:r>
            <a:endParaRPr kumimoji="0" lang="zh-CN" altLang="en-US" sz="2400" b="1" i="0" u="none" strike="noStrike" kern="1200" cap="none" spc="800" normalizeH="0" baseline="0" noProof="0" dirty="0">
              <a:ln>
                <a:noFill/>
              </a:ln>
              <a:solidFill>
                <a:srgbClr val="600808"/>
              </a:solidFill>
              <a:effectLst>
                <a:outerShdw blurRad="38100" dist="38100" dir="2700000" algn="tl">
                  <a:srgbClr val="000000">
                    <a:alpha val="7000"/>
                  </a:srgbClr>
                </a:outerShdw>
              </a:effectLst>
              <a:uLnTx/>
              <a:uFillTx/>
              <a:latin typeface="思源黑体 CN Heavy"/>
              <a:ea typeface="思源黑体 CN Heavy"/>
              <a:cs typeface="+mn-cs"/>
            </a:endParaRPr>
          </a:p>
        </p:txBody>
      </p:sp>
      <p:cxnSp>
        <p:nvCxnSpPr>
          <p:cNvPr id="48" name="直接连接符 47">
            <a:extLst>
              <a:ext uri="{FF2B5EF4-FFF2-40B4-BE49-F238E27FC236}">
                <a16:creationId xmlns:a16="http://schemas.microsoft.com/office/drawing/2014/main" id="{9BB4C10B-0331-4542-96F5-B187153EEB0A}"/>
              </a:ext>
            </a:extLst>
          </p:cNvPr>
          <p:cNvCxnSpPr>
            <a:cxnSpLocks/>
          </p:cNvCxnSpPr>
          <p:nvPr/>
        </p:nvCxnSpPr>
        <p:spPr>
          <a:xfrm flipH="1">
            <a:off x="481517" y="396696"/>
            <a:ext cx="748673" cy="1687519"/>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63A83AE1-10E2-45A1-90E0-DFA9064D063E}"/>
              </a:ext>
            </a:extLst>
          </p:cNvPr>
          <p:cNvCxnSpPr>
            <a:cxnSpLocks/>
          </p:cNvCxnSpPr>
          <p:nvPr/>
        </p:nvCxnSpPr>
        <p:spPr>
          <a:xfrm flipH="1">
            <a:off x="225215" y="1092002"/>
            <a:ext cx="981075" cy="2211353"/>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CEA97BD1-5B1E-411D-A403-BE6CFB0E2B16}"/>
              </a:ext>
            </a:extLst>
          </p:cNvPr>
          <p:cNvSpPr/>
          <p:nvPr/>
        </p:nvSpPr>
        <p:spPr>
          <a:xfrm>
            <a:off x="-68885" y="4787907"/>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1" name="椭圆 50">
            <a:extLst>
              <a:ext uri="{FF2B5EF4-FFF2-40B4-BE49-F238E27FC236}">
                <a16:creationId xmlns:a16="http://schemas.microsoft.com/office/drawing/2014/main" id="{2618359B-7FC1-49FA-886D-88F861BF0072}"/>
              </a:ext>
            </a:extLst>
          </p:cNvPr>
          <p:cNvSpPr/>
          <p:nvPr/>
        </p:nvSpPr>
        <p:spPr>
          <a:xfrm>
            <a:off x="-1243280" y="430813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2" name="椭圆 51">
            <a:extLst>
              <a:ext uri="{FF2B5EF4-FFF2-40B4-BE49-F238E27FC236}">
                <a16:creationId xmlns:a16="http://schemas.microsoft.com/office/drawing/2014/main" id="{E4FC0FB4-E583-462B-9C84-009A72121069}"/>
              </a:ext>
            </a:extLst>
          </p:cNvPr>
          <p:cNvSpPr/>
          <p:nvPr/>
        </p:nvSpPr>
        <p:spPr>
          <a:xfrm>
            <a:off x="9720489" y="-154747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3" name="椭圆 52">
            <a:extLst>
              <a:ext uri="{FF2B5EF4-FFF2-40B4-BE49-F238E27FC236}">
                <a16:creationId xmlns:a16="http://schemas.microsoft.com/office/drawing/2014/main" id="{8E7AF899-875C-48A6-B24E-55AF83F2F12A}"/>
              </a:ext>
            </a:extLst>
          </p:cNvPr>
          <p:cNvSpPr/>
          <p:nvPr/>
        </p:nvSpPr>
        <p:spPr>
          <a:xfrm>
            <a:off x="8742136" y="-2012924"/>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cxnSp>
        <p:nvCxnSpPr>
          <p:cNvPr id="12" name="直接连接符 11">
            <a:extLst>
              <a:ext uri="{FF2B5EF4-FFF2-40B4-BE49-F238E27FC236}">
                <a16:creationId xmlns:a16="http://schemas.microsoft.com/office/drawing/2014/main" id="{DA4E50A0-0BC8-4B7D-86F4-3941FB8D52D7}"/>
              </a:ext>
            </a:extLst>
          </p:cNvPr>
          <p:cNvCxnSpPr/>
          <p:nvPr/>
        </p:nvCxnSpPr>
        <p:spPr>
          <a:xfrm>
            <a:off x="6096000" y="2260849"/>
            <a:ext cx="0" cy="3069508"/>
          </a:xfrm>
          <a:prstGeom prst="line">
            <a:avLst/>
          </a:prstGeom>
          <a:ln>
            <a:solidFill>
              <a:srgbClr val="5F0808"/>
            </a:solidFill>
          </a:ln>
          <a:effectLst/>
        </p:spPr>
        <p:style>
          <a:lnRef idx="1">
            <a:schemeClr val="accent1"/>
          </a:lnRef>
          <a:fillRef idx="0">
            <a:schemeClr val="accent1"/>
          </a:fillRef>
          <a:effectRef idx="0">
            <a:schemeClr val="accent1"/>
          </a:effectRef>
          <a:fontRef idx="minor">
            <a:schemeClr val="tx1"/>
          </a:fontRef>
        </p:style>
      </p:cxnSp>
      <p:sp>
        <p:nvSpPr>
          <p:cNvPr id="13" name="Oval 13">
            <a:extLst>
              <a:ext uri="{FF2B5EF4-FFF2-40B4-BE49-F238E27FC236}">
                <a16:creationId xmlns:a16="http://schemas.microsoft.com/office/drawing/2014/main" id="{16943492-39CA-43F2-998A-90993F8B9153}"/>
              </a:ext>
            </a:extLst>
          </p:cNvPr>
          <p:cNvSpPr/>
          <p:nvPr/>
        </p:nvSpPr>
        <p:spPr>
          <a:xfrm>
            <a:off x="5663724" y="3363326"/>
            <a:ext cx="864554" cy="864554"/>
          </a:xfrm>
          <a:prstGeom prst="ellipse">
            <a:avLst/>
          </a:prstGeom>
          <a:solidFill>
            <a:srgbClr val="5F080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764" b="1" dirty="0">
                <a:solidFill>
                  <a:schemeClr val="bg1"/>
                </a:solidFill>
                <a:latin typeface="微软雅黑" panose="020B0503020204020204" pitchFamily="34" charset="-122"/>
                <a:ea typeface="微软雅黑" panose="020B0503020204020204" pitchFamily="34" charset="-122"/>
                <a:cs typeface="Open Sans" panose="020B0606030504020204" pitchFamily="34" charset="0"/>
                <a:sym typeface="微软雅黑" panose="020B0503020204020204" pitchFamily="34" charset="-122"/>
              </a:rPr>
              <a:t>VS</a:t>
            </a:r>
          </a:p>
        </p:txBody>
      </p:sp>
      <p:grpSp>
        <p:nvGrpSpPr>
          <p:cNvPr id="14" name="组合 13">
            <a:extLst>
              <a:ext uri="{FF2B5EF4-FFF2-40B4-BE49-F238E27FC236}">
                <a16:creationId xmlns:a16="http://schemas.microsoft.com/office/drawing/2014/main" id="{1311F5B7-96B1-4C20-8738-904598FBA720}"/>
              </a:ext>
            </a:extLst>
          </p:cNvPr>
          <p:cNvGrpSpPr/>
          <p:nvPr/>
        </p:nvGrpSpPr>
        <p:grpSpPr>
          <a:xfrm>
            <a:off x="6783992" y="2465613"/>
            <a:ext cx="2116902" cy="483231"/>
            <a:chOff x="7033691" y="1547365"/>
            <a:chExt cx="2880320" cy="657499"/>
          </a:xfrm>
          <a:effectLst/>
        </p:grpSpPr>
        <p:sp>
          <p:nvSpPr>
            <p:cNvPr id="16" name="TextBox 7">
              <a:extLst>
                <a:ext uri="{FF2B5EF4-FFF2-40B4-BE49-F238E27FC236}">
                  <a16:creationId xmlns:a16="http://schemas.microsoft.com/office/drawing/2014/main" id="{8D8922D7-244E-4233-AB31-B7CCF57BD158}"/>
                </a:ext>
              </a:extLst>
            </p:cNvPr>
            <p:cNvSpPr>
              <a:spLocks noChangeArrowheads="1"/>
            </p:cNvSpPr>
            <p:nvPr/>
          </p:nvSpPr>
          <p:spPr bwMode="auto">
            <a:xfrm>
              <a:off x="7897788" y="1722226"/>
              <a:ext cx="1728192" cy="3077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defRPr/>
              </a:pPr>
              <a:r>
                <a:rPr lang="zh-CN" altLang="en-US" sz="147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我高校情况</a:t>
              </a:r>
            </a:p>
          </p:txBody>
        </p:sp>
        <p:sp>
          <p:nvSpPr>
            <p:cNvPr id="17" name="圆角矩形 97">
              <a:extLst>
                <a:ext uri="{FF2B5EF4-FFF2-40B4-BE49-F238E27FC236}">
                  <a16:creationId xmlns:a16="http://schemas.microsoft.com/office/drawing/2014/main" id="{620FCA37-60B0-4DF8-84DE-57BA221C69A9}"/>
                </a:ext>
              </a:extLst>
            </p:cNvPr>
            <p:cNvSpPr/>
            <p:nvPr/>
          </p:nvSpPr>
          <p:spPr>
            <a:xfrm>
              <a:off x="7335865" y="1642592"/>
              <a:ext cx="2578146" cy="467045"/>
            </a:xfrm>
            <a:prstGeom prst="roundRect">
              <a:avLst>
                <a:gd name="adj" fmla="val 50000"/>
              </a:avLst>
            </a:prstGeom>
            <a:noFill/>
            <a:ln>
              <a:solidFill>
                <a:srgbClr val="5F0808"/>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srgbClr val="2F5EB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8" name="组合 17">
              <a:extLst>
                <a:ext uri="{FF2B5EF4-FFF2-40B4-BE49-F238E27FC236}">
                  <a16:creationId xmlns:a16="http://schemas.microsoft.com/office/drawing/2014/main" id="{FAD99DD7-A189-43EA-8F92-1F47A79F8FAE}"/>
                </a:ext>
              </a:extLst>
            </p:cNvPr>
            <p:cNvGrpSpPr/>
            <p:nvPr/>
          </p:nvGrpSpPr>
          <p:grpSpPr>
            <a:xfrm>
              <a:off x="7033691" y="1547365"/>
              <a:ext cx="657499" cy="657499"/>
              <a:chOff x="6961683" y="1619373"/>
              <a:chExt cx="657499" cy="657499"/>
            </a:xfrm>
          </p:grpSpPr>
          <p:sp>
            <p:nvSpPr>
              <p:cNvPr id="19" name="椭圆 18">
                <a:extLst>
                  <a:ext uri="{FF2B5EF4-FFF2-40B4-BE49-F238E27FC236}">
                    <a16:creationId xmlns:a16="http://schemas.microsoft.com/office/drawing/2014/main" id="{7265BA4B-9D20-48EC-8CF6-4840A1C0333E}"/>
                  </a:ext>
                </a:extLst>
              </p:cNvPr>
              <p:cNvSpPr/>
              <p:nvPr/>
            </p:nvSpPr>
            <p:spPr>
              <a:xfrm>
                <a:off x="6961683" y="1619373"/>
                <a:ext cx="657499" cy="657499"/>
              </a:xfrm>
              <a:prstGeom prst="ellipse">
                <a:avLst/>
              </a:prstGeom>
              <a:solidFill>
                <a:srgbClr val="5F0808"/>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dirty="0">
                  <a:solidFill>
                    <a:srgbClr val="2F5EB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0" name="组合 19">
                <a:extLst>
                  <a:ext uri="{FF2B5EF4-FFF2-40B4-BE49-F238E27FC236}">
                    <a16:creationId xmlns:a16="http://schemas.microsoft.com/office/drawing/2014/main" id="{BF64CBC7-38BD-4568-8909-0D25592E48CA}"/>
                  </a:ext>
                </a:extLst>
              </p:cNvPr>
              <p:cNvGrpSpPr/>
              <p:nvPr/>
            </p:nvGrpSpPr>
            <p:grpSpPr>
              <a:xfrm>
                <a:off x="7144192" y="1817619"/>
                <a:ext cx="357058" cy="261006"/>
                <a:chOff x="7599343" y="3871727"/>
                <a:chExt cx="790674" cy="577975"/>
              </a:xfrm>
              <a:solidFill>
                <a:schemeClr val="bg1"/>
              </a:solidFill>
              <a:effectLst/>
            </p:grpSpPr>
            <p:sp>
              <p:nvSpPr>
                <p:cNvPr id="21" name="任意多边形 85">
                  <a:extLst>
                    <a:ext uri="{FF2B5EF4-FFF2-40B4-BE49-F238E27FC236}">
                      <a16:creationId xmlns:a16="http://schemas.microsoft.com/office/drawing/2014/main" id="{E558A6EA-5C86-437F-A28F-6AF1BC63ACF2}"/>
                    </a:ext>
                  </a:extLst>
                </p:cNvPr>
                <p:cNvSpPr>
                  <a:spLocks noChangeArrowheads="1"/>
                </p:cNvSpPr>
                <p:nvPr/>
              </p:nvSpPr>
              <p:spPr bwMode="auto">
                <a:xfrm>
                  <a:off x="7622726" y="3973484"/>
                  <a:ext cx="628785" cy="476218"/>
                </a:xfrm>
                <a:custGeom>
                  <a:avLst/>
                  <a:gdLst>
                    <a:gd name="T0" fmla="*/ 96105 w 628567"/>
                    <a:gd name="T1" fmla="*/ 192304 h 476598"/>
                    <a:gd name="T2" fmla="*/ 96105 w 628567"/>
                    <a:gd name="T3" fmla="*/ 476598 h 476598"/>
                    <a:gd name="T4" fmla="*/ 0 w 628567"/>
                    <a:gd name="T5" fmla="*/ 476598 h 476598"/>
                    <a:gd name="T6" fmla="*/ 0 w 628567"/>
                    <a:gd name="T7" fmla="*/ 267440 h 476598"/>
                    <a:gd name="T8" fmla="*/ 451079 w 628567"/>
                    <a:gd name="T9" fmla="*/ 149738 h 476598"/>
                    <a:gd name="T10" fmla="*/ 451079 w 628567"/>
                    <a:gd name="T11" fmla="*/ 476598 h 476598"/>
                    <a:gd name="T12" fmla="*/ 354974 w 628567"/>
                    <a:gd name="T13" fmla="*/ 476598 h 476598"/>
                    <a:gd name="T14" fmla="*/ 354974 w 628567"/>
                    <a:gd name="T15" fmla="*/ 196833 h 476598"/>
                    <a:gd name="T16" fmla="*/ 357633 w 628567"/>
                    <a:gd name="T17" fmla="*/ 200277 h 476598"/>
                    <a:gd name="T18" fmla="*/ 359009 w 628567"/>
                    <a:gd name="T19" fmla="*/ 199214 h 476598"/>
                    <a:gd name="T20" fmla="*/ 372907 w 628567"/>
                    <a:gd name="T21" fmla="*/ 215687 h 476598"/>
                    <a:gd name="T22" fmla="*/ 255352 w 628567"/>
                    <a:gd name="T23" fmla="*/ 67803 h 476598"/>
                    <a:gd name="T24" fmla="*/ 273592 w 628567"/>
                    <a:gd name="T25" fmla="*/ 91427 h 476598"/>
                    <a:gd name="T26" fmla="*/ 273592 w 628567"/>
                    <a:gd name="T27" fmla="*/ 476598 h 476598"/>
                    <a:gd name="T28" fmla="*/ 177487 w 628567"/>
                    <a:gd name="T29" fmla="*/ 476598 h 476598"/>
                    <a:gd name="T30" fmla="*/ 177487 w 628567"/>
                    <a:gd name="T31" fmla="*/ 128679 h 476598"/>
                    <a:gd name="T32" fmla="*/ 628567 w 628567"/>
                    <a:gd name="T33" fmla="*/ 0 h 476598"/>
                    <a:gd name="T34" fmla="*/ 628567 w 628567"/>
                    <a:gd name="T35" fmla="*/ 476598 h 476598"/>
                    <a:gd name="T36" fmla="*/ 532462 w 628567"/>
                    <a:gd name="T37" fmla="*/ 476598 h 476598"/>
                    <a:gd name="T38" fmla="*/ 532462 w 628567"/>
                    <a:gd name="T39" fmla="*/ 81079 h 47659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28567"/>
                    <a:gd name="T61" fmla="*/ 0 h 476598"/>
                    <a:gd name="T62" fmla="*/ 628567 w 628567"/>
                    <a:gd name="T63" fmla="*/ 476598 h 47659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28567" h="476598">
                      <a:moveTo>
                        <a:pt x="96105" y="192304"/>
                      </a:moveTo>
                      <a:lnTo>
                        <a:pt x="96105" y="476598"/>
                      </a:lnTo>
                      <a:lnTo>
                        <a:pt x="0" y="476598"/>
                      </a:lnTo>
                      <a:lnTo>
                        <a:pt x="0" y="267440"/>
                      </a:lnTo>
                      <a:close/>
                      <a:moveTo>
                        <a:pt x="451079" y="149738"/>
                      </a:moveTo>
                      <a:lnTo>
                        <a:pt x="451079" y="476598"/>
                      </a:lnTo>
                      <a:lnTo>
                        <a:pt x="354974" y="476598"/>
                      </a:lnTo>
                      <a:lnTo>
                        <a:pt x="354974" y="196833"/>
                      </a:lnTo>
                      <a:lnTo>
                        <a:pt x="357633" y="200277"/>
                      </a:lnTo>
                      <a:lnTo>
                        <a:pt x="359009" y="199214"/>
                      </a:lnTo>
                      <a:lnTo>
                        <a:pt x="372907" y="215687"/>
                      </a:lnTo>
                      <a:close/>
                      <a:moveTo>
                        <a:pt x="255352" y="67803"/>
                      </a:moveTo>
                      <a:lnTo>
                        <a:pt x="273592" y="91427"/>
                      </a:lnTo>
                      <a:lnTo>
                        <a:pt x="273592" y="476598"/>
                      </a:lnTo>
                      <a:lnTo>
                        <a:pt x="177487" y="476598"/>
                      </a:lnTo>
                      <a:lnTo>
                        <a:pt x="177487" y="128679"/>
                      </a:lnTo>
                      <a:close/>
                      <a:moveTo>
                        <a:pt x="628567" y="0"/>
                      </a:moveTo>
                      <a:lnTo>
                        <a:pt x="628567" y="476598"/>
                      </a:lnTo>
                      <a:lnTo>
                        <a:pt x="532462" y="476598"/>
                      </a:lnTo>
                      <a:lnTo>
                        <a:pt x="532462" y="81079"/>
                      </a:lnTo>
                      <a:close/>
                    </a:path>
                  </a:pathLst>
                </a:custGeom>
                <a:grp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sz="975">
                    <a:solidFill>
                      <a:srgbClr val="2F5EB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任意多边形 86">
                  <a:extLst>
                    <a:ext uri="{FF2B5EF4-FFF2-40B4-BE49-F238E27FC236}">
                      <a16:creationId xmlns:a16="http://schemas.microsoft.com/office/drawing/2014/main" id="{5126F4E9-1FE7-4CDE-8295-A8C70D93CD93}"/>
                    </a:ext>
                  </a:extLst>
                </p:cNvPr>
                <p:cNvSpPr>
                  <a:spLocks noChangeArrowheads="1"/>
                </p:cNvSpPr>
                <p:nvPr/>
              </p:nvSpPr>
              <p:spPr bwMode="auto">
                <a:xfrm rot="13790841">
                  <a:off x="7831852" y="3639218"/>
                  <a:ext cx="325655" cy="790674"/>
                </a:xfrm>
                <a:custGeom>
                  <a:avLst/>
                  <a:gdLst>
                    <a:gd name="T0" fmla="*/ 97660 w 325915"/>
                    <a:gd name="T1" fmla="*/ 790400 h 790400"/>
                    <a:gd name="T2" fmla="*/ 0 w 325915"/>
                    <a:gd name="T3" fmla="*/ 664808 h 790400"/>
                    <a:gd name="T4" fmla="*/ 70970 w 325915"/>
                    <a:gd name="T5" fmla="*/ 664808 h 790400"/>
                    <a:gd name="T6" fmla="*/ 70970 w 325915"/>
                    <a:gd name="T7" fmla="*/ 320500 h 790400"/>
                    <a:gd name="T8" fmla="*/ 92523 w 325915"/>
                    <a:gd name="T9" fmla="*/ 320500 h 790400"/>
                    <a:gd name="T10" fmla="*/ 92598 w 325915"/>
                    <a:gd name="T11" fmla="*/ 318763 h 790400"/>
                    <a:gd name="T12" fmla="*/ 259805 w 325915"/>
                    <a:gd name="T13" fmla="*/ 326009 h 790400"/>
                    <a:gd name="T14" fmla="*/ 271953 w 325915"/>
                    <a:gd name="T15" fmla="*/ 0 h 790400"/>
                    <a:gd name="T16" fmla="*/ 325915 w 325915"/>
                    <a:gd name="T17" fmla="*/ 2011 h 790400"/>
                    <a:gd name="T18" fmla="*/ 311729 w 325915"/>
                    <a:gd name="T19" fmla="*/ 382747 h 790400"/>
                    <a:gd name="T20" fmla="*/ 257766 w 325915"/>
                    <a:gd name="T21" fmla="*/ 380736 h 790400"/>
                    <a:gd name="T22" fmla="*/ 257794 w 325915"/>
                    <a:gd name="T23" fmla="*/ 379973 h 790400"/>
                    <a:gd name="T24" fmla="*/ 124349 w 325915"/>
                    <a:gd name="T25" fmla="*/ 374190 h 790400"/>
                    <a:gd name="T26" fmla="*/ 124349 w 325915"/>
                    <a:gd name="T27" fmla="*/ 664808 h 790400"/>
                    <a:gd name="T28" fmla="*/ 195319 w 325915"/>
                    <a:gd name="T29" fmla="*/ 664808 h 7904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5915"/>
                    <a:gd name="T46" fmla="*/ 0 h 790400"/>
                    <a:gd name="T47" fmla="*/ 325915 w 325915"/>
                    <a:gd name="T48" fmla="*/ 790400 h 79040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5915" h="790400">
                      <a:moveTo>
                        <a:pt x="97660" y="790400"/>
                      </a:moveTo>
                      <a:lnTo>
                        <a:pt x="0" y="664808"/>
                      </a:lnTo>
                      <a:lnTo>
                        <a:pt x="70970" y="664808"/>
                      </a:lnTo>
                      <a:lnTo>
                        <a:pt x="70970" y="320500"/>
                      </a:lnTo>
                      <a:lnTo>
                        <a:pt x="92523" y="320500"/>
                      </a:lnTo>
                      <a:lnTo>
                        <a:pt x="92598" y="318763"/>
                      </a:lnTo>
                      <a:lnTo>
                        <a:pt x="259805" y="326009"/>
                      </a:lnTo>
                      <a:lnTo>
                        <a:pt x="271953" y="0"/>
                      </a:lnTo>
                      <a:lnTo>
                        <a:pt x="325915" y="2011"/>
                      </a:lnTo>
                      <a:lnTo>
                        <a:pt x="311729" y="382747"/>
                      </a:lnTo>
                      <a:lnTo>
                        <a:pt x="257766" y="380736"/>
                      </a:lnTo>
                      <a:lnTo>
                        <a:pt x="257794" y="379973"/>
                      </a:lnTo>
                      <a:lnTo>
                        <a:pt x="124349" y="374190"/>
                      </a:lnTo>
                      <a:lnTo>
                        <a:pt x="124349" y="664808"/>
                      </a:lnTo>
                      <a:lnTo>
                        <a:pt x="195319" y="664808"/>
                      </a:lnTo>
                      <a:close/>
                    </a:path>
                  </a:pathLst>
                </a:custGeom>
                <a:grp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sz="975">
                    <a:solidFill>
                      <a:srgbClr val="2F5EB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sp>
        <p:nvSpPr>
          <p:cNvPr id="23" name="TextBox 7">
            <a:extLst>
              <a:ext uri="{FF2B5EF4-FFF2-40B4-BE49-F238E27FC236}">
                <a16:creationId xmlns:a16="http://schemas.microsoft.com/office/drawing/2014/main" id="{EE56505C-614B-4810-B2F5-E31E22B6B775}"/>
              </a:ext>
            </a:extLst>
          </p:cNvPr>
          <p:cNvSpPr>
            <a:spLocks noChangeArrowheads="1"/>
          </p:cNvSpPr>
          <p:nvPr/>
        </p:nvSpPr>
        <p:spPr bwMode="auto">
          <a:xfrm>
            <a:off x="6783994" y="3054688"/>
            <a:ext cx="3228275" cy="6155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defRPr/>
            </a:pPr>
            <a:r>
              <a:rPr lang="zh-CN" altLang="en-US" sz="1000" dirty="0">
                <a:latin typeface="微软雅黑" panose="020B0503020204020204" pitchFamily="34" charset="-122"/>
                <a:ea typeface="微软雅黑" panose="020B0503020204020204" pitchFamily="34" charset="-122"/>
              </a:rPr>
              <a:t>您的内容打在这里，在此框中选择粘贴，并选择只保留文字。您的内容打在这里，在此框中选择粘贴，并选择只保留文字。您的内容打在这里，在此框中选择粘贴，并选择只保留文字。</a:t>
            </a:r>
            <a:endParaRPr lang="zh-CN" altLang="en-US" sz="1029" dirty="0">
              <a:solidFill>
                <a:srgbClr val="2F5EB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4" name="组合 23">
            <a:extLst>
              <a:ext uri="{FF2B5EF4-FFF2-40B4-BE49-F238E27FC236}">
                <a16:creationId xmlns:a16="http://schemas.microsoft.com/office/drawing/2014/main" id="{EDD1D7CA-3842-41A0-A89D-61558B0B87BC}"/>
              </a:ext>
            </a:extLst>
          </p:cNvPr>
          <p:cNvGrpSpPr/>
          <p:nvPr/>
        </p:nvGrpSpPr>
        <p:grpSpPr>
          <a:xfrm>
            <a:off x="6783992" y="4212055"/>
            <a:ext cx="3122430" cy="483231"/>
            <a:chOff x="7033691" y="3923629"/>
            <a:chExt cx="4248472" cy="657499"/>
          </a:xfrm>
          <a:effectLst/>
        </p:grpSpPr>
        <p:sp>
          <p:nvSpPr>
            <p:cNvPr id="25" name="圆角矩形 107">
              <a:extLst>
                <a:ext uri="{FF2B5EF4-FFF2-40B4-BE49-F238E27FC236}">
                  <a16:creationId xmlns:a16="http://schemas.microsoft.com/office/drawing/2014/main" id="{2C55C87B-1ED4-40A8-8AEB-E02DE74CC05F}"/>
                </a:ext>
              </a:extLst>
            </p:cNvPr>
            <p:cNvSpPr/>
            <p:nvPr/>
          </p:nvSpPr>
          <p:spPr>
            <a:xfrm>
              <a:off x="7335865" y="4011960"/>
              <a:ext cx="3946298" cy="467045"/>
            </a:xfrm>
            <a:prstGeom prst="roundRect">
              <a:avLst>
                <a:gd name="adj" fmla="val 50000"/>
              </a:avLst>
            </a:prstGeom>
            <a:noFill/>
            <a:ln>
              <a:solidFill>
                <a:srgbClr val="5F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srgbClr val="0070C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圆角矩形 113">
              <a:extLst>
                <a:ext uri="{FF2B5EF4-FFF2-40B4-BE49-F238E27FC236}">
                  <a16:creationId xmlns:a16="http://schemas.microsoft.com/office/drawing/2014/main" id="{7531E973-B762-4EA7-84C0-9816CF4ED5D2}"/>
                </a:ext>
              </a:extLst>
            </p:cNvPr>
            <p:cNvSpPr/>
            <p:nvPr/>
          </p:nvSpPr>
          <p:spPr>
            <a:xfrm>
              <a:off x="7321723" y="4011960"/>
              <a:ext cx="3745148" cy="467045"/>
            </a:xfrm>
            <a:prstGeom prst="roundRect">
              <a:avLst>
                <a:gd name="adj" fmla="val 50000"/>
              </a:avLst>
            </a:prstGeom>
            <a:solidFill>
              <a:srgbClr val="5F080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srgbClr val="0070C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8" name="组合 27">
              <a:extLst>
                <a:ext uri="{FF2B5EF4-FFF2-40B4-BE49-F238E27FC236}">
                  <a16:creationId xmlns:a16="http://schemas.microsoft.com/office/drawing/2014/main" id="{E08D3D4B-7019-49F9-8D7B-311AFB12E808}"/>
                </a:ext>
              </a:extLst>
            </p:cNvPr>
            <p:cNvGrpSpPr/>
            <p:nvPr/>
          </p:nvGrpSpPr>
          <p:grpSpPr>
            <a:xfrm>
              <a:off x="7033691" y="3923629"/>
              <a:ext cx="657499" cy="657499"/>
              <a:chOff x="6961683" y="3995637"/>
              <a:chExt cx="657499" cy="657499"/>
            </a:xfrm>
          </p:grpSpPr>
          <p:sp>
            <p:nvSpPr>
              <p:cNvPr id="30" name="椭圆 29">
                <a:extLst>
                  <a:ext uri="{FF2B5EF4-FFF2-40B4-BE49-F238E27FC236}">
                    <a16:creationId xmlns:a16="http://schemas.microsoft.com/office/drawing/2014/main" id="{683F3485-DC37-4A92-B36C-B4FD4B8081BA}"/>
                  </a:ext>
                </a:extLst>
              </p:cNvPr>
              <p:cNvSpPr/>
              <p:nvPr/>
            </p:nvSpPr>
            <p:spPr>
              <a:xfrm>
                <a:off x="6961683" y="3995637"/>
                <a:ext cx="657499" cy="657499"/>
              </a:xfrm>
              <a:prstGeom prst="ellipse">
                <a:avLst/>
              </a:prstGeom>
              <a:solidFill>
                <a:srgbClr val="5F0808"/>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srgbClr val="0070C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Freeform 34">
                <a:extLst>
                  <a:ext uri="{FF2B5EF4-FFF2-40B4-BE49-F238E27FC236}">
                    <a16:creationId xmlns:a16="http://schemas.microsoft.com/office/drawing/2014/main" id="{8959F471-AF99-42B2-84CF-E0D8EDF5CB6D}"/>
                  </a:ext>
                </a:extLst>
              </p:cNvPr>
              <p:cNvSpPr>
                <a:spLocks noEditPoints="1"/>
              </p:cNvSpPr>
              <p:nvPr/>
            </p:nvSpPr>
            <p:spPr bwMode="auto">
              <a:xfrm>
                <a:off x="7122056" y="4164494"/>
                <a:ext cx="336751" cy="338622"/>
              </a:xfrm>
              <a:custGeom>
                <a:avLst/>
                <a:gdLst>
                  <a:gd name="T0" fmla="*/ 180 w 199"/>
                  <a:gd name="T1" fmla="*/ 80 h 199"/>
                  <a:gd name="T2" fmla="*/ 118 w 199"/>
                  <a:gd name="T3" fmla="*/ 19 h 199"/>
                  <a:gd name="T4" fmla="*/ 137 w 199"/>
                  <a:gd name="T5" fmla="*/ 0 h 199"/>
                  <a:gd name="T6" fmla="*/ 199 w 199"/>
                  <a:gd name="T7" fmla="*/ 62 h 199"/>
                  <a:gd name="T8" fmla="*/ 180 w 199"/>
                  <a:gd name="T9" fmla="*/ 80 h 199"/>
                  <a:gd name="T10" fmla="*/ 162 w 199"/>
                  <a:gd name="T11" fmla="*/ 98 h 199"/>
                  <a:gd name="T12" fmla="*/ 160 w 199"/>
                  <a:gd name="T13" fmla="*/ 99 h 199"/>
                  <a:gd name="T14" fmla="*/ 149 w 199"/>
                  <a:gd name="T15" fmla="*/ 99 h 199"/>
                  <a:gd name="T16" fmla="*/ 137 w 199"/>
                  <a:gd name="T17" fmla="*/ 99 h 199"/>
                  <a:gd name="T18" fmla="*/ 124 w 199"/>
                  <a:gd name="T19" fmla="*/ 149 h 199"/>
                  <a:gd name="T20" fmla="*/ 25 w 199"/>
                  <a:gd name="T21" fmla="*/ 199 h 199"/>
                  <a:gd name="T22" fmla="*/ 13 w 199"/>
                  <a:gd name="T23" fmla="*/ 199 h 199"/>
                  <a:gd name="T24" fmla="*/ 52 w 199"/>
                  <a:gd name="T25" fmla="*/ 159 h 199"/>
                  <a:gd name="T26" fmla="*/ 62 w 199"/>
                  <a:gd name="T27" fmla="*/ 161 h 199"/>
                  <a:gd name="T28" fmla="*/ 87 w 199"/>
                  <a:gd name="T29" fmla="*/ 137 h 199"/>
                  <a:gd name="T30" fmla="*/ 62 w 199"/>
                  <a:gd name="T31" fmla="*/ 112 h 199"/>
                  <a:gd name="T32" fmla="*/ 37 w 199"/>
                  <a:gd name="T33" fmla="*/ 137 h 199"/>
                  <a:gd name="T34" fmla="*/ 40 w 199"/>
                  <a:gd name="T35" fmla="*/ 147 h 199"/>
                  <a:gd name="T36" fmla="*/ 0 w 199"/>
                  <a:gd name="T37" fmla="*/ 186 h 199"/>
                  <a:gd name="T38" fmla="*/ 0 w 199"/>
                  <a:gd name="T39" fmla="*/ 174 h 199"/>
                  <a:gd name="T40" fmla="*/ 50 w 199"/>
                  <a:gd name="T41" fmla="*/ 75 h 199"/>
                  <a:gd name="T42" fmla="*/ 100 w 199"/>
                  <a:gd name="T43" fmla="*/ 62 h 199"/>
                  <a:gd name="T44" fmla="*/ 100 w 199"/>
                  <a:gd name="T45" fmla="*/ 50 h 199"/>
                  <a:gd name="T46" fmla="*/ 100 w 199"/>
                  <a:gd name="T47" fmla="*/ 38 h 199"/>
                  <a:gd name="T48" fmla="*/ 100 w 199"/>
                  <a:gd name="T49" fmla="*/ 37 h 199"/>
                  <a:gd name="T50" fmla="*/ 106 w 199"/>
                  <a:gd name="T51" fmla="*/ 31 h 199"/>
                  <a:gd name="T52" fmla="*/ 167 w 199"/>
                  <a:gd name="T53" fmla="*/ 93 h 199"/>
                  <a:gd name="T54" fmla="*/ 162 w 199"/>
                  <a:gd name="T55" fmla="*/ 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9" h="199">
                    <a:moveTo>
                      <a:pt x="180" y="80"/>
                    </a:moveTo>
                    <a:cubicBezTo>
                      <a:pt x="118" y="19"/>
                      <a:pt x="118" y="19"/>
                      <a:pt x="118" y="19"/>
                    </a:cubicBezTo>
                    <a:cubicBezTo>
                      <a:pt x="137" y="0"/>
                      <a:pt x="137" y="0"/>
                      <a:pt x="137" y="0"/>
                    </a:cubicBezTo>
                    <a:cubicBezTo>
                      <a:pt x="199" y="62"/>
                      <a:pt x="199" y="62"/>
                      <a:pt x="199" y="62"/>
                    </a:cubicBezTo>
                    <a:lnTo>
                      <a:pt x="180" y="80"/>
                    </a:lnTo>
                    <a:close/>
                    <a:moveTo>
                      <a:pt x="162" y="98"/>
                    </a:moveTo>
                    <a:cubicBezTo>
                      <a:pt x="161" y="99"/>
                      <a:pt x="161" y="99"/>
                      <a:pt x="160" y="99"/>
                    </a:cubicBezTo>
                    <a:cubicBezTo>
                      <a:pt x="149" y="99"/>
                      <a:pt x="149" y="99"/>
                      <a:pt x="149" y="99"/>
                    </a:cubicBezTo>
                    <a:cubicBezTo>
                      <a:pt x="137" y="99"/>
                      <a:pt x="137" y="99"/>
                      <a:pt x="137" y="99"/>
                    </a:cubicBezTo>
                    <a:cubicBezTo>
                      <a:pt x="124" y="149"/>
                      <a:pt x="124" y="149"/>
                      <a:pt x="124" y="149"/>
                    </a:cubicBezTo>
                    <a:cubicBezTo>
                      <a:pt x="25" y="199"/>
                      <a:pt x="25" y="199"/>
                      <a:pt x="25" y="199"/>
                    </a:cubicBezTo>
                    <a:cubicBezTo>
                      <a:pt x="13" y="199"/>
                      <a:pt x="13" y="199"/>
                      <a:pt x="13" y="199"/>
                    </a:cubicBezTo>
                    <a:cubicBezTo>
                      <a:pt x="52" y="159"/>
                      <a:pt x="52" y="159"/>
                      <a:pt x="52" y="159"/>
                    </a:cubicBezTo>
                    <a:cubicBezTo>
                      <a:pt x="55" y="161"/>
                      <a:pt x="59" y="161"/>
                      <a:pt x="62" y="161"/>
                    </a:cubicBezTo>
                    <a:cubicBezTo>
                      <a:pt x="76" y="161"/>
                      <a:pt x="87" y="150"/>
                      <a:pt x="87" y="137"/>
                    </a:cubicBezTo>
                    <a:cubicBezTo>
                      <a:pt x="87" y="123"/>
                      <a:pt x="76" y="112"/>
                      <a:pt x="62" y="112"/>
                    </a:cubicBezTo>
                    <a:cubicBezTo>
                      <a:pt x="49" y="112"/>
                      <a:pt x="37" y="123"/>
                      <a:pt x="37" y="137"/>
                    </a:cubicBezTo>
                    <a:cubicBezTo>
                      <a:pt x="37" y="140"/>
                      <a:pt x="38" y="144"/>
                      <a:pt x="40" y="147"/>
                    </a:cubicBezTo>
                    <a:cubicBezTo>
                      <a:pt x="0" y="186"/>
                      <a:pt x="0" y="186"/>
                      <a:pt x="0" y="186"/>
                    </a:cubicBezTo>
                    <a:cubicBezTo>
                      <a:pt x="0" y="174"/>
                      <a:pt x="0" y="174"/>
                      <a:pt x="0" y="174"/>
                    </a:cubicBezTo>
                    <a:cubicBezTo>
                      <a:pt x="50" y="75"/>
                      <a:pt x="50" y="75"/>
                      <a:pt x="50" y="75"/>
                    </a:cubicBezTo>
                    <a:cubicBezTo>
                      <a:pt x="100" y="62"/>
                      <a:pt x="100" y="62"/>
                      <a:pt x="100" y="62"/>
                    </a:cubicBezTo>
                    <a:cubicBezTo>
                      <a:pt x="100" y="50"/>
                      <a:pt x="100" y="50"/>
                      <a:pt x="100" y="50"/>
                    </a:cubicBezTo>
                    <a:cubicBezTo>
                      <a:pt x="100" y="38"/>
                      <a:pt x="100" y="38"/>
                      <a:pt x="100" y="38"/>
                    </a:cubicBezTo>
                    <a:cubicBezTo>
                      <a:pt x="100" y="37"/>
                      <a:pt x="100" y="37"/>
                      <a:pt x="100" y="37"/>
                    </a:cubicBezTo>
                    <a:cubicBezTo>
                      <a:pt x="106" y="31"/>
                      <a:pt x="106" y="31"/>
                      <a:pt x="106" y="31"/>
                    </a:cubicBezTo>
                    <a:cubicBezTo>
                      <a:pt x="167" y="93"/>
                      <a:pt x="167" y="93"/>
                      <a:pt x="167" y="93"/>
                    </a:cubicBezTo>
                    <a:lnTo>
                      <a:pt x="162" y="98"/>
                    </a:lnTo>
                    <a:close/>
                  </a:path>
                </a:pathLst>
              </a:custGeom>
              <a:solidFill>
                <a:schemeClr val="bg1"/>
              </a:solidFill>
              <a:ln>
                <a:noFill/>
              </a:ln>
              <a:effectLst>
                <a:outerShdw blurRad="50800" dist="38100" dir="2700000" algn="tl" rotWithShape="0">
                  <a:prstClr val="black">
                    <a:alpha val="40000"/>
                  </a:prstClr>
                </a:outerShdw>
              </a:effectLst>
            </p:spPr>
            <p:txBody>
              <a:bodyPr vert="horz" wrap="square" lIns="67204" tIns="33602" rIns="67204" bIns="33602" numCol="1" anchor="t" anchorCtr="0" compatLnSpc="1">
                <a:prstTxWarp prst="textNoShape">
                  <a:avLst/>
                </a:prstTxWarp>
              </a:bodyPr>
              <a:lstStyle/>
              <a:p>
                <a:endParaRPr lang="zh-CN" altLang="en-US" sz="975">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9" name="TextBox 7">
              <a:extLst>
                <a:ext uri="{FF2B5EF4-FFF2-40B4-BE49-F238E27FC236}">
                  <a16:creationId xmlns:a16="http://schemas.microsoft.com/office/drawing/2014/main" id="{FE40E16E-8F72-47E9-A9AF-E905A93EC3C9}"/>
                </a:ext>
              </a:extLst>
            </p:cNvPr>
            <p:cNvSpPr>
              <a:spLocks noChangeArrowheads="1"/>
            </p:cNvSpPr>
            <p:nvPr/>
          </p:nvSpPr>
          <p:spPr bwMode="auto">
            <a:xfrm>
              <a:off x="8039835" y="4098489"/>
              <a:ext cx="1728192" cy="3077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defRPr/>
              </a:pPr>
              <a:r>
                <a:rPr lang="zh-CN" altLang="en-US" sz="147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计划完成</a:t>
              </a:r>
              <a:r>
                <a:rPr lang="en-US" altLang="zh-CN" sz="147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95%</a:t>
              </a:r>
              <a:endParaRPr lang="zh-CN" altLang="en-US" sz="1470" b="1" dirty="0">
                <a:solidFill>
                  <a:schemeClr val="bg1"/>
                </a:solidFill>
                <a:latin typeface="微软雅黑" panose="020B0503020204020204" pitchFamily="34" charset="-122"/>
                <a:ea typeface="微软雅黑" pitchFamily="34" charset="-122"/>
                <a:sym typeface="微软雅黑" panose="020B0503020204020204" pitchFamily="34" charset="-122"/>
              </a:endParaRPr>
            </a:p>
          </p:txBody>
        </p:sp>
      </p:grpSp>
      <p:grpSp>
        <p:nvGrpSpPr>
          <p:cNvPr id="32" name="组合 31">
            <a:extLst>
              <a:ext uri="{FF2B5EF4-FFF2-40B4-BE49-F238E27FC236}">
                <a16:creationId xmlns:a16="http://schemas.microsoft.com/office/drawing/2014/main" id="{FCA03147-0152-46DC-8225-47B85C7D515A}"/>
              </a:ext>
            </a:extLst>
          </p:cNvPr>
          <p:cNvGrpSpPr/>
          <p:nvPr/>
        </p:nvGrpSpPr>
        <p:grpSpPr>
          <a:xfrm>
            <a:off x="6783992" y="4741279"/>
            <a:ext cx="3122430" cy="483231"/>
            <a:chOff x="7033691" y="4643709"/>
            <a:chExt cx="4248472" cy="657499"/>
          </a:xfrm>
          <a:effectLst/>
        </p:grpSpPr>
        <p:sp>
          <p:nvSpPr>
            <p:cNvPr id="33" name="圆角矩形 115">
              <a:extLst>
                <a:ext uri="{FF2B5EF4-FFF2-40B4-BE49-F238E27FC236}">
                  <a16:creationId xmlns:a16="http://schemas.microsoft.com/office/drawing/2014/main" id="{5D744831-F6CE-40A0-B139-11E7FD6DDA69}"/>
                </a:ext>
              </a:extLst>
            </p:cNvPr>
            <p:cNvSpPr/>
            <p:nvPr/>
          </p:nvSpPr>
          <p:spPr>
            <a:xfrm>
              <a:off x="7335865" y="4732040"/>
              <a:ext cx="3946298" cy="467045"/>
            </a:xfrm>
            <a:prstGeom prst="roundRect">
              <a:avLst>
                <a:gd name="adj" fmla="val 50000"/>
              </a:avLst>
            </a:prstGeom>
            <a:noFill/>
            <a:ln>
              <a:solidFill>
                <a:srgbClr val="5F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圆角矩形 116">
              <a:extLst>
                <a:ext uri="{FF2B5EF4-FFF2-40B4-BE49-F238E27FC236}">
                  <a16:creationId xmlns:a16="http://schemas.microsoft.com/office/drawing/2014/main" id="{17DCC7E2-2088-48F0-8020-CAAC874761BD}"/>
                </a:ext>
              </a:extLst>
            </p:cNvPr>
            <p:cNvSpPr/>
            <p:nvPr/>
          </p:nvSpPr>
          <p:spPr>
            <a:xfrm>
              <a:off x="7321723" y="4732040"/>
              <a:ext cx="3600400" cy="467045"/>
            </a:xfrm>
            <a:prstGeom prst="roundRect">
              <a:avLst>
                <a:gd name="adj" fmla="val 50000"/>
              </a:avLst>
            </a:prstGeom>
            <a:solidFill>
              <a:srgbClr val="5F080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srgbClr val="0070C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TextBox 7">
              <a:extLst>
                <a:ext uri="{FF2B5EF4-FFF2-40B4-BE49-F238E27FC236}">
                  <a16:creationId xmlns:a16="http://schemas.microsoft.com/office/drawing/2014/main" id="{5461C657-861C-4437-8B5C-3EEB40A0A562}"/>
                </a:ext>
              </a:extLst>
            </p:cNvPr>
            <p:cNvSpPr>
              <a:spLocks noChangeArrowheads="1"/>
            </p:cNvSpPr>
            <p:nvPr/>
          </p:nvSpPr>
          <p:spPr bwMode="auto">
            <a:xfrm>
              <a:off x="8039835" y="4818569"/>
              <a:ext cx="2027712" cy="3077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defRPr/>
              </a:pPr>
              <a:r>
                <a:rPr lang="zh-CN" altLang="en-US" sz="147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计划完成</a:t>
              </a:r>
              <a:r>
                <a:rPr lang="en-US" altLang="zh-CN" sz="147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950</a:t>
              </a:r>
              <a:r>
                <a:rPr lang="zh-CN" altLang="en-US" sz="147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万</a:t>
              </a:r>
            </a:p>
          </p:txBody>
        </p:sp>
        <p:grpSp>
          <p:nvGrpSpPr>
            <p:cNvPr id="36" name="组合 35">
              <a:extLst>
                <a:ext uri="{FF2B5EF4-FFF2-40B4-BE49-F238E27FC236}">
                  <a16:creationId xmlns:a16="http://schemas.microsoft.com/office/drawing/2014/main" id="{BB561E04-F1A8-43FA-9DE5-210A26B4769C}"/>
                </a:ext>
              </a:extLst>
            </p:cNvPr>
            <p:cNvGrpSpPr/>
            <p:nvPr/>
          </p:nvGrpSpPr>
          <p:grpSpPr>
            <a:xfrm>
              <a:off x="7033691" y="4643709"/>
              <a:ext cx="657499" cy="657499"/>
              <a:chOff x="6961683" y="4715717"/>
              <a:chExt cx="657499" cy="657499"/>
            </a:xfrm>
          </p:grpSpPr>
          <p:sp>
            <p:nvSpPr>
              <p:cNvPr id="37" name="椭圆 36">
                <a:extLst>
                  <a:ext uri="{FF2B5EF4-FFF2-40B4-BE49-F238E27FC236}">
                    <a16:creationId xmlns:a16="http://schemas.microsoft.com/office/drawing/2014/main" id="{72BBC504-73C2-419E-A340-76CE2F85309B}"/>
                  </a:ext>
                </a:extLst>
              </p:cNvPr>
              <p:cNvSpPr/>
              <p:nvPr/>
            </p:nvSpPr>
            <p:spPr>
              <a:xfrm>
                <a:off x="6961683" y="4715717"/>
                <a:ext cx="657499" cy="657499"/>
              </a:xfrm>
              <a:prstGeom prst="ellipse">
                <a:avLst/>
              </a:prstGeom>
              <a:solidFill>
                <a:srgbClr val="5F0808"/>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srgbClr val="0070C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Freeform 199">
                <a:extLst>
                  <a:ext uri="{FF2B5EF4-FFF2-40B4-BE49-F238E27FC236}">
                    <a16:creationId xmlns:a16="http://schemas.microsoft.com/office/drawing/2014/main" id="{A37E7EB0-E301-4602-B896-8ACB54D0BF65}"/>
                  </a:ext>
                </a:extLst>
              </p:cNvPr>
              <p:cNvSpPr>
                <a:spLocks noEditPoints="1"/>
              </p:cNvSpPr>
              <p:nvPr/>
            </p:nvSpPr>
            <p:spPr bwMode="auto">
              <a:xfrm>
                <a:off x="7173694" y="4904711"/>
                <a:ext cx="246063" cy="288925"/>
              </a:xfrm>
              <a:custGeom>
                <a:avLst/>
                <a:gdLst>
                  <a:gd name="T0" fmla="*/ 92 w 171"/>
                  <a:gd name="T1" fmla="*/ 153 h 201"/>
                  <a:gd name="T2" fmla="*/ 99 w 171"/>
                  <a:gd name="T3" fmla="*/ 143 h 201"/>
                  <a:gd name="T4" fmla="*/ 92 w 171"/>
                  <a:gd name="T5" fmla="*/ 133 h 201"/>
                  <a:gd name="T6" fmla="*/ 104 w 171"/>
                  <a:gd name="T7" fmla="*/ 47 h 201"/>
                  <a:gd name="T8" fmla="*/ 98 w 171"/>
                  <a:gd name="T9" fmla="*/ 9 h 201"/>
                  <a:gd name="T10" fmla="*/ 93 w 171"/>
                  <a:gd name="T11" fmla="*/ 2 h 201"/>
                  <a:gd name="T12" fmla="*/ 76 w 171"/>
                  <a:gd name="T13" fmla="*/ 35 h 201"/>
                  <a:gd name="T14" fmla="*/ 59 w 171"/>
                  <a:gd name="T15" fmla="*/ 28 h 201"/>
                  <a:gd name="T16" fmla="*/ 74 w 171"/>
                  <a:gd name="T17" fmla="*/ 95 h 201"/>
                  <a:gd name="T18" fmla="*/ 74 w 171"/>
                  <a:gd name="T19" fmla="*/ 104 h 201"/>
                  <a:gd name="T20" fmla="*/ 79 w 171"/>
                  <a:gd name="T21" fmla="*/ 92 h 201"/>
                  <a:gd name="T22" fmla="*/ 171 w 171"/>
                  <a:gd name="T23" fmla="*/ 179 h 201"/>
                  <a:gd name="T24" fmla="*/ 85 w 171"/>
                  <a:gd name="T25" fmla="*/ 49 h 201"/>
                  <a:gd name="T26" fmla="*/ 80 w 171"/>
                  <a:gd name="T27" fmla="*/ 49 h 201"/>
                  <a:gd name="T28" fmla="*/ 67 w 171"/>
                  <a:gd name="T29" fmla="*/ 50 h 201"/>
                  <a:gd name="T30" fmla="*/ 0 w 171"/>
                  <a:gd name="T31" fmla="*/ 179 h 201"/>
                  <a:gd name="T32" fmla="*/ 0 w 171"/>
                  <a:gd name="T33" fmla="*/ 181 h 201"/>
                  <a:gd name="T34" fmla="*/ 2 w 171"/>
                  <a:gd name="T35" fmla="*/ 186 h 201"/>
                  <a:gd name="T36" fmla="*/ 84 w 171"/>
                  <a:gd name="T37" fmla="*/ 201 h 201"/>
                  <a:gd name="T38" fmla="*/ 91 w 171"/>
                  <a:gd name="T39" fmla="*/ 201 h 201"/>
                  <a:gd name="T40" fmla="*/ 134 w 171"/>
                  <a:gd name="T41" fmla="*/ 199 h 201"/>
                  <a:gd name="T42" fmla="*/ 170 w 171"/>
                  <a:gd name="T43" fmla="*/ 186 h 201"/>
                  <a:gd name="T44" fmla="*/ 171 w 171"/>
                  <a:gd name="T45" fmla="*/ 181 h 201"/>
                  <a:gd name="T46" fmla="*/ 171 w 171"/>
                  <a:gd name="T47" fmla="*/ 179 h 201"/>
                  <a:gd name="T48" fmla="*/ 112 w 171"/>
                  <a:gd name="T49" fmla="*/ 162 h 201"/>
                  <a:gd name="T50" fmla="*/ 92 w 171"/>
                  <a:gd name="T51" fmla="*/ 169 h 201"/>
                  <a:gd name="T52" fmla="*/ 79 w 171"/>
                  <a:gd name="T53" fmla="*/ 183 h 201"/>
                  <a:gd name="T54" fmla="*/ 65 w 171"/>
                  <a:gd name="T55" fmla="*/ 166 h 201"/>
                  <a:gd name="T56" fmla="*/ 49 w 171"/>
                  <a:gd name="T57" fmla="*/ 152 h 201"/>
                  <a:gd name="T58" fmla="*/ 71 w 171"/>
                  <a:gd name="T59" fmla="*/ 139 h 201"/>
                  <a:gd name="T60" fmla="*/ 79 w 171"/>
                  <a:gd name="T61" fmla="*/ 152 h 201"/>
                  <a:gd name="T62" fmla="*/ 62 w 171"/>
                  <a:gd name="T63" fmla="*/ 124 h 201"/>
                  <a:gd name="T64" fmla="*/ 49 w 171"/>
                  <a:gd name="T65" fmla="*/ 102 h 201"/>
                  <a:gd name="T66" fmla="*/ 79 w 171"/>
                  <a:gd name="T67" fmla="*/ 75 h 201"/>
                  <a:gd name="T68" fmla="*/ 92 w 171"/>
                  <a:gd name="T69" fmla="*/ 63 h 201"/>
                  <a:gd name="T70" fmla="*/ 110 w 171"/>
                  <a:gd name="T71" fmla="*/ 82 h 201"/>
                  <a:gd name="T72" fmla="*/ 97 w 171"/>
                  <a:gd name="T73" fmla="*/ 101 h 201"/>
                  <a:gd name="T74" fmla="*/ 92 w 171"/>
                  <a:gd name="T75" fmla="*/ 92 h 201"/>
                  <a:gd name="T76" fmla="*/ 114 w 171"/>
                  <a:gd name="T77" fmla="*/ 121 h 201"/>
                  <a:gd name="T78" fmla="*/ 120 w 171"/>
                  <a:gd name="T79" fmla="*/ 152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1" h="201">
                    <a:moveTo>
                      <a:pt x="92" y="133"/>
                    </a:moveTo>
                    <a:cubicBezTo>
                      <a:pt x="92" y="153"/>
                      <a:pt x="92" y="153"/>
                      <a:pt x="92" y="153"/>
                    </a:cubicBezTo>
                    <a:cubicBezTo>
                      <a:pt x="95" y="152"/>
                      <a:pt x="95" y="151"/>
                      <a:pt x="97" y="149"/>
                    </a:cubicBezTo>
                    <a:cubicBezTo>
                      <a:pt x="98" y="147"/>
                      <a:pt x="99" y="145"/>
                      <a:pt x="99" y="143"/>
                    </a:cubicBezTo>
                    <a:cubicBezTo>
                      <a:pt x="99" y="141"/>
                      <a:pt x="99" y="139"/>
                      <a:pt x="97" y="138"/>
                    </a:cubicBezTo>
                    <a:cubicBezTo>
                      <a:pt x="96" y="136"/>
                      <a:pt x="96" y="134"/>
                      <a:pt x="92" y="133"/>
                    </a:cubicBezTo>
                    <a:close/>
                    <a:moveTo>
                      <a:pt x="62" y="47"/>
                    </a:moveTo>
                    <a:cubicBezTo>
                      <a:pt x="64" y="46"/>
                      <a:pt x="83" y="39"/>
                      <a:pt x="104" y="47"/>
                    </a:cubicBezTo>
                    <a:cubicBezTo>
                      <a:pt x="102" y="32"/>
                      <a:pt x="109" y="25"/>
                      <a:pt x="109" y="20"/>
                    </a:cubicBezTo>
                    <a:cubicBezTo>
                      <a:pt x="109" y="7"/>
                      <a:pt x="104" y="15"/>
                      <a:pt x="98" y="9"/>
                    </a:cubicBezTo>
                    <a:cubicBezTo>
                      <a:pt x="97" y="11"/>
                      <a:pt x="100" y="21"/>
                      <a:pt x="92" y="31"/>
                    </a:cubicBezTo>
                    <a:cubicBezTo>
                      <a:pt x="97" y="17"/>
                      <a:pt x="93" y="0"/>
                      <a:pt x="93" y="2"/>
                    </a:cubicBezTo>
                    <a:cubicBezTo>
                      <a:pt x="86" y="9"/>
                      <a:pt x="79" y="1"/>
                      <a:pt x="76" y="10"/>
                    </a:cubicBezTo>
                    <a:cubicBezTo>
                      <a:pt x="75" y="13"/>
                      <a:pt x="83" y="22"/>
                      <a:pt x="76" y="35"/>
                    </a:cubicBezTo>
                    <a:cubicBezTo>
                      <a:pt x="76" y="19"/>
                      <a:pt x="72" y="14"/>
                      <a:pt x="73" y="16"/>
                    </a:cubicBezTo>
                    <a:cubicBezTo>
                      <a:pt x="69" y="26"/>
                      <a:pt x="59" y="12"/>
                      <a:pt x="59" y="28"/>
                    </a:cubicBezTo>
                    <a:cubicBezTo>
                      <a:pt x="59" y="31"/>
                      <a:pt x="67" y="35"/>
                      <a:pt x="62" y="47"/>
                    </a:cubicBezTo>
                    <a:close/>
                    <a:moveTo>
                      <a:pt x="74" y="95"/>
                    </a:moveTo>
                    <a:cubicBezTo>
                      <a:pt x="73" y="96"/>
                      <a:pt x="73" y="98"/>
                      <a:pt x="73" y="99"/>
                    </a:cubicBezTo>
                    <a:cubicBezTo>
                      <a:pt x="73" y="101"/>
                      <a:pt x="73" y="103"/>
                      <a:pt x="74" y="104"/>
                    </a:cubicBezTo>
                    <a:cubicBezTo>
                      <a:pt x="75" y="106"/>
                      <a:pt x="77" y="107"/>
                      <a:pt x="79" y="108"/>
                    </a:cubicBezTo>
                    <a:cubicBezTo>
                      <a:pt x="79" y="92"/>
                      <a:pt x="79" y="92"/>
                      <a:pt x="79" y="92"/>
                    </a:cubicBezTo>
                    <a:cubicBezTo>
                      <a:pt x="77" y="92"/>
                      <a:pt x="75" y="93"/>
                      <a:pt x="74" y="95"/>
                    </a:cubicBezTo>
                    <a:close/>
                    <a:moveTo>
                      <a:pt x="171" y="179"/>
                    </a:moveTo>
                    <a:cubicBezTo>
                      <a:pt x="163" y="73"/>
                      <a:pt x="126" y="60"/>
                      <a:pt x="116" y="54"/>
                    </a:cubicBezTo>
                    <a:cubicBezTo>
                      <a:pt x="108" y="51"/>
                      <a:pt x="96" y="50"/>
                      <a:pt x="85" y="49"/>
                    </a:cubicBezTo>
                    <a:cubicBezTo>
                      <a:pt x="84" y="49"/>
                      <a:pt x="83" y="49"/>
                      <a:pt x="82" y="49"/>
                    </a:cubicBezTo>
                    <a:cubicBezTo>
                      <a:pt x="82" y="49"/>
                      <a:pt x="81" y="49"/>
                      <a:pt x="80" y="49"/>
                    </a:cubicBezTo>
                    <a:cubicBezTo>
                      <a:pt x="79" y="49"/>
                      <a:pt x="77" y="49"/>
                      <a:pt x="76" y="50"/>
                    </a:cubicBezTo>
                    <a:cubicBezTo>
                      <a:pt x="73" y="50"/>
                      <a:pt x="70" y="50"/>
                      <a:pt x="67" y="50"/>
                    </a:cubicBezTo>
                    <a:cubicBezTo>
                      <a:pt x="61" y="51"/>
                      <a:pt x="56" y="52"/>
                      <a:pt x="51" y="54"/>
                    </a:cubicBezTo>
                    <a:cubicBezTo>
                      <a:pt x="26" y="64"/>
                      <a:pt x="12" y="68"/>
                      <a:pt x="0" y="179"/>
                    </a:cubicBezTo>
                    <a:cubicBezTo>
                      <a:pt x="0" y="180"/>
                      <a:pt x="0" y="180"/>
                      <a:pt x="0" y="180"/>
                    </a:cubicBezTo>
                    <a:cubicBezTo>
                      <a:pt x="0" y="180"/>
                      <a:pt x="0" y="181"/>
                      <a:pt x="0" y="181"/>
                    </a:cubicBezTo>
                    <a:cubicBezTo>
                      <a:pt x="0" y="181"/>
                      <a:pt x="1" y="182"/>
                      <a:pt x="1" y="183"/>
                    </a:cubicBezTo>
                    <a:cubicBezTo>
                      <a:pt x="1" y="184"/>
                      <a:pt x="1" y="185"/>
                      <a:pt x="2" y="186"/>
                    </a:cubicBezTo>
                    <a:cubicBezTo>
                      <a:pt x="3" y="188"/>
                      <a:pt x="4" y="189"/>
                      <a:pt x="6" y="190"/>
                    </a:cubicBezTo>
                    <a:cubicBezTo>
                      <a:pt x="27" y="198"/>
                      <a:pt x="64" y="201"/>
                      <a:pt x="84" y="201"/>
                    </a:cubicBezTo>
                    <a:cubicBezTo>
                      <a:pt x="85" y="201"/>
                      <a:pt x="86" y="201"/>
                      <a:pt x="88" y="201"/>
                    </a:cubicBezTo>
                    <a:cubicBezTo>
                      <a:pt x="89" y="201"/>
                      <a:pt x="90" y="201"/>
                      <a:pt x="91" y="201"/>
                    </a:cubicBezTo>
                    <a:cubicBezTo>
                      <a:pt x="94" y="201"/>
                      <a:pt x="97" y="201"/>
                      <a:pt x="99" y="201"/>
                    </a:cubicBezTo>
                    <a:cubicBezTo>
                      <a:pt x="105" y="200"/>
                      <a:pt x="129" y="200"/>
                      <a:pt x="134" y="199"/>
                    </a:cubicBezTo>
                    <a:cubicBezTo>
                      <a:pt x="145" y="197"/>
                      <a:pt x="156" y="195"/>
                      <a:pt x="166" y="190"/>
                    </a:cubicBezTo>
                    <a:cubicBezTo>
                      <a:pt x="167" y="189"/>
                      <a:pt x="169" y="188"/>
                      <a:pt x="170" y="186"/>
                    </a:cubicBezTo>
                    <a:cubicBezTo>
                      <a:pt x="170" y="185"/>
                      <a:pt x="171" y="184"/>
                      <a:pt x="171" y="183"/>
                    </a:cubicBezTo>
                    <a:cubicBezTo>
                      <a:pt x="171" y="182"/>
                      <a:pt x="171" y="181"/>
                      <a:pt x="171" y="181"/>
                    </a:cubicBezTo>
                    <a:cubicBezTo>
                      <a:pt x="171" y="181"/>
                      <a:pt x="171" y="180"/>
                      <a:pt x="171" y="180"/>
                    </a:cubicBezTo>
                    <a:cubicBezTo>
                      <a:pt x="171" y="180"/>
                      <a:pt x="171" y="180"/>
                      <a:pt x="171" y="179"/>
                    </a:cubicBezTo>
                    <a:close/>
                    <a:moveTo>
                      <a:pt x="120" y="152"/>
                    </a:moveTo>
                    <a:cubicBezTo>
                      <a:pt x="118" y="156"/>
                      <a:pt x="115" y="159"/>
                      <a:pt x="112" y="162"/>
                    </a:cubicBezTo>
                    <a:cubicBezTo>
                      <a:pt x="109" y="164"/>
                      <a:pt x="106" y="166"/>
                      <a:pt x="102" y="167"/>
                    </a:cubicBezTo>
                    <a:cubicBezTo>
                      <a:pt x="99" y="168"/>
                      <a:pt x="97" y="169"/>
                      <a:pt x="92" y="169"/>
                    </a:cubicBezTo>
                    <a:cubicBezTo>
                      <a:pt x="92" y="183"/>
                      <a:pt x="92" y="183"/>
                      <a:pt x="92" y="183"/>
                    </a:cubicBezTo>
                    <a:cubicBezTo>
                      <a:pt x="79" y="183"/>
                      <a:pt x="79" y="183"/>
                      <a:pt x="79" y="183"/>
                    </a:cubicBezTo>
                    <a:cubicBezTo>
                      <a:pt x="79" y="169"/>
                      <a:pt x="79" y="169"/>
                      <a:pt x="79" y="169"/>
                    </a:cubicBezTo>
                    <a:cubicBezTo>
                      <a:pt x="73" y="169"/>
                      <a:pt x="69" y="168"/>
                      <a:pt x="65" y="166"/>
                    </a:cubicBezTo>
                    <a:cubicBezTo>
                      <a:pt x="61" y="165"/>
                      <a:pt x="59" y="163"/>
                      <a:pt x="57" y="160"/>
                    </a:cubicBezTo>
                    <a:cubicBezTo>
                      <a:pt x="54" y="158"/>
                      <a:pt x="50" y="155"/>
                      <a:pt x="49" y="152"/>
                    </a:cubicBezTo>
                    <a:cubicBezTo>
                      <a:pt x="47" y="149"/>
                      <a:pt x="46" y="150"/>
                      <a:pt x="45" y="146"/>
                    </a:cubicBezTo>
                    <a:cubicBezTo>
                      <a:pt x="71" y="139"/>
                      <a:pt x="71" y="139"/>
                      <a:pt x="71" y="139"/>
                    </a:cubicBezTo>
                    <a:cubicBezTo>
                      <a:pt x="71" y="143"/>
                      <a:pt x="72" y="146"/>
                      <a:pt x="74" y="147"/>
                    </a:cubicBezTo>
                    <a:cubicBezTo>
                      <a:pt x="75" y="149"/>
                      <a:pt x="76" y="151"/>
                      <a:pt x="79" y="152"/>
                    </a:cubicBezTo>
                    <a:cubicBezTo>
                      <a:pt x="79" y="130"/>
                      <a:pt x="79" y="130"/>
                      <a:pt x="79" y="130"/>
                    </a:cubicBezTo>
                    <a:cubicBezTo>
                      <a:pt x="71" y="128"/>
                      <a:pt x="66" y="126"/>
                      <a:pt x="62" y="124"/>
                    </a:cubicBezTo>
                    <a:cubicBezTo>
                      <a:pt x="59" y="123"/>
                      <a:pt x="56" y="120"/>
                      <a:pt x="53" y="116"/>
                    </a:cubicBezTo>
                    <a:cubicBezTo>
                      <a:pt x="50" y="112"/>
                      <a:pt x="49" y="108"/>
                      <a:pt x="49" y="102"/>
                    </a:cubicBezTo>
                    <a:cubicBezTo>
                      <a:pt x="49" y="95"/>
                      <a:pt x="52" y="89"/>
                      <a:pt x="57" y="84"/>
                    </a:cubicBezTo>
                    <a:cubicBezTo>
                      <a:pt x="62" y="79"/>
                      <a:pt x="69" y="76"/>
                      <a:pt x="79" y="75"/>
                    </a:cubicBezTo>
                    <a:cubicBezTo>
                      <a:pt x="79" y="63"/>
                      <a:pt x="79" y="63"/>
                      <a:pt x="79" y="63"/>
                    </a:cubicBezTo>
                    <a:cubicBezTo>
                      <a:pt x="92" y="63"/>
                      <a:pt x="92" y="63"/>
                      <a:pt x="92" y="63"/>
                    </a:cubicBezTo>
                    <a:cubicBezTo>
                      <a:pt x="92" y="75"/>
                      <a:pt x="92" y="75"/>
                      <a:pt x="92" y="75"/>
                    </a:cubicBezTo>
                    <a:cubicBezTo>
                      <a:pt x="101" y="76"/>
                      <a:pt x="106" y="78"/>
                      <a:pt x="110" y="82"/>
                    </a:cubicBezTo>
                    <a:cubicBezTo>
                      <a:pt x="115" y="86"/>
                      <a:pt x="119" y="91"/>
                      <a:pt x="120" y="98"/>
                    </a:cubicBezTo>
                    <a:cubicBezTo>
                      <a:pt x="97" y="101"/>
                      <a:pt x="97" y="101"/>
                      <a:pt x="97" y="101"/>
                    </a:cubicBezTo>
                    <a:cubicBezTo>
                      <a:pt x="96" y="98"/>
                      <a:pt x="95" y="96"/>
                      <a:pt x="94" y="95"/>
                    </a:cubicBezTo>
                    <a:cubicBezTo>
                      <a:pt x="93" y="94"/>
                      <a:pt x="94" y="93"/>
                      <a:pt x="92" y="92"/>
                    </a:cubicBezTo>
                    <a:cubicBezTo>
                      <a:pt x="92" y="110"/>
                      <a:pt x="92" y="110"/>
                      <a:pt x="92" y="110"/>
                    </a:cubicBezTo>
                    <a:cubicBezTo>
                      <a:pt x="104" y="113"/>
                      <a:pt x="110" y="117"/>
                      <a:pt x="114" y="121"/>
                    </a:cubicBezTo>
                    <a:cubicBezTo>
                      <a:pt x="120" y="126"/>
                      <a:pt x="123" y="132"/>
                      <a:pt x="123" y="140"/>
                    </a:cubicBezTo>
                    <a:cubicBezTo>
                      <a:pt x="123" y="144"/>
                      <a:pt x="122" y="148"/>
                      <a:pt x="120" y="152"/>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67204" tIns="33602" rIns="67204" bIns="33602" numCol="1" anchor="t" anchorCtr="0" compatLnSpc="1">
                <a:prstTxWarp prst="textNoShape">
                  <a:avLst/>
                </a:prstTxWarp>
              </a:bodyPr>
              <a:lstStyle/>
              <a:p>
                <a:endParaRPr lang="zh-CN" altLang="en-US" sz="975">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nvGrpSpPr>
          <p:cNvPr id="39" name="组合 38">
            <a:extLst>
              <a:ext uri="{FF2B5EF4-FFF2-40B4-BE49-F238E27FC236}">
                <a16:creationId xmlns:a16="http://schemas.microsoft.com/office/drawing/2014/main" id="{A56C7255-4BE4-4F9B-BE87-2046E3C7D9B4}"/>
              </a:ext>
            </a:extLst>
          </p:cNvPr>
          <p:cNvGrpSpPr/>
          <p:nvPr/>
        </p:nvGrpSpPr>
        <p:grpSpPr>
          <a:xfrm>
            <a:off x="2285576" y="2472541"/>
            <a:ext cx="2116902" cy="483231"/>
            <a:chOff x="913011" y="1556792"/>
            <a:chExt cx="2880320" cy="657499"/>
          </a:xfrm>
          <a:effectLst/>
        </p:grpSpPr>
        <p:sp>
          <p:nvSpPr>
            <p:cNvPr id="40" name="TextBox 7">
              <a:extLst>
                <a:ext uri="{FF2B5EF4-FFF2-40B4-BE49-F238E27FC236}">
                  <a16:creationId xmlns:a16="http://schemas.microsoft.com/office/drawing/2014/main" id="{98919370-E8A1-4BBB-B566-7131205858D2}"/>
                </a:ext>
              </a:extLst>
            </p:cNvPr>
            <p:cNvSpPr>
              <a:spLocks noChangeArrowheads="1"/>
            </p:cNvSpPr>
            <p:nvPr/>
          </p:nvSpPr>
          <p:spPr bwMode="auto">
            <a:xfrm>
              <a:off x="1777108" y="1731653"/>
              <a:ext cx="1728192" cy="3077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defRPr/>
              </a:pPr>
              <a:r>
                <a:rPr lang="zh-CN" altLang="en-US" sz="1470" b="1" dirty="0">
                  <a:solidFill>
                    <a:srgbClr val="262626"/>
                  </a:solidFill>
                  <a:latin typeface="微软雅黑" panose="020B0503020204020204" pitchFamily="34" charset="-122"/>
                  <a:ea typeface="微软雅黑" panose="020B0503020204020204" pitchFamily="34" charset="-122"/>
                  <a:sym typeface="微软雅黑" panose="020B0503020204020204" pitchFamily="34" charset="-122"/>
                </a:rPr>
                <a:t>其他高校情况</a:t>
              </a:r>
            </a:p>
          </p:txBody>
        </p:sp>
        <p:sp>
          <p:nvSpPr>
            <p:cNvPr id="41" name="圆角矩形 123">
              <a:extLst>
                <a:ext uri="{FF2B5EF4-FFF2-40B4-BE49-F238E27FC236}">
                  <a16:creationId xmlns:a16="http://schemas.microsoft.com/office/drawing/2014/main" id="{21B0E2F4-8B89-4E68-AFA5-AF1F00D1F150}"/>
                </a:ext>
              </a:extLst>
            </p:cNvPr>
            <p:cNvSpPr/>
            <p:nvPr/>
          </p:nvSpPr>
          <p:spPr>
            <a:xfrm>
              <a:off x="1215185" y="1652019"/>
              <a:ext cx="2578146" cy="467045"/>
            </a:xfrm>
            <a:prstGeom prst="roundRect">
              <a:avLst>
                <a:gd name="adj" fmla="val 50000"/>
              </a:avLst>
            </a:prstGeom>
            <a:noFill/>
            <a:ln>
              <a:solidFill>
                <a:srgbClr val="26262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srgbClr val="2F5EB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2" name="组合 41">
              <a:extLst>
                <a:ext uri="{FF2B5EF4-FFF2-40B4-BE49-F238E27FC236}">
                  <a16:creationId xmlns:a16="http://schemas.microsoft.com/office/drawing/2014/main" id="{5E0E31E3-5093-44C0-BE5E-2AFA8D8344DC}"/>
                </a:ext>
              </a:extLst>
            </p:cNvPr>
            <p:cNvGrpSpPr/>
            <p:nvPr/>
          </p:nvGrpSpPr>
          <p:grpSpPr>
            <a:xfrm>
              <a:off x="913011" y="1556792"/>
              <a:ext cx="657499" cy="657499"/>
              <a:chOff x="6961683" y="1619373"/>
              <a:chExt cx="657499" cy="657499"/>
            </a:xfrm>
          </p:grpSpPr>
          <p:sp>
            <p:nvSpPr>
              <p:cNvPr id="43" name="椭圆 42">
                <a:extLst>
                  <a:ext uri="{FF2B5EF4-FFF2-40B4-BE49-F238E27FC236}">
                    <a16:creationId xmlns:a16="http://schemas.microsoft.com/office/drawing/2014/main" id="{498B6B27-218D-4A0A-85EC-28779FC8AFEF}"/>
                  </a:ext>
                </a:extLst>
              </p:cNvPr>
              <p:cNvSpPr/>
              <p:nvPr/>
            </p:nvSpPr>
            <p:spPr>
              <a:xfrm>
                <a:off x="6961683" y="1619373"/>
                <a:ext cx="657499" cy="657499"/>
              </a:xfrm>
              <a:prstGeom prst="ellipse">
                <a:avLst/>
              </a:prstGeom>
              <a:solidFill>
                <a:srgbClr val="262626"/>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srgbClr val="2F5EB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44" name="组合 43">
                <a:extLst>
                  <a:ext uri="{FF2B5EF4-FFF2-40B4-BE49-F238E27FC236}">
                    <a16:creationId xmlns:a16="http://schemas.microsoft.com/office/drawing/2014/main" id="{B3107F43-13A5-470F-B135-5728A0D9119C}"/>
                  </a:ext>
                </a:extLst>
              </p:cNvPr>
              <p:cNvGrpSpPr/>
              <p:nvPr/>
            </p:nvGrpSpPr>
            <p:grpSpPr>
              <a:xfrm>
                <a:off x="7144192" y="1817619"/>
                <a:ext cx="357058" cy="261006"/>
                <a:chOff x="7599343" y="3871727"/>
                <a:chExt cx="790674" cy="577975"/>
              </a:xfrm>
              <a:solidFill>
                <a:schemeClr val="bg1"/>
              </a:solidFill>
              <a:effectLst/>
            </p:grpSpPr>
            <p:sp>
              <p:nvSpPr>
                <p:cNvPr id="45" name="任意多边形 85">
                  <a:extLst>
                    <a:ext uri="{FF2B5EF4-FFF2-40B4-BE49-F238E27FC236}">
                      <a16:creationId xmlns:a16="http://schemas.microsoft.com/office/drawing/2014/main" id="{4539C1BB-5C72-4772-AC3D-50A3C888C90B}"/>
                    </a:ext>
                  </a:extLst>
                </p:cNvPr>
                <p:cNvSpPr>
                  <a:spLocks noChangeArrowheads="1"/>
                </p:cNvSpPr>
                <p:nvPr/>
              </p:nvSpPr>
              <p:spPr bwMode="auto">
                <a:xfrm>
                  <a:off x="7622726" y="3973484"/>
                  <a:ext cx="628785" cy="476218"/>
                </a:xfrm>
                <a:custGeom>
                  <a:avLst/>
                  <a:gdLst>
                    <a:gd name="T0" fmla="*/ 96105 w 628567"/>
                    <a:gd name="T1" fmla="*/ 192304 h 476598"/>
                    <a:gd name="T2" fmla="*/ 96105 w 628567"/>
                    <a:gd name="T3" fmla="*/ 476598 h 476598"/>
                    <a:gd name="T4" fmla="*/ 0 w 628567"/>
                    <a:gd name="T5" fmla="*/ 476598 h 476598"/>
                    <a:gd name="T6" fmla="*/ 0 w 628567"/>
                    <a:gd name="T7" fmla="*/ 267440 h 476598"/>
                    <a:gd name="T8" fmla="*/ 451079 w 628567"/>
                    <a:gd name="T9" fmla="*/ 149738 h 476598"/>
                    <a:gd name="T10" fmla="*/ 451079 w 628567"/>
                    <a:gd name="T11" fmla="*/ 476598 h 476598"/>
                    <a:gd name="T12" fmla="*/ 354974 w 628567"/>
                    <a:gd name="T13" fmla="*/ 476598 h 476598"/>
                    <a:gd name="T14" fmla="*/ 354974 w 628567"/>
                    <a:gd name="T15" fmla="*/ 196833 h 476598"/>
                    <a:gd name="T16" fmla="*/ 357633 w 628567"/>
                    <a:gd name="T17" fmla="*/ 200277 h 476598"/>
                    <a:gd name="T18" fmla="*/ 359009 w 628567"/>
                    <a:gd name="T19" fmla="*/ 199214 h 476598"/>
                    <a:gd name="T20" fmla="*/ 372907 w 628567"/>
                    <a:gd name="T21" fmla="*/ 215687 h 476598"/>
                    <a:gd name="T22" fmla="*/ 255352 w 628567"/>
                    <a:gd name="T23" fmla="*/ 67803 h 476598"/>
                    <a:gd name="T24" fmla="*/ 273592 w 628567"/>
                    <a:gd name="T25" fmla="*/ 91427 h 476598"/>
                    <a:gd name="T26" fmla="*/ 273592 w 628567"/>
                    <a:gd name="T27" fmla="*/ 476598 h 476598"/>
                    <a:gd name="T28" fmla="*/ 177487 w 628567"/>
                    <a:gd name="T29" fmla="*/ 476598 h 476598"/>
                    <a:gd name="T30" fmla="*/ 177487 w 628567"/>
                    <a:gd name="T31" fmla="*/ 128679 h 476598"/>
                    <a:gd name="T32" fmla="*/ 628567 w 628567"/>
                    <a:gd name="T33" fmla="*/ 0 h 476598"/>
                    <a:gd name="T34" fmla="*/ 628567 w 628567"/>
                    <a:gd name="T35" fmla="*/ 476598 h 476598"/>
                    <a:gd name="T36" fmla="*/ 532462 w 628567"/>
                    <a:gd name="T37" fmla="*/ 476598 h 476598"/>
                    <a:gd name="T38" fmla="*/ 532462 w 628567"/>
                    <a:gd name="T39" fmla="*/ 81079 h 47659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28567"/>
                    <a:gd name="T61" fmla="*/ 0 h 476598"/>
                    <a:gd name="T62" fmla="*/ 628567 w 628567"/>
                    <a:gd name="T63" fmla="*/ 476598 h 47659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28567" h="476598">
                      <a:moveTo>
                        <a:pt x="96105" y="192304"/>
                      </a:moveTo>
                      <a:lnTo>
                        <a:pt x="96105" y="476598"/>
                      </a:lnTo>
                      <a:lnTo>
                        <a:pt x="0" y="476598"/>
                      </a:lnTo>
                      <a:lnTo>
                        <a:pt x="0" y="267440"/>
                      </a:lnTo>
                      <a:close/>
                      <a:moveTo>
                        <a:pt x="451079" y="149738"/>
                      </a:moveTo>
                      <a:lnTo>
                        <a:pt x="451079" y="476598"/>
                      </a:lnTo>
                      <a:lnTo>
                        <a:pt x="354974" y="476598"/>
                      </a:lnTo>
                      <a:lnTo>
                        <a:pt x="354974" y="196833"/>
                      </a:lnTo>
                      <a:lnTo>
                        <a:pt x="357633" y="200277"/>
                      </a:lnTo>
                      <a:lnTo>
                        <a:pt x="359009" y="199214"/>
                      </a:lnTo>
                      <a:lnTo>
                        <a:pt x="372907" y="215687"/>
                      </a:lnTo>
                      <a:close/>
                      <a:moveTo>
                        <a:pt x="255352" y="67803"/>
                      </a:moveTo>
                      <a:lnTo>
                        <a:pt x="273592" y="91427"/>
                      </a:lnTo>
                      <a:lnTo>
                        <a:pt x="273592" y="476598"/>
                      </a:lnTo>
                      <a:lnTo>
                        <a:pt x="177487" y="476598"/>
                      </a:lnTo>
                      <a:lnTo>
                        <a:pt x="177487" y="128679"/>
                      </a:lnTo>
                      <a:close/>
                      <a:moveTo>
                        <a:pt x="628567" y="0"/>
                      </a:moveTo>
                      <a:lnTo>
                        <a:pt x="628567" y="476598"/>
                      </a:lnTo>
                      <a:lnTo>
                        <a:pt x="532462" y="476598"/>
                      </a:lnTo>
                      <a:lnTo>
                        <a:pt x="532462" y="81079"/>
                      </a:lnTo>
                      <a:close/>
                    </a:path>
                  </a:pathLst>
                </a:custGeom>
                <a:grp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sz="975">
                    <a:solidFill>
                      <a:srgbClr val="2F5EB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6" name="任意多边形 86">
                  <a:extLst>
                    <a:ext uri="{FF2B5EF4-FFF2-40B4-BE49-F238E27FC236}">
                      <a16:creationId xmlns:a16="http://schemas.microsoft.com/office/drawing/2014/main" id="{9BB5FF82-E260-45F9-8438-87478238AAAE}"/>
                    </a:ext>
                  </a:extLst>
                </p:cNvPr>
                <p:cNvSpPr>
                  <a:spLocks noChangeArrowheads="1"/>
                </p:cNvSpPr>
                <p:nvPr/>
              </p:nvSpPr>
              <p:spPr bwMode="auto">
                <a:xfrm rot="13790841">
                  <a:off x="7831852" y="3639218"/>
                  <a:ext cx="325655" cy="790674"/>
                </a:xfrm>
                <a:custGeom>
                  <a:avLst/>
                  <a:gdLst>
                    <a:gd name="T0" fmla="*/ 97660 w 325915"/>
                    <a:gd name="T1" fmla="*/ 790400 h 790400"/>
                    <a:gd name="T2" fmla="*/ 0 w 325915"/>
                    <a:gd name="T3" fmla="*/ 664808 h 790400"/>
                    <a:gd name="T4" fmla="*/ 70970 w 325915"/>
                    <a:gd name="T5" fmla="*/ 664808 h 790400"/>
                    <a:gd name="T6" fmla="*/ 70970 w 325915"/>
                    <a:gd name="T7" fmla="*/ 320500 h 790400"/>
                    <a:gd name="T8" fmla="*/ 92523 w 325915"/>
                    <a:gd name="T9" fmla="*/ 320500 h 790400"/>
                    <a:gd name="T10" fmla="*/ 92598 w 325915"/>
                    <a:gd name="T11" fmla="*/ 318763 h 790400"/>
                    <a:gd name="T12" fmla="*/ 259805 w 325915"/>
                    <a:gd name="T13" fmla="*/ 326009 h 790400"/>
                    <a:gd name="T14" fmla="*/ 271953 w 325915"/>
                    <a:gd name="T15" fmla="*/ 0 h 790400"/>
                    <a:gd name="T16" fmla="*/ 325915 w 325915"/>
                    <a:gd name="T17" fmla="*/ 2011 h 790400"/>
                    <a:gd name="T18" fmla="*/ 311729 w 325915"/>
                    <a:gd name="T19" fmla="*/ 382747 h 790400"/>
                    <a:gd name="T20" fmla="*/ 257766 w 325915"/>
                    <a:gd name="T21" fmla="*/ 380736 h 790400"/>
                    <a:gd name="T22" fmla="*/ 257794 w 325915"/>
                    <a:gd name="T23" fmla="*/ 379973 h 790400"/>
                    <a:gd name="T24" fmla="*/ 124349 w 325915"/>
                    <a:gd name="T25" fmla="*/ 374190 h 790400"/>
                    <a:gd name="T26" fmla="*/ 124349 w 325915"/>
                    <a:gd name="T27" fmla="*/ 664808 h 790400"/>
                    <a:gd name="T28" fmla="*/ 195319 w 325915"/>
                    <a:gd name="T29" fmla="*/ 664808 h 7904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5915"/>
                    <a:gd name="T46" fmla="*/ 0 h 790400"/>
                    <a:gd name="T47" fmla="*/ 325915 w 325915"/>
                    <a:gd name="T48" fmla="*/ 790400 h 79040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5915" h="790400">
                      <a:moveTo>
                        <a:pt x="97660" y="790400"/>
                      </a:moveTo>
                      <a:lnTo>
                        <a:pt x="0" y="664808"/>
                      </a:lnTo>
                      <a:lnTo>
                        <a:pt x="70970" y="664808"/>
                      </a:lnTo>
                      <a:lnTo>
                        <a:pt x="70970" y="320500"/>
                      </a:lnTo>
                      <a:lnTo>
                        <a:pt x="92523" y="320500"/>
                      </a:lnTo>
                      <a:lnTo>
                        <a:pt x="92598" y="318763"/>
                      </a:lnTo>
                      <a:lnTo>
                        <a:pt x="259805" y="326009"/>
                      </a:lnTo>
                      <a:lnTo>
                        <a:pt x="271953" y="0"/>
                      </a:lnTo>
                      <a:lnTo>
                        <a:pt x="325915" y="2011"/>
                      </a:lnTo>
                      <a:lnTo>
                        <a:pt x="311729" y="382747"/>
                      </a:lnTo>
                      <a:lnTo>
                        <a:pt x="257766" y="380736"/>
                      </a:lnTo>
                      <a:lnTo>
                        <a:pt x="257794" y="379973"/>
                      </a:lnTo>
                      <a:lnTo>
                        <a:pt x="124349" y="374190"/>
                      </a:lnTo>
                      <a:lnTo>
                        <a:pt x="124349" y="664808"/>
                      </a:lnTo>
                      <a:lnTo>
                        <a:pt x="195319" y="664808"/>
                      </a:lnTo>
                      <a:close/>
                    </a:path>
                  </a:pathLst>
                </a:custGeom>
                <a:grp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25400">
                      <a:solidFill>
                        <a:srgbClr val="000000"/>
                      </a:solidFill>
                      <a:bevel/>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endParaRPr lang="zh-CN" altLang="zh-CN" sz="975">
                    <a:solidFill>
                      <a:srgbClr val="2F5EB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sp>
        <p:nvSpPr>
          <p:cNvPr id="47" name="TextBox 7">
            <a:extLst>
              <a:ext uri="{FF2B5EF4-FFF2-40B4-BE49-F238E27FC236}">
                <a16:creationId xmlns:a16="http://schemas.microsoft.com/office/drawing/2014/main" id="{7CBE8E47-D8F6-4625-8DBD-03D0E7C706E1}"/>
              </a:ext>
            </a:extLst>
          </p:cNvPr>
          <p:cNvSpPr>
            <a:spLocks noChangeArrowheads="1"/>
          </p:cNvSpPr>
          <p:nvPr/>
        </p:nvSpPr>
        <p:spPr bwMode="auto">
          <a:xfrm>
            <a:off x="2285578" y="3061616"/>
            <a:ext cx="3228275" cy="6155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defRPr/>
            </a:pPr>
            <a:r>
              <a:rPr lang="zh-CN" altLang="en-US" sz="1000" dirty="0">
                <a:latin typeface="微软雅黑" panose="020B0503020204020204" pitchFamily="34" charset="-122"/>
                <a:ea typeface="微软雅黑" panose="020B0503020204020204" pitchFamily="34" charset="-122"/>
              </a:rPr>
              <a:t>您的内容打在这里，在此框中选择粘贴，并选择只保留文字。您的内容打在这里，在此框中选择粘贴，并选择只保留文字。您的内容打在这里，在此框中选择粘贴，并选择只保留文字。</a:t>
            </a:r>
            <a:endParaRPr lang="zh-CN" altLang="en-US" sz="1029" dirty="0">
              <a:solidFill>
                <a:srgbClr val="2F5EB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4" name="组合 53">
            <a:extLst>
              <a:ext uri="{FF2B5EF4-FFF2-40B4-BE49-F238E27FC236}">
                <a16:creationId xmlns:a16="http://schemas.microsoft.com/office/drawing/2014/main" id="{2D9111F0-8E28-4D9D-870A-CF297623D8AF}"/>
              </a:ext>
            </a:extLst>
          </p:cNvPr>
          <p:cNvGrpSpPr/>
          <p:nvPr/>
        </p:nvGrpSpPr>
        <p:grpSpPr>
          <a:xfrm>
            <a:off x="2285576" y="4218983"/>
            <a:ext cx="3122430" cy="483231"/>
            <a:chOff x="913011" y="3933056"/>
            <a:chExt cx="4248472" cy="657499"/>
          </a:xfrm>
          <a:effectLst/>
        </p:grpSpPr>
        <p:sp>
          <p:nvSpPr>
            <p:cNvPr id="55" name="圆角矩形 130">
              <a:extLst>
                <a:ext uri="{FF2B5EF4-FFF2-40B4-BE49-F238E27FC236}">
                  <a16:creationId xmlns:a16="http://schemas.microsoft.com/office/drawing/2014/main" id="{BA761C0A-E884-44B6-9558-3DA91738A0F0}"/>
                </a:ext>
              </a:extLst>
            </p:cNvPr>
            <p:cNvSpPr/>
            <p:nvPr/>
          </p:nvSpPr>
          <p:spPr>
            <a:xfrm>
              <a:off x="1215185" y="4021387"/>
              <a:ext cx="3946298" cy="467045"/>
            </a:xfrm>
            <a:prstGeom prst="roundRect">
              <a:avLst>
                <a:gd name="adj" fmla="val 50000"/>
              </a:avLst>
            </a:prstGeom>
            <a:no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srgbClr val="0070C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6" name="圆角矩形 131">
              <a:extLst>
                <a:ext uri="{FF2B5EF4-FFF2-40B4-BE49-F238E27FC236}">
                  <a16:creationId xmlns:a16="http://schemas.microsoft.com/office/drawing/2014/main" id="{4222FF38-5ABF-4DC2-9260-786623C5D1B0}"/>
                </a:ext>
              </a:extLst>
            </p:cNvPr>
            <p:cNvSpPr/>
            <p:nvPr/>
          </p:nvSpPr>
          <p:spPr>
            <a:xfrm>
              <a:off x="1201043" y="4021387"/>
              <a:ext cx="3456384" cy="467045"/>
            </a:xfrm>
            <a:prstGeom prst="roundRect">
              <a:avLst>
                <a:gd name="adj" fmla="val 50000"/>
              </a:avLst>
            </a:prstGeom>
            <a:solidFill>
              <a:srgbClr val="26262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srgbClr val="0070C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7" name="组合 56">
              <a:extLst>
                <a:ext uri="{FF2B5EF4-FFF2-40B4-BE49-F238E27FC236}">
                  <a16:creationId xmlns:a16="http://schemas.microsoft.com/office/drawing/2014/main" id="{3A9F79B5-10E6-4CA9-9312-D1A60AD9CD65}"/>
                </a:ext>
              </a:extLst>
            </p:cNvPr>
            <p:cNvGrpSpPr/>
            <p:nvPr/>
          </p:nvGrpSpPr>
          <p:grpSpPr>
            <a:xfrm>
              <a:off x="913011" y="3933056"/>
              <a:ext cx="657499" cy="657499"/>
              <a:chOff x="6961683" y="3995637"/>
              <a:chExt cx="657499" cy="657499"/>
            </a:xfrm>
          </p:grpSpPr>
          <p:sp>
            <p:nvSpPr>
              <p:cNvPr id="59" name="椭圆 58">
                <a:extLst>
                  <a:ext uri="{FF2B5EF4-FFF2-40B4-BE49-F238E27FC236}">
                    <a16:creationId xmlns:a16="http://schemas.microsoft.com/office/drawing/2014/main" id="{4FAE9583-D6EB-4542-A8C1-ADCDDCB4C3B9}"/>
                  </a:ext>
                </a:extLst>
              </p:cNvPr>
              <p:cNvSpPr/>
              <p:nvPr/>
            </p:nvSpPr>
            <p:spPr>
              <a:xfrm>
                <a:off x="6961683" y="3995637"/>
                <a:ext cx="657499" cy="657499"/>
              </a:xfrm>
              <a:prstGeom prst="ellipse">
                <a:avLst/>
              </a:prstGeom>
              <a:solidFill>
                <a:srgbClr val="262626"/>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0" name="Freeform 34">
                <a:extLst>
                  <a:ext uri="{FF2B5EF4-FFF2-40B4-BE49-F238E27FC236}">
                    <a16:creationId xmlns:a16="http://schemas.microsoft.com/office/drawing/2014/main" id="{BF3357D7-DB88-4B23-8B6B-92D5A8301C4C}"/>
                  </a:ext>
                </a:extLst>
              </p:cNvPr>
              <p:cNvSpPr>
                <a:spLocks noEditPoints="1"/>
              </p:cNvSpPr>
              <p:nvPr/>
            </p:nvSpPr>
            <p:spPr bwMode="auto">
              <a:xfrm>
                <a:off x="7122056" y="4164494"/>
                <a:ext cx="336751" cy="338622"/>
              </a:xfrm>
              <a:custGeom>
                <a:avLst/>
                <a:gdLst>
                  <a:gd name="T0" fmla="*/ 180 w 199"/>
                  <a:gd name="T1" fmla="*/ 80 h 199"/>
                  <a:gd name="T2" fmla="*/ 118 w 199"/>
                  <a:gd name="T3" fmla="*/ 19 h 199"/>
                  <a:gd name="T4" fmla="*/ 137 w 199"/>
                  <a:gd name="T5" fmla="*/ 0 h 199"/>
                  <a:gd name="T6" fmla="*/ 199 w 199"/>
                  <a:gd name="T7" fmla="*/ 62 h 199"/>
                  <a:gd name="T8" fmla="*/ 180 w 199"/>
                  <a:gd name="T9" fmla="*/ 80 h 199"/>
                  <a:gd name="T10" fmla="*/ 162 w 199"/>
                  <a:gd name="T11" fmla="*/ 98 h 199"/>
                  <a:gd name="T12" fmla="*/ 160 w 199"/>
                  <a:gd name="T13" fmla="*/ 99 h 199"/>
                  <a:gd name="T14" fmla="*/ 149 w 199"/>
                  <a:gd name="T15" fmla="*/ 99 h 199"/>
                  <a:gd name="T16" fmla="*/ 137 w 199"/>
                  <a:gd name="T17" fmla="*/ 99 h 199"/>
                  <a:gd name="T18" fmla="*/ 124 w 199"/>
                  <a:gd name="T19" fmla="*/ 149 h 199"/>
                  <a:gd name="T20" fmla="*/ 25 w 199"/>
                  <a:gd name="T21" fmla="*/ 199 h 199"/>
                  <a:gd name="T22" fmla="*/ 13 w 199"/>
                  <a:gd name="T23" fmla="*/ 199 h 199"/>
                  <a:gd name="T24" fmla="*/ 52 w 199"/>
                  <a:gd name="T25" fmla="*/ 159 h 199"/>
                  <a:gd name="T26" fmla="*/ 62 w 199"/>
                  <a:gd name="T27" fmla="*/ 161 h 199"/>
                  <a:gd name="T28" fmla="*/ 87 w 199"/>
                  <a:gd name="T29" fmla="*/ 137 h 199"/>
                  <a:gd name="T30" fmla="*/ 62 w 199"/>
                  <a:gd name="T31" fmla="*/ 112 h 199"/>
                  <a:gd name="T32" fmla="*/ 37 w 199"/>
                  <a:gd name="T33" fmla="*/ 137 h 199"/>
                  <a:gd name="T34" fmla="*/ 40 w 199"/>
                  <a:gd name="T35" fmla="*/ 147 h 199"/>
                  <a:gd name="T36" fmla="*/ 0 w 199"/>
                  <a:gd name="T37" fmla="*/ 186 h 199"/>
                  <a:gd name="T38" fmla="*/ 0 w 199"/>
                  <a:gd name="T39" fmla="*/ 174 h 199"/>
                  <a:gd name="T40" fmla="*/ 50 w 199"/>
                  <a:gd name="T41" fmla="*/ 75 h 199"/>
                  <a:gd name="T42" fmla="*/ 100 w 199"/>
                  <a:gd name="T43" fmla="*/ 62 h 199"/>
                  <a:gd name="T44" fmla="*/ 100 w 199"/>
                  <a:gd name="T45" fmla="*/ 50 h 199"/>
                  <a:gd name="T46" fmla="*/ 100 w 199"/>
                  <a:gd name="T47" fmla="*/ 38 h 199"/>
                  <a:gd name="T48" fmla="*/ 100 w 199"/>
                  <a:gd name="T49" fmla="*/ 37 h 199"/>
                  <a:gd name="T50" fmla="*/ 106 w 199"/>
                  <a:gd name="T51" fmla="*/ 31 h 199"/>
                  <a:gd name="T52" fmla="*/ 167 w 199"/>
                  <a:gd name="T53" fmla="*/ 93 h 199"/>
                  <a:gd name="T54" fmla="*/ 162 w 199"/>
                  <a:gd name="T55" fmla="*/ 98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9" h="199">
                    <a:moveTo>
                      <a:pt x="180" y="80"/>
                    </a:moveTo>
                    <a:cubicBezTo>
                      <a:pt x="118" y="19"/>
                      <a:pt x="118" y="19"/>
                      <a:pt x="118" y="19"/>
                    </a:cubicBezTo>
                    <a:cubicBezTo>
                      <a:pt x="137" y="0"/>
                      <a:pt x="137" y="0"/>
                      <a:pt x="137" y="0"/>
                    </a:cubicBezTo>
                    <a:cubicBezTo>
                      <a:pt x="199" y="62"/>
                      <a:pt x="199" y="62"/>
                      <a:pt x="199" y="62"/>
                    </a:cubicBezTo>
                    <a:lnTo>
                      <a:pt x="180" y="80"/>
                    </a:lnTo>
                    <a:close/>
                    <a:moveTo>
                      <a:pt x="162" y="98"/>
                    </a:moveTo>
                    <a:cubicBezTo>
                      <a:pt x="161" y="99"/>
                      <a:pt x="161" y="99"/>
                      <a:pt x="160" y="99"/>
                    </a:cubicBezTo>
                    <a:cubicBezTo>
                      <a:pt x="149" y="99"/>
                      <a:pt x="149" y="99"/>
                      <a:pt x="149" y="99"/>
                    </a:cubicBezTo>
                    <a:cubicBezTo>
                      <a:pt x="137" y="99"/>
                      <a:pt x="137" y="99"/>
                      <a:pt x="137" y="99"/>
                    </a:cubicBezTo>
                    <a:cubicBezTo>
                      <a:pt x="124" y="149"/>
                      <a:pt x="124" y="149"/>
                      <a:pt x="124" y="149"/>
                    </a:cubicBezTo>
                    <a:cubicBezTo>
                      <a:pt x="25" y="199"/>
                      <a:pt x="25" y="199"/>
                      <a:pt x="25" y="199"/>
                    </a:cubicBezTo>
                    <a:cubicBezTo>
                      <a:pt x="13" y="199"/>
                      <a:pt x="13" y="199"/>
                      <a:pt x="13" y="199"/>
                    </a:cubicBezTo>
                    <a:cubicBezTo>
                      <a:pt x="52" y="159"/>
                      <a:pt x="52" y="159"/>
                      <a:pt x="52" y="159"/>
                    </a:cubicBezTo>
                    <a:cubicBezTo>
                      <a:pt x="55" y="161"/>
                      <a:pt x="59" y="161"/>
                      <a:pt x="62" y="161"/>
                    </a:cubicBezTo>
                    <a:cubicBezTo>
                      <a:pt x="76" y="161"/>
                      <a:pt x="87" y="150"/>
                      <a:pt x="87" y="137"/>
                    </a:cubicBezTo>
                    <a:cubicBezTo>
                      <a:pt x="87" y="123"/>
                      <a:pt x="76" y="112"/>
                      <a:pt x="62" y="112"/>
                    </a:cubicBezTo>
                    <a:cubicBezTo>
                      <a:pt x="49" y="112"/>
                      <a:pt x="37" y="123"/>
                      <a:pt x="37" y="137"/>
                    </a:cubicBezTo>
                    <a:cubicBezTo>
                      <a:pt x="37" y="140"/>
                      <a:pt x="38" y="144"/>
                      <a:pt x="40" y="147"/>
                    </a:cubicBezTo>
                    <a:cubicBezTo>
                      <a:pt x="0" y="186"/>
                      <a:pt x="0" y="186"/>
                      <a:pt x="0" y="186"/>
                    </a:cubicBezTo>
                    <a:cubicBezTo>
                      <a:pt x="0" y="174"/>
                      <a:pt x="0" y="174"/>
                      <a:pt x="0" y="174"/>
                    </a:cubicBezTo>
                    <a:cubicBezTo>
                      <a:pt x="50" y="75"/>
                      <a:pt x="50" y="75"/>
                      <a:pt x="50" y="75"/>
                    </a:cubicBezTo>
                    <a:cubicBezTo>
                      <a:pt x="100" y="62"/>
                      <a:pt x="100" y="62"/>
                      <a:pt x="100" y="62"/>
                    </a:cubicBezTo>
                    <a:cubicBezTo>
                      <a:pt x="100" y="50"/>
                      <a:pt x="100" y="50"/>
                      <a:pt x="100" y="50"/>
                    </a:cubicBezTo>
                    <a:cubicBezTo>
                      <a:pt x="100" y="38"/>
                      <a:pt x="100" y="38"/>
                      <a:pt x="100" y="38"/>
                    </a:cubicBezTo>
                    <a:cubicBezTo>
                      <a:pt x="100" y="37"/>
                      <a:pt x="100" y="37"/>
                      <a:pt x="100" y="37"/>
                    </a:cubicBezTo>
                    <a:cubicBezTo>
                      <a:pt x="106" y="31"/>
                      <a:pt x="106" y="31"/>
                      <a:pt x="106" y="31"/>
                    </a:cubicBezTo>
                    <a:cubicBezTo>
                      <a:pt x="167" y="93"/>
                      <a:pt x="167" y="93"/>
                      <a:pt x="167" y="93"/>
                    </a:cubicBezTo>
                    <a:lnTo>
                      <a:pt x="162" y="98"/>
                    </a:lnTo>
                    <a:close/>
                  </a:path>
                </a:pathLst>
              </a:custGeom>
              <a:solidFill>
                <a:schemeClr val="bg1"/>
              </a:solidFill>
              <a:ln>
                <a:noFill/>
              </a:ln>
              <a:effectLst>
                <a:outerShdw blurRad="50800" dist="38100" dir="2700000" algn="tl" rotWithShape="0">
                  <a:prstClr val="black">
                    <a:alpha val="40000"/>
                  </a:prstClr>
                </a:outerShdw>
              </a:effectLst>
            </p:spPr>
            <p:txBody>
              <a:bodyPr vert="horz" wrap="square" lIns="67204" tIns="33602" rIns="67204" bIns="33602" numCol="1" anchor="t" anchorCtr="0" compatLnSpc="1">
                <a:prstTxWarp prst="textNoShape">
                  <a:avLst/>
                </a:prstTxWarp>
              </a:bodyPr>
              <a:lstStyle/>
              <a:p>
                <a:endParaRPr lang="zh-CN" altLang="en-US" sz="975">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58" name="TextBox 7">
              <a:extLst>
                <a:ext uri="{FF2B5EF4-FFF2-40B4-BE49-F238E27FC236}">
                  <a16:creationId xmlns:a16="http://schemas.microsoft.com/office/drawing/2014/main" id="{2101009B-157F-4C24-8DD8-B1214CAD0AB1}"/>
                </a:ext>
              </a:extLst>
            </p:cNvPr>
            <p:cNvSpPr>
              <a:spLocks noChangeArrowheads="1"/>
            </p:cNvSpPr>
            <p:nvPr/>
          </p:nvSpPr>
          <p:spPr bwMode="auto">
            <a:xfrm>
              <a:off x="1919155" y="4107916"/>
              <a:ext cx="1728192" cy="3077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defRPr/>
              </a:pPr>
              <a:r>
                <a:rPr lang="zh-CN" altLang="en-US" sz="147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计划完成</a:t>
              </a:r>
              <a:r>
                <a:rPr lang="en-US" altLang="zh-CN" sz="147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85%</a:t>
              </a:r>
              <a:endParaRPr lang="zh-CN" altLang="en-US" sz="1470" b="1" dirty="0">
                <a:solidFill>
                  <a:schemeClr val="bg1"/>
                </a:solidFill>
                <a:latin typeface="微软雅黑" panose="020B0503020204020204" pitchFamily="34" charset="-122"/>
                <a:ea typeface="微软雅黑" pitchFamily="34" charset="-122"/>
                <a:sym typeface="微软雅黑" panose="020B0503020204020204" pitchFamily="34" charset="-122"/>
              </a:endParaRPr>
            </a:p>
          </p:txBody>
        </p:sp>
      </p:grpSp>
      <p:grpSp>
        <p:nvGrpSpPr>
          <p:cNvPr id="61" name="组合 60">
            <a:extLst>
              <a:ext uri="{FF2B5EF4-FFF2-40B4-BE49-F238E27FC236}">
                <a16:creationId xmlns:a16="http://schemas.microsoft.com/office/drawing/2014/main" id="{28E3D4A0-AEFF-4C90-8AF4-A5EF2EE9F257}"/>
              </a:ext>
            </a:extLst>
          </p:cNvPr>
          <p:cNvGrpSpPr/>
          <p:nvPr/>
        </p:nvGrpSpPr>
        <p:grpSpPr>
          <a:xfrm>
            <a:off x="2285576" y="4748209"/>
            <a:ext cx="3122430" cy="483231"/>
            <a:chOff x="913011" y="4653136"/>
            <a:chExt cx="4248472" cy="657499"/>
          </a:xfrm>
          <a:effectLst/>
        </p:grpSpPr>
        <p:sp>
          <p:nvSpPr>
            <p:cNvPr id="62" name="圆角矩形 136">
              <a:extLst>
                <a:ext uri="{FF2B5EF4-FFF2-40B4-BE49-F238E27FC236}">
                  <a16:creationId xmlns:a16="http://schemas.microsoft.com/office/drawing/2014/main" id="{5378F0E4-338B-4580-A016-324D0D35C04E}"/>
                </a:ext>
              </a:extLst>
            </p:cNvPr>
            <p:cNvSpPr/>
            <p:nvPr/>
          </p:nvSpPr>
          <p:spPr>
            <a:xfrm>
              <a:off x="1215185" y="4741467"/>
              <a:ext cx="3946298" cy="467045"/>
            </a:xfrm>
            <a:prstGeom prst="roundRect">
              <a:avLst>
                <a:gd name="adj" fmla="val 50000"/>
              </a:avLst>
            </a:prstGeom>
            <a:no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3" name="圆角矩形 137">
              <a:extLst>
                <a:ext uri="{FF2B5EF4-FFF2-40B4-BE49-F238E27FC236}">
                  <a16:creationId xmlns:a16="http://schemas.microsoft.com/office/drawing/2014/main" id="{4834375A-332E-40CA-9F0B-C8E0BCED9A42}"/>
                </a:ext>
              </a:extLst>
            </p:cNvPr>
            <p:cNvSpPr/>
            <p:nvPr/>
          </p:nvSpPr>
          <p:spPr>
            <a:xfrm>
              <a:off x="1201043" y="4741467"/>
              <a:ext cx="3096344" cy="467045"/>
            </a:xfrm>
            <a:prstGeom prst="roundRect">
              <a:avLst>
                <a:gd name="adj" fmla="val 50000"/>
              </a:avLst>
            </a:prstGeom>
            <a:solidFill>
              <a:srgbClr val="26262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solidFill>
                  <a:srgbClr val="0070C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4" name="TextBox 7">
              <a:extLst>
                <a:ext uri="{FF2B5EF4-FFF2-40B4-BE49-F238E27FC236}">
                  <a16:creationId xmlns:a16="http://schemas.microsoft.com/office/drawing/2014/main" id="{B576F964-26DF-4AF3-BF2E-E32D7C8D6BE6}"/>
                </a:ext>
              </a:extLst>
            </p:cNvPr>
            <p:cNvSpPr>
              <a:spLocks noChangeArrowheads="1"/>
            </p:cNvSpPr>
            <p:nvPr/>
          </p:nvSpPr>
          <p:spPr bwMode="auto">
            <a:xfrm>
              <a:off x="1919155" y="4827996"/>
              <a:ext cx="2018193" cy="3077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defRPr/>
              </a:pPr>
              <a:r>
                <a:rPr lang="zh-CN" altLang="en-US" sz="147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计划完成</a:t>
              </a:r>
              <a:r>
                <a:rPr lang="en-US" altLang="zh-CN" sz="147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750</a:t>
              </a:r>
              <a:r>
                <a:rPr lang="zh-CN" altLang="en-US" sz="147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万</a:t>
              </a:r>
            </a:p>
          </p:txBody>
        </p:sp>
        <p:grpSp>
          <p:nvGrpSpPr>
            <p:cNvPr id="65" name="组合 64">
              <a:extLst>
                <a:ext uri="{FF2B5EF4-FFF2-40B4-BE49-F238E27FC236}">
                  <a16:creationId xmlns:a16="http://schemas.microsoft.com/office/drawing/2014/main" id="{B082C3E7-9AF8-4220-A4C1-91229842D959}"/>
                </a:ext>
              </a:extLst>
            </p:cNvPr>
            <p:cNvGrpSpPr/>
            <p:nvPr/>
          </p:nvGrpSpPr>
          <p:grpSpPr>
            <a:xfrm>
              <a:off x="913011" y="4653136"/>
              <a:ext cx="657499" cy="657499"/>
              <a:chOff x="6961683" y="4715717"/>
              <a:chExt cx="657499" cy="657499"/>
            </a:xfrm>
          </p:grpSpPr>
          <p:sp>
            <p:nvSpPr>
              <p:cNvPr id="66" name="椭圆 65">
                <a:extLst>
                  <a:ext uri="{FF2B5EF4-FFF2-40B4-BE49-F238E27FC236}">
                    <a16:creationId xmlns:a16="http://schemas.microsoft.com/office/drawing/2014/main" id="{C32FBD08-0735-424E-9DF6-90256AA32B6A}"/>
                  </a:ext>
                </a:extLst>
              </p:cNvPr>
              <p:cNvSpPr/>
              <p:nvPr/>
            </p:nvSpPr>
            <p:spPr>
              <a:xfrm>
                <a:off x="6961683" y="4715717"/>
                <a:ext cx="657499" cy="657499"/>
              </a:xfrm>
              <a:prstGeom prst="ellipse">
                <a:avLst/>
              </a:prstGeom>
              <a:solidFill>
                <a:srgbClr val="262626"/>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dirty="0">
                  <a:solidFill>
                    <a:srgbClr val="0070C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7" name="Freeform 199">
                <a:extLst>
                  <a:ext uri="{FF2B5EF4-FFF2-40B4-BE49-F238E27FC236}">
                    <a16:creationId xmlns:a16="http://schemas.microsoft.com/office/drawing/2014/main" id="{014AB244-7E8C-4D77-A4FF-7A3399C2512F}"/>
                  </a:ext>
                </a:extLst>
              </p:cNvPr>
              <p:cNvSpPr>
                <a:spLocks noEditPoints="1"/>
              </p:cNvSpPr>
              <p:nvPr/>
            </p:nvSpPr>
            <p:spPr bwMode="auto">
              <a:xfrm>
                <a:off x="7173694" y="4904711"/>
                <a:ext cx="246063" cy="288925"/>
              </a:xfrm>
              <a:custGeom>
                <a:avLst/>
                <a:gdLst>
                  <a:gd name="T0" fmla="*/ 92 w 171"/>
                  <a:gd name="T1" fmla="*/ 153 h 201"/>
                  <a:gd name="T2" fmla="*/ 99 w 171"/>
                  <a:gd name="T3" fmla="*/ 143 h 201"/>
                  <a:gd name="T4" fmla="*/ 92 w 171"/>
                  <a:gd name="T5" fmla="*/ 133 h 201"/>
                  <a:gd name="T6" fmla="*/ 104 w 171"/>
                  <a:gd name="T7" fmla="*/ 47 h 201"/>
                  <a:gd name="T8" fmla="*/ 98 w 171"/>
                  <a:gd name="T9" fmla="*/ 9 h 201"/>
                  <a:gd name="T10" fmla="*/ 93 w 171"/>
                  <a:gd name="T11" fmla="*/ 2 h 201"/>
                  <a:gd name="T12" fmla="*/ 76 w 171"/>
                  <a:gd name="T13" fmla="*/ 35 h 201"/>
                  <a:gd name="T14" fmla="*/ 59 w 171"/>
                  <a:gd name="T15" fmla="*/ 28 h 201"/>
                  <a:gd name="T16" fmla="*/ 74 w 171"/>
                  <a:gd name="T17" fmla="*/ 95 h 201"/>
                  <a:gd name="T18" fmla="*/ 74 w 171"/>
                  <a:gd name="T19" fmla="*/ 104 h 201"/>
                  <a:gd name="T20" fmla="*/ 79 w 171"/>
                  <a:gd name="T21" fmla="*/ 92 h 201"/>
                  <a:gd name="T22" fmla="*/ 171 w 171"/>
                  <a:gd name="T23" fmla="*/ 179 h 201"/>
                  <a:gd name="T24" fmla="*/ 85 w 171"/>
                  <a:gd name="T25" fmla="*/ 49 h 201"/>
                  <a:gd name="T26" fmla="*/ 80 w 171"/>
                  <a:gd name="T27" fmla="*/ 49 h 201"/>
                  <a:gd name="T28" fmla="*/ 67 w 171"/>
                  <a:gd name="T29" fmla="*/ 50 h 201"/>
                  <a:gd name="T30" fmla="*/ 0 w 171"/>
                  <a:gd name="T31" fmla="*/ 179 h 201"/>
                  <a:gd name="T32" fmla="*/ 0 w 171"/>
                  <a:gd name="T33" fmla="*/ 181 h 201"/>
                  <a:gd name="T34" fmla="*/ 2 w 171"/>
                  <a:gd name="T35" fmla="*/ 186 h 201"/>
                  <a:gd name="T36" fmla="*/ 84 w 171"/>
                  <a:gd name="T37" fmla="*/ 201 h 201"/>
                  <a:gd name="T38" fmla="*/ 91 w 171"/>
                  <a:gd name="T39" fmla="*/ 201 h 201"/>
                  <a:gd name="T40" fmla="*/ 134 w 171"/>
                  <a:gd name="T41" fmla="*/ 199 h 201"/>
                  <a:gd name="T42" fmla="*/ 170 w 171"/>
                  <a:gd name="T43" fmla="*/ 186 h 201"/>
                  <a:gd name="T44" fmla="*/ 171 w 171"/>
                  <a:gd name="T45" fmla="*/ 181 h 201"/>
                  <a:gd name="T46" fmla="*/ 171 w 171"/>
                  <a:gd name="T47" fmla="*/ 179 h 201"/>
                  <a:gd name="T48" fmla="*/ 112 w 171"/>
                  <a:gd name="T49" fmla="*/ 162 h 201"/>
                  <a:gd name="T50" fmla="*/ 92 w 171"/>
                  <a:gd name="T51" fmla="*/ 169 h 201"/>
                  <a:gd name="T52" fmla="*/ 79 w 171"/>
                  <a:gd name="T53" fmla="*/ 183 h 201"/>
                  <a:gd name="T54" fmla="*/ 65 w 171"/>
                  <a:gd name="T55" fmla="*/ 166 h 201"/>
                  <a:gd name="T56" fmla="*/ 49 w 171"/>
                  <a:gd name="T57" fmla="*/ 152 h 201"/>
                  <a:gd name="T58" fmla="*/ 71 w 171"/>
                  <a:gd name="T59" fmla="*/ 139 h 201"/>
                  <a:gd name="T60" fmla="*/ 79 w 171"/>
                  <a:gd name="T61" fmla="*/ 152 h 201"/>
                  <a:gd name="T62" fmla="*/ 62 w 171"/>
                  <a:gd name="T63" fmla="*/ 124 h 201"/>
                  <a:gd name="T64" fmla="*/ 49 w 171"/>
                  <a:gd name="T65" fmla="*/ 102 h 201"/>
                  <a:gd name="T66" fmla="*/ 79 w 171"/>
                  <a:gd name="T67" fmla="*/ 75 h 201"/>
                  <a:gd name="T68" fmla="*/ 92 w 171"/>
                  <a:gd name="T69" fmla="*/ 63 h 201"/>
                  <a:gd name="T70" fmla="*/ 110 w 171"/>
                  <a:gd name="T71" fmla="*/ 82 h 201"/>
                  <a:gd name="T72" fmla="*/ 97 w 171"/>
                  <a:gd name="T73" fmla="*/ 101 h 201"/>
                  <a:gd name="T74" fmla="*/ 92 w 171"/>
                  <a:gd name="T75" fmla="*/ 92 h 201"/>
                  <a:gd name="T76" fmla="*/ 114 w 171"/>
                  <a:gd name="T77" fmla="*/ 121 h 201"/>
                  <a:gd name="T78" fmla="*/ 120 w 171"/>
                  <a:gd name="T79" fmla="*/ 152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1" h="201">
                    <a:moveTo>
                      <a:pt x="92" y="133"/>
                    </a:moveTo>
                    <a:cubicBezTo>
                      <a:pt x="92" y="153"/>
                      <a:pt x="92" y="153"/>
                      <a:pt x="92" y="153"/>
                    </a:cubicBezTo>
                    <a:cubicBezTo>
                      <a:pt x="95" y="152"/>
                      <a:pt x="95" y="151"/>
                      <a:pt x="97" y="149"/>
                    </a:cubicBezTo>
                    <a:cubicBezTo>
                      <a:pt x="98" y="147"/>
                      <a:pt x="99" y="145"/>
                      <a:pt x="99" y="143"/>
                    </a:cubicBezTo>
                    <a:cubicBezTo>
                      <a:pt x="99" y="141"/>
                      <a:pt x="99" y="139"/>
                      <a:pt x="97" y="138"/>
                    </a:cubicBezTo>
                    <a:cubicBezTo>
                      <a:pt x="96" y="136"/>
                      <a:pt x="96" y="134"/>
                      <a:pt x="92" y="133"/>
                    </a:cubicBezTo>
                    <a:close/>
                    <a:moveTo>
                      <a:pt x="62" y="47"/>
                    </a:moveTo>
                    <a:cubicBezTo>
                      <a:pt x="64" y="46"/>
                      <a:pt x="83" y="39"/>
                      <a:pt x="104" y="47"/>
                    </a:cubicBezTo>
                    <a:cubicBezTo>
                      <a:pt x="102" y="32"/>
                      <a:pt x="109" y="25"/>
                      <a:pt x="109" y="20"/>
                    </a:cubicBezTo>
                    <a:cubicBezTo>
                      <a:pt x="109" y="7"/>
                      <a:pt x="104" y="15"/>
                      <a:pt x="98" y="9"/>
                    </a:cubicBezTo>
                    <a:cubicBezTo>
                      <a:pt x="97" y="11"/>
                      <a:pt x="100" y="21"/>
                      <a:pt x="92" y="31"/>
                    </a:cubicBezTo>
                    <a:cubicBezTo>
                      <a:pt x="97" y="17"/>
                      <a:pt x="93" y="0"/>
                      <a:pt x="93" y="2"/>
                    </a:cubicBezTo>
                    <a:cubicBezTo>
                      <a:pt x="86" y="9"/>
                      <a:pt x="79" y="1"/>
                      <a:pt x="76" y="10"/>
                    </a:cubicBezTo>
                    <a:cubicBezTo>
                      <a:pt x="75" y="13"/>
                      <a:pt x="83" y="22"/>
                      <a:pt x="76" y="35"/>
                    </a:cubicBezTo>
                    <a:cubicBezTo>
                      <a:pt x="76" y="19"/>
                      <a:pt x="72" y="14"/>
                      <a:pt x="73" y="16"/>
                    </a:cubicBezTo>
                    <a:cubicBezTo>
                      <a:pt x="69" y="26"/>
                      <a:pt x="59" y="12"/>
                      <a:pt x="59" y="28"/>
                    </a:cubicBezTo>
                    <a:cubicBezTo>
                      <a:pt x="59" y="31"/>
                      <a:pt x="67" y="35"/>
                      <a:pt x="62" y="47"/>
                    </a:cubicBezTo>
                    <a:close/>
                    <a:moveTo>
                      <a:pt x="74" y="95"/>
                    </a:moveTo>
                    <a:cubicBezTo>
                      <a:pt x="73" y="96"/>
                      <a:pt x="73" y="98"/>
                      <a:pt x="73" y="99"/>
                    </a:cubicBezTo>
                    <a:cubicBezTo>
                      <a:pt x="73" y="101"/>
                      <a:pt x="73" y="103"/>
                      <a:pt x="74" y="104"/>
                    </a:cubicBezTo>
                    <a:cubicBezTo>
                      <a:pt x="75" y="106"/>
                      <a:pt x="77" y="107"/>
                      <a:pt x="79" y="108"/>
                    </a:cubicBezTo>
                    <a:cubicBezTo>
                      <a:pt x="79" y="92"/>
                      <a:pt x="79" y="92"/>
                      <a:pt x="79" y="92"/>
                    </a:cubicBezTo>
                    <a:cubicBezTo>
                      <a:pt x="77" y="92"/>
                      <a:pt x="75" y="93"/>
                      <a:pt x="74" y="95"/>
                    </a:cubicBezTo>
                    <a:close/>
                    <a:moveTo>
                      <a:pt x="171" y="179"/>
                    </a:moveTo>
                    <a:cubicBezTo>
                      <a:pt x="163" y="73"/>
                      <a:pt x="126" y="60"/>
                      <a:pt x="116" y="54"/>
                    </a:cubicBezTo>
                    <a:cubicBezTo>
                      <a:pt x="108" y="51"/>
                      <a:pt x="96" y="50"/>
                      <a:pt x="85" y="49"/>
                    </a:cubicBezTo>
                    <a:cubicBezTo>
                      <a:pt x="84" y="49"/>
                      <a:pt x="83" y="49"/>
                      <a:pt x="82" y="49"/>
                    </a:cubicBezTo>
                    <a:cubicBezTo>
                      <a:pt x="82" y="49"/>
                      <a:pt x="81" y="49"/>
                      <a:pt x="80" y="49"/>
                    </a:cubicBezTo>
                    <a:cubicBezTo>
                      <a:pt x="79" y="49"/>
                      <a:pt x="77" y="49"/>
                      <a:pt x="76" y="50"/>
                    </a:cubicBezTo>
                    <a:cubicBezTo>
                      <a:pt x="73" y="50"/>
                      <a:pt x="70" y="50"/>
                      <a:pt x="67" y="50"/>
                    </a:cubicBezTo>
                    <a:cubicBezTo>
                      <a:pt x="61" y="51"/>
                      <a:pt x="56" y="52"/>
                      <a:pt x="51" y="54"/>
                    </a:cubicBezTo>
                    <a:cubicBezTo>
                      <a:pt x="26" y="64"/>
                      <a:pt x="12" y="68"/>
                      <a:pt x="0" y="179"/>
                    </a:cubicBezTo>
                    <a:cubicBezTo>
                      <a:pt x="0" y="180"/>
                      <a:pt x="0" y="180"/>
                      <a:pt x="0" y="180"/>
                    </a:cubicBezTo>
                    <a:cubicBezTo>
                      <a:pt x="0" y="180"/>
                      <a:pt x="0" y="181"/>
                      <a:pt x="0" y="181"/>
                    </a:cubicBezTo>
                    <a:cubicBezTo>
                      <a:pt x="0" y="181"/>
                      <a:pt x="1" y="182"/>
                      <a:pt x="1" y="183"/>
                    </a:cubicBezTo>
                    <a:cubicBezTo>
                      <a:pt x="1" y="184"/>
                      <a:pt x="1" y="185"/>
                      <a:pt x="2" y="186"/>
                    </a:cubicBezTo>
                    <a:cubicBezTo>
                      <a:pt x="3" y="188"/>
                      <a:pt x="4" y="189"/>
                      <a:pt x="6" y="190"/>
                    </a:cubicBezTo>
                    <a:cubicBezTo>
                      <a:pt x="27" y="198"/>
                      <a:pt x="64" y="201"/>
                      <a:pt x="84" y="201"/>
                    </a:cubicBezTo>
                    <a:cubicBezTo>
                      <a:pt x="85" y="201"/>
                      <a:pt x="86" y="201"/>
                      <a:pt x="88" y="201"/>
                    </a:cubicBezTo>
                    <a:cubicBezTo>
                      <a:pt x="89" y="201"/>
                      <a:pt x="90" y="201"/>
                      <a:pt x="91" y="201"/>
                    </a:cubicBezTo>
                    <a:cubicBezTo>
                      <a:pt x="94" y="201"/>
                      <a:pt x="97" y="201"/>
                      <a:pt x="99" y="201"/>
                    </a:cubicBezTo>
                    <a:cubicBezTo>
                      <a:pt x="105" y="200"/>
                      <a:pt x="129" y="200"/>
                      <a:pt x="134" y="199"/>
                    </a:cubicBezTo>
                    <a:cubicBezTo>
                      <a:pt x="145" y="197"/>
                      <a:pt x="156" y="195"/>
                      <a:pt x="166" y="190"/>
                    </a:cubicBezTo>
                    <a:cubicBezTo>
                      <a:pt x="167" y="189"/>
                      <a:pt x="169" y="188"/>
                      <a:pt x="170" y="186"/>
                    </a:cubicBezTo>
                    <a:cubicBezTo>
                      <a:pt x="170" y="185"/>
                      <a:pt x="171" y="184"/>
                      <a:pt x="171" y="183"/>
                    </a:cubicBezTo>
                    <a:cubicBezTo>
                      <a:pt x="171" y="182"/>
                      <a:pt x="171" y="181"/>
                      <a:pt x="171" y="181"/>
                    </a:cubicBezTo>
                    <a:cubicBezTo>
                      <a:pt x="171" y="181"/>
                      <a:pt x="171" y="180"/>
                      <a:pt x="171" y="180"/>
                    </a:cubicBezTo>
                    <a:cubicBezTo>
                      <a:pt x="171" y="180"/>
                      <a:pt x="171" y="180"/>
                      <a:pt x="171" y="179"/>
                    </a:cubicBezTo>
                    <a:close/>
                    <a:moveTo>
                      <a:pt x="120" y="152"/>
                    </a:moveTo>
                    <a:cubicBezTo>
                      <a:pt x="118" y="156"/>
                      <a:pt x="115" y="159"/>
                      <a:pt x="112" y="162"/>
                    </a:cubicBezTo>
                    <a:cubicBezTo>
                      <a:pt x="109" y="164"/>
                      <a:pt x="106" y="166"/>
                      <a:pt x="102" y="167"/>
                    </a:cubicBezTo>
                    <a:cubicBezTo>
                      <a:pt x="99" y="168"/>
                      <a:pt x="97" y="169"/>
                      <a:pt x="92" y="169"/>
                    </a:cubicBezTo>
                    <a:cubicBezTo>
                      <a:pt x="92" y="183"/>
                      <a:pt x="92" y="183"/>
                      <a:pt x="92" y="183"/>
                    </a:cubicBezTo>
                    <a:cubicBezTo>
                      <a:pt x="79" y="183"/>
                      <a:pt x="79" y="183"/>
                      <a:pt x="79" y="183"/>
                    </a:cubicBezTo>
                    <a:cubicBezTo>
                      <a:pt x="79" y="169"/>
                      <a:pt x="79" y="169"/>
                      <a:pt x="79" y="169"/>
                    </a:cubicBezTo>
                    <a:cubicBezTo>
                      <a:pt x="73" y="169"/>
                      <a:pt x="69" y="168"/>
                      <a:pt x="65" y="166"/>
                    </a:cubicBezTo>
                    <a:cubicBezTo>
                      <a:pt x="61" y="165"/>
                      <a:pt x="59" y="163"/>
                      <a:pt x="57" y="160"/>
                    </a:cubicBezTo>
                    <a:cubicBezTo>
                      <a:pt x="54" y="158"/>
                      <a:pt x="50" y="155"/>
                      <a:pt x="49" y="152"/>
                    </a:cubicBezTo>
                    <a:cubicBezTo>
                      <a:pt x="47" y="149"/>
                      <a:pt x="46" y="150"/>
                      <a:pt x="45" y="146"/>
                    </a:cubicBezTo>
                    <a:cubicBezTo>
                      <a:pt x="71" y="139"/>
                      <a:pt x="71" y="139"/>
                      <a:pt x="71" y="139"/>
                    </a:cubicBezTo>
                    <a:cubicBezTo>
                      <a:pt x="71" y="143"/>
                      <a:pt x="72" y="146"/>
                      <a:pt x="74" y="147"/>
                    </a:cubicBezTo>
                    <a:cubicBezTo>
                      <a:pt x="75" y="149"/>
                      <a:pt x="76" y="151"/>
                      <a:pt x="79" y="152"/>
                    </a:cubicBezTo>
                    <a:cubicBezTo>
                      <a:pt x="79" y="130"/>
                      <a:pt x="79" y="130"/>
                      <a:pt x="79" y="130"/>
                    </a:cubicBezTo>
                    <a:cubicBezTo>
                      <a:pt x="71" y="128"/>
                      <a:pt x="66" y="126"/>
                      <a:pt x="62" y="124"/>
                    </a:cubicBezTo>
                    <a:cubicBezTo>
                      <a:pt x="59" y="123"/>
                      <a:pt x="56" y="120"/>
                      <a:pt x="53" y="116"/>
                    </a:cubicBezTo>
                    <a:cubicBezTo>
                      <a:pt x="50" y="112"/>
                      <a:pt x="49" y="108"/>
                      <a:pt x="49" y="102"/>
                    </a:cubicBezTo>
                    <a:cubicBezTo>
                      <a:pt x="49" y="95"/>
                      <a:pt x="52" y="89"/>
                      <a:pt x="57" y="84"/>
                    </a:cubicBezTo>
                    <a:cubicBezTo>
                      <a:pt x="62" y="79"/>
                      <a:pt x="69" y="76"/>
                      <a:pt x="79" y="75"/>
                    </a:cubicBezTo>
                    <a:cubicBezTo>
                      <a:pt x="79" y="63"/>
                      <a:pt x="79" y="63"/>
                      <a:pt x="79" y="63"/>
                    </a:cubicBezTo>
                    <a:cubicBezTo>
                      <a:pt x="92" y="63"/>
                      <a:pt x="92" y="63"/>
                      <a:pt x="92" y="63"/>
                    </a:cubicBezTo>
                    <a:cubicBezTo>
                      <a:pt x="92" y="75"/>
                      <a:pt x="92" y="75"/>
                      <a:pt x="92" y="75"/>
                    </a:cubicBezTo>
                    <a:cubicBezTo>
                      <a:pt x="101" y="76"/>
                      <a:pt x="106" y="78"/>
                      <a:pt x="110" y="82"/>
                    </a:cubicBezTo>
                    <a:cubicBezTo>
                      <a:pt x="115" y="86"/>
                      <a:pt x="119" y="91"/>
                      <a:pt x="120" y="98"/>
                    </a:cubicBezTo>
                    <a:cubicBezTo>
                      <a:pt x="97" y="101"/>
                      <a:pt x="97" y="101"/>
                      <a:pt x="97" y="101"/>
                    </a:cubicBezTo>
                    <a:cubicBezTo>
                      <a:pt x="96" y="98"/>
                      <a:pt x="95" y="96"/>
                      <a:pt x="94" y="95"/>
                    </a:cubicBezTo>
                    <a:cubicBezTo>
                      <a:pt x="93" y="94"/>
                      <a:pt x="94" y="93"/>
                      <a:pt x="92" y="92"/>
                    </a:cubicBezTo>
                    <a:cubicBezTo>
                      <a:pt x="92" y="110"/>
                      <a:pt x="92" y="110"/>
                      <a:pt x="92" y="110"/>
                    </a:cubicBezTo>
                    <a:cubicBezTo>
                      <a:pt x="104" y="113"/>
                      <a:pt x="110" y="117"/>
                      <a:pt x="114" y="121"/>
                    </a:cubicBezTo>
                    <a:cubicBezTo>
                      <a:pt x="120" y="126"/>
                      <a:pt x="123" y="132"/>
                      <a:pt x="123" y="140"/>
                    </a:cubicBezTo>
                    <a:cubicBezTo>
                      <a:pt x="123" y="144"/>
                      <a:pt x="122" y="148"/>
                      <a:pt x="120" y="152"/>
                    </a:cubicBezTo>
                    <a:close/>
                  </a:path>
                </a:pathLst>
              </a:custGeom>
              <a:solidFill>
                <a:schemeClr val="bg1"/>
              </a:solidFill>
              <a:ln>
                <a:noFill/>
              </a:ln>
              <a:effectLst>
                <a:outerShdw blurRad="50800" dist="38100" dir="2700000" algn="tl" rotWithShape="0">
                  <a:prstClr val="black">
                    <a:alpha val="40000"/>
                  </a:prstClr>
                </a:outerShdw>
              </a:effectLst>
            </p:spPr>
            <p:txBody>
              <a:bodyPr vert="horz" wrap="square" lIns="67204" tIns="33602" rIns="67204" bIns="33602" numCol="1" anchor="t" anchorCtr="0" compatLnSpc="1">
                <a:prstTxWarp prst="textNoShape">
                  <a:avLst/>
                </a:prstTxWarp>
              </a:bodyPr>
              <a:lstStyle/>
              <a:p>
                <a:endParaRPr lang="zh-CN" altLang="en-US" sz="975">
                  <a:latin typeface="微软雅黑" panose="020B0503020204020204" pitchFamily="34" charset="-122"/>
                  <a:ea typeface="微软雅黑" panose="020B0503020204020204" pitchFamily="34" charset="-122"/>
                  <a:sym typeface="微软雅黑" panose="020B0503020204020204" pitchFamily="34" charset="-122"/>
                </a:endParaRPr>
              </a:p>
            </p:txBody>
          </p:sp>
        </p:grpSp>
      </p:grpSp>
    </p:spTree>
    <p:extLst>
      <p:ext uri="{BB962C8B-B14F-4D97-AF65-F5344CB8AC3E}">
        <p14:creationId xmlns:p14="http://schemas.microsoft.com/office/powerpoint/2010/main" val="1531539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D7FFA8-FEE5-4403-BA19-28ECD72F2CDC}"/>
              </a:ext>
            </a:extLst>
          </p:cNvPr>
          <p:cNvSpPr/>
          <p:nvPr/>
        </p:nvSpPr>
        <p:spPr>
          <a:xfrm>
            <a:off x="0" y="0"/>
            <a:ext cx="12192000" cy="3429000"/>
          </a:xfrm>
          <a:prstGeom prst="rect">
            <a:avLst/>
          </a:prstGeom>
          <a:solidFill>
            <a:srgbClr val="60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 name="圆角矩形 11">
            <a:extLst>
              <a:ext uri="{FF2B5EF4-FFF2-40B4-BE49-F238E27FC236}">
                <a16:creationId xmlns:a16="http://schemas.microsoft.com/office/drawing/2014/main" id="{D035290B-66E1-46CC-B517-63333699C529}"/>
              </a:ext>
            </a:extLst>
          </p:cNvPr>
          <p:cNvSpPr/>
          <p:nvPr/>
        </p:nvSpPr>
        <p:spPr>
          <a:xfrm>
            <a:off x="658813" y="549275"/>
            <a:ext cx="10837862" cy="5759450"/>
          </a:xfrm>
          <a:prstGeom prst="roundRect">
            <a:avLst>
              <a:gd name="adj" fmla="val 934"/>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黑体 CN Light"/>
              <a:ea typeface="思源黑体 CN Light"/>
              <a:cs typeface="+mn-cs"/>
            </a:endParaRPr>
          </a:p>
        </p:txBody>
      </p:sp>
      <p:cxnSp>
        <p:nvCxnSpPr>
          <p:cNvPr id="15" name="直接连接符 14">
            <a:extLst>
              <a:ext uri="{FF2B5EF4-FFF2-40B4-BE49-F238E27FC236}">
                <a16:creationId xmlns:a16="http://schemas.microsoft.com/office/drawing/2014/main" id="{5A4C4169-C04E-45EC-A864-C80417A96D6D}"/>
              </a:ext>
            </a:extLst>
          </p:cNvPr>
          <p:cNvCxnSpPr/>
          <p:nvPr/>
        </p:nvCxnSpPr>
        <p:spPr>
          <a:xfrm>
            <a:off x="5816226" y="5985510"/>
            <a:ext cx="559549" cy="0"/>
          </a:xfrm>
          <a:prstGeom prst="line">
            <a:avLst/>
          </a:prstGeom>
          <a:ln w="25400">
            <a:solidFill>
              <a:srgbClr val="600808"/>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23AA099F-DA0D-4724-AC07-CCF7966767F3}"/>
              </a:ext>
            </a:extLst>
          </p:cNvPr>
          <p:cNvSpPr txBox="1"/>
          <p:nvPr/>
        </p:nvSpPr>
        <p:spPr>
          <a:xfrm>
            <a:off x="4773386" y="899242"/>
            <a:ext cx="2645229" cy="461665"/>
          </a:xfrm>
          <a:prstGeom prst="rect">
            <a:avLst/>
          </a:prstGeom>
          <a:noFill/>
        </p:spPr>
        <p:txBody>
          <a:bodyPr wrap="square" rtlCol="0">
            <a:spAutoFit/>
          </a:bodyPr>
          <a:lstStyle/>
          <a:p>
            <a:pPr lvl="0" algn="ctr">
              <a:defRPr/>
            </a:pPr>
            <a:r>
              <a:rPr lang="zh-CN" altLang="en-US" sz="2400" b="1" spc="800" dirty="0">
                <a:solidFill>
                  <a:srgbClr val="600808"/>
                </a:solidFill>
                <a:effectLst>
                  <a:outerShdw blurRad="38100" dist="38100" dir="2700000" algn="tl">
                    <a:srgbClr val="000000">
                      <a:alpha val="7000"/>
                    </a:srgbClr>
                  </a:outerShdw>
                </a:effectLst>
                <a:latin typeface="思源黑体 CN Heavy"/>
                <a:ea typeface="思源黑体 CN Heavy"/>
              </a:rPr>
              <a:t>输入标题文字</a:t>
            </a:r>
            <a:endParaRPr kumimoji="0" lang="zh-CN" altLang="en-US" sz="2400" b="1" i="0" u="none" strike="noStrike" kern="1200" cap="none" spc="800" normalizeH="0" baseline="0" noProof="0" dirty="0">
              <a:ln>
                <a:noFill/>
              </a:ln>
              <a:solidFill>
                <a:srgbClr val="600808"/>
              </a:solidFill>
              <a:effectLst>
                <a:outerShdw blurRad="38100" dist="38100" dir="2700000" algn="tl">
                  <a:srgbClr val="000000">
                    <a:alpha val="7000"/>
                  </a:srgbClr>
                </a:outerShdw>
              </a:effectLst>
              <a:uLnTx/>
              <a:uFillTx/>
              <a:latin typeface="思源黑体 CN Heavy"/>
              <a:ea typeface="思源黑体 CN Heavy"/>
              <a:cs typeface="+mn-cs"/>
            </a:endParaRPr>
          </a:p>
        </p:txBody>
      </p:sp>
      <p:cxnSp>
        <p:nvCxnSpPr>
          <p:cNvPr id="48" name="直接连接符 47">
            <a:extLst>
              <a:ext uri="{FF2B5EF4-FFF2-40B4-BE49-F238E27FC236}">
                <a16:creationId xmlns:a16="http://schemas.microsoft.com/office/drawing/2014/main" id="{9BB4C10B-0331-4542-96F5-B187153EEB0A}"/>
              </a:ext>
            </a:extLst>
          </p:cNvPr>
          <p:cNvCxnSpPr>
            <a:cxnSpLocks/>
          </p:cNvCxnSpPr>
          <p:nvPr/>
        </p:nvCxnSpPr>
        <p:spPr>
          <a:xfrm flipH="1">
            <a:off x="481517" y="396696"/>
            <a:ext cx="748673" cy="1687519"/>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63A83AE1-10E2-45A1-90E0-DFA9064D063E}"/>
              </a:ext>
            </a:extLst>
          </p:cNvPr>
          <p:cNvCxnSpPr>
            <a:cxnSpLocks/>
          </p:cNvCxnSpPr>
          <p:nvPr/>
        </p:nvCxnSpPr>
        <p:spPr>
          <a:xfrm flipH="1">
            <a:off x="225215" y="1092002"/>
            <a:ext cx="981075" cy="2211353"/>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CEA97BD1-5B1E-411D-A403-BE6CFB0E2B16}"/>
              </a:ext>
            </a:extLst>
          </p:cNvPr>
          <p:cNvSpPr/>
          <p:nvPr/>
        </p:nvSpPr>
        <p:spPr>
          <a:xfrm>
            <a:off x="-68885" y="4787907"/>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1" name="椭圆 50">
            <a:extLst>
              <a:ext uri="{FF2B5EF4-FFF2-40B4-BE49-F238E27FC236}">
                <a16:creationId xmlns:a16="http://schemas.microsoft.com/office/drawing/2014/main" id="{2618359B-7FC1-49FA-886D-88F861BF0072}"/>
              </a:ext>
            </a:extLst>
          </p:cNvPr>
          <p:cNvSpPr/>
          <p:nvPr/>
        </p:nvSpPr>
        <p:spPr>
          <a:xfrm>
            <a:off x="-1243280" y="430813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2" name="椭圆 51">
            <a:extLst>
              <a:ext uri="{FF2B5EF4-FFF2-40B4-BE49-F238E27FC236}">
                <a16:creationId xmlns:a16="http://schemas.microsoft.com/office/drawing/2014/main" id="{E4FC0FB4-E583-462B-9C84-009A72121069}"/>
              </a:ext>
            </a:extLst>
          </p:cNvPr>
          <p:cNvSpPr/>
          <p:nvPr/>
        </p:nvSpPr>
        <p:spPr>
          <a:xfrm>
            <a:off x="9720489" y="-154747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3" name="椭圆 52">
            <a:extLst>
              <a:ext uri="{FF2B5EF4-FFF2-40B4-BE49-F238E27FC236}">
                <a16:creationId xmlns:a16="http://schemas.microsoft.com/office/drawing/2014/main" id="{8E7AF899-875C-48A6-B24E-55AF83F2F12A}"/>
              </a:ext>
            </a:extLst>
          </p:cNvPr>
          <p:cNvSpPr/>
          <p:nvPr/>
        </p:nvSpPr>
        <p:spPr>
          <a:xfrm>
            <a:off x="8742136" y="-2012924"/>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12" name="Arc 3">
            <a:extLst>
              <a:ext uri="{FF2B5EF4-FFF2-40B4-BE49-F238E27FC236}">
                <a16:creationId xmlns:a16="http://schemas.microsoft.com/office/drawing/2014/main" id="{9E6F20A8-43FC-4461-9F22-561A8CFCE37A}"/>
              </a:ext>
            </a:extLst>
          </p:cNvPr>
          <p:cNvSpPr>
            <a:spLocks/>
          </p:cNvSpPr>
          <p:nvPr/>
        </p:nvSpPr>
        <p:spPr bwMode="auto">
          <a:xfrm>
            <a:off x="2563177" y="2519547"/>
            <a:ext cx="2670175" cy="2670175"/>
          </a:xfrm>
          <a:custGeom>
            <a:avLst/>
            <a:gdLst>
              <a:gd name="T0" fmla="*/ 2670277 w 2669796"/>
              <a:gd name="T1" fmla="*/ 1308094 h 2669796"/>
              <a:gd name="T2" fmla="*/ 1864554 w 2669796"/>
              <a:gd name="T3" fmla="*/ 2561178 h 2669796"/>
              <a:gd name="T4" fmla="*/ 399993 w 2669796"/>
              <a:gd name="T5" fmla="*/ 2288278 h 2669796"/>
              <a:gd name="T6" fmla="*/ 99662 w 2669796"/>
              <a:gd name="T7" fmla="*/ 829096 h 2669796"/>
              <a:gd name="T8" fmla="*/ 1337409 w 2669796"/>
              <a:gd name="T9" fmla="*/ 3 h 2669796"/>
              <a:gd name="T10" fmla="*/ 1335278 w 2669796"/>
              <a:gd name="T11" fmla="*/ 1335278 h 2669796"/>
              <a:gd name="T12" fmla="*/ 2670277 w 2669796"/>
              <a:gd name="T13" fmla="*/ 1308094 h 2669796"/>
              <a:gd name="T14" fmla="*/ 2670277 w 2669796"/>
              <a:gd name="T15" fmla="*/ 1308094 h 2669796"/>
              <a:gd name="T16" fmla="*/ 1864554 w 2669796"/>
              <a:gd name="T17" fmla="*/ 2561178 h 2669796"/>
              <a:gd name="T18" fmla="*/ 399993 w 2669796"/>
              <a:gd name="T19" fmla="*/ 2288278 h 2669796"/>
              <a:gd name="T20" fmla="*/ 99662 w 2669796"/>
              <a:gd name="T21" fmla="*/ 829096 h 2669796"/>
              <a:gd name="T22" fmla="*/ 1337409 w 2669796"/>
              <a:gd name="T23" fmla="*/ 3 h 26697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669796" h="2669796" stroke="0">
                <a:moveTo>
                  <a:pt x="2669519" y="1307722"/>
                </a:moveTo>
                <a:cubicBezTo>
                  <a:pt x="2680565" y="1850194"/>
                  <a:pt x="2362163" y="2345381"/>
                  <a:pt x="1864024" y="2560451"/>
                </a:cubicBezTo>
                <a:cubicBezTo>
                  <a:pt x="1365885" y="2775520"/>
                  <a:pt x="787127" y="2667677"/>
                  <a:pt x="399879" y="2287628"/>
                </a:cubicBezTo>
                <a:cubicBezTo>
                  <a:pt x="12632" y="1907579"/>
                  <a:pt x="-106051" y="1330947"/>
                  <a:pt x="99634" y="828860"/>
                </a:cubicBezTo>
                <a:cubicBezTo>
                  <a:pt x="305319" y="326773"/>
                  <a:pt x="794446" y="-864"/>
                  <a:pt x="1337029" y="3"/>
                </a:cubicBezTo>
                <a:cubicBezTo>
                  <a:pt x="1336319" y="444968"/>
                  <a:pt x="1335608" y="889933"/>
                  <a:pt x="1334898" y="1334898"/>
                </a:cubicBezTo>
                <a:lnTo>
                  <a:pt x="2669519" y="1307722"/>
                </a:lnTo>
                <a:close/>
              </a:path>
              <a:path w="2669796" h="2669796" fill="none">
                <a:moveTo>
                  <a:pt x="2669519" y="1307722"/>
                </a:moveTo>
                <a:cubicBezTo>
                  <a:pt x="2680565" y="1850194"/>
                  <a:pt x="2362163" y="2345381"/>
                  <a:pt x="1864024" y="2560451"/>
                </a:cubicBezTo>
                <a:cubicBezTo>
                  <a:pt x="1365885" y="2775520"/>
                  <a:pt x="787127" y="2667677"/>
                  <a:pt x="399879" y="2287628"/>
                </a:cubicBezTo>
                <a:cubicBezTo>
                  <a:pt x="12632" y="1907579"/>
                  <a:pt x="-106051" y="1330947"/>
                  <a:pt x="99634" y="828860"/>
                </a:cubicBezTo>
                <a:cubicBezTo>
                  <a:pt x="305319" y="326773"/>
                  <a:pt x="794446" y="-864"/>
                  <a:pt x="1337029" y="3"/>
                </a:cubicBezTo>
              </a:path>
            </a:pathLst>
          </a:custGeom>
          <a:noFill/>
          <a:ln w="139700" cap="flat" cmpd="sng">
            <a:solidFill>
              <a:srgbClr val="5F0808"/>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013"/>
          </a:p>
        </p:txBody>
      </p:sp>
      <p:sp>
        <p:nvSpPr>
          <p:cNvPr id="13" name="Arc 4">
            <a:extLst>
              <a:ext uri="{FF2B5EF4-FFF2-40B4-BE49-F238E27FC236}">
                <a16:creationId xmlns:a16="http://schemas.microsoft.com/office/drawing/2014/main" id="{D1A034CB-C9D4-4941-8AC4-7FDAD5815D99}"/>
              </a:ext>
            </a:extLst>
          </p:cNvPr>
          <p:cNvSpPr>
            <a:spLocks/>
          </p:cNvSpPr>
          <p:nvPr/>
        </p:nvSpPr>
        <p:spPr bwMode="auto">
          <a:xfrm>
            <a:off x="2753677" y="2710047"/>
            <a:ext cx="2289175" cy="2289175"/>
          </a:xfrm>
          <a:custGeom>
            <a:avLst/>
            <a:gdLst>
              <a:gd name="T0" fmla="*/ 2200847 w 2288397"/>
              <a:gd name="T1" fmla="*/ 1587819 h 2288397"/>
              <a:gd name="T2" fmla="*/ 844164 w 2288397"/>
              <a:gd name="T3" fmla="*/ 2249732 h 2288397"/>
              <a:gd name="T4" fmla="*/ 10350 w 2288397"/>
              <a:gd name="T5" fmla="*/ 991373 h 2288397"/>
              <a:gd name="T6" fmla="*/ 1148728 w 2288397"/>
              <a:gd name="T7" fmla="*/ 6 h 2288397"/>
              <a:gd name="T8" fmla="*/ 1144977 w 2288397"/>
              <a:gd name="T9" fmla="*/ 1144977 h 2288397"/>
              <a:gd name="T10" fmla="*/ 2200847 w 2288397"/>
              <a:gd name="T11" fmla="*/ 1587819 h 2288397"/>
              <a:gd name="T12" fmla="*/ 2200847 w 2288397"/>
              <a:gd name="T13" fmla="*/ 1587819 h 2288397"/>
              <a:gd name="T14" fmla="*/ 844164 w 2288397"/>
              <a:gd name="T15" fmla="*/ 2249732 h 2288397"/>
              <a:gd name="T16" fmla="*/ 10350 w 2288397"/>
              <a:gd name="T17" fmla="*/ 991373 h 2288397"/>
              <a:gd name="T18" fmla="*/ 1148728 w 2288397"/>
              <a:gd name="T19" fmla="*/ 6 h 22883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88397" h="2288397" stroke="0">
                <a:moveTo>
                  <a:pt x="2199351" y="1586740"/>
                </a:moveTo>
                <a:cubicBezTo>
                  <a:pt x="1977334" y="2116095"/>
                  <a:pt x="1397453" y="2399013"/>
                  <a:pt x="843590" y="2248203"/>
                </a:cubicBezTo>
                <a:cubicBezTo>
                  <a:pt x="289727" y="2097393"/>
                  <a:pt x="-66667" y="1559538"/>
                  <a:pt x="10342" y="990699"/>
                </a:cubicBezTo>
                <a:cubicBezTo>
                  <a:pt x="87350" y="421860"/>
                  <a:pt x="573923" y="-1876"/>
                  <a:pt x="1147948" y="6"/>
                </a:cubicBezTo>
                <a:cubicBezTo>
                  <a:pt x="1146698" y="381404"/>
                  <a:pt x="1145449" y="762801"/>
                  <a:pt x="1144199" y="1144199"/>
                </a:cubicBezTo>
                <a:lnTo>
                  <a:pt x="2199351" y="1586740"/>
                </a:lnTo>
                <a:close/>
              </a:path>
              <a:path w="2288397" h="2288397" fill="none">
                <a:moveTo>
                  <a:pt x="2199351" y="1586740"/>
                </a:moveTo>
                <a:cubicBezTo>
                  <a:pt x="1977334" y="2116095"/>
                  <a:pt x="1397453" y="2399013"/>
                  <a:pt x="843590" y="2248203"/>
                </a:cubicBezTo>
                <a:cubicBezTo>
                  <a:pt x="289727" y="2097393"/>
                  <a:pt x="-66667" y="1559538"/>
                  <a:pt x="10342" y="990699"/>
                </a:cubicBezTo>
                <a:cubicBezTo>
                  <a:pt x="87350" y="421860"/>
                  <a:pt x="573923" y="-1876"/>
                  <a:pt x="1147948" y="6"/>
                </a:cubicBezTo>
              </a:path>
            </a:pathLst>
          </a:custGeom>
          <a:noFill/>
          <a:ln w="139700" cap="flat" cmpd="sng">
            <a:solidFill>
              <a:srgbClr val="262626"/>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013"/>
          </a:p>
        </p:txBody>
      </p:sp>
      <p:sp>
        <p:nvSpPr>
          <p:cNvPr id="14" name="Arc 5">
            <a:extLst>
              <a:ext uri="{FF2B5EF4-FFF2-40B4-BE49-F238E27FC236}">
                <a16:creationId xmlns:a16="http://schemas.microsoft.com/office/drawing/2014/main" id="{049CD66E-914B-44D4-BC86-4A839D84815E}"/>
              </a:ext>
            </a:extLst>
          </p:cNvPr>
          <p:cNvSpPr>
            <a:spLocks/>
          </p:cNvSpPr>
          <p:nvPr/>
        </p:nvSpPr>
        <p:spPr bwMode="auto">
          <a:xfrm>
            <a:off x="2945765" y="2900547"/>
            <a:ext cx="1906587" cy="1908175"/>
          </a:xfrm>
          <a:custGeom>
            <a:avLst/>
            <a:gdLst>
              <a:gd name="T0" fmla="*/ 1463487 w 1906997"/>
              <a:gd name="T1" fmla="*/ 1760922 h 1906997"/>
              <a:gd name="T2" fmla="*/ 360376 w 1906997"/>
              <a:gd name="T3" fmla="*/ 1702292 h 1906997"/>
              <a:gd name="T4" fmla="*/ 53491 w 1906997"/>
              <a:gd name="T5" fmla="*/ 639344 h 1906997"/>
              <a:gd name="T6" fmla="*/ 955092 w 1906997"/>
              <a:gd name="T7" fmla="*/ 2 h 1906997"/>
              <a:gd name="T8" fmla="*/ 953089 w 1906997"/>
              <a:gd name="T9" fmla="*/ 954677 h 1906997"/>
              <a:gd name="T10" fmla="*/ 1463487 w 1906997"/>
              <a:gd name="T11" fmla="*/ 1760922 h 1906997"/>
              <a:gd name="T12" fmla="*/ 1463487 w 1906997"/>
              <a:gd name="T13" fmla="*/ 1760922 h 1906997"/>
              <a:gd name="T14" fmla="*/ 360376 w 1906997"/>
              <a:gd name="T15" fmla="*/ 1702292 h 1906997"/>
              <a:gd name="T16" fmla="*/ 53491 w 1906997"/>
              <a:gd name="T17" fmla="*/ 639344 h 1906997"/>
              <a:gd name="T18" fmla="*/ 955092 w 1906997"/>
              <a:gd name="T19" fmla="*/ 2 h 190699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06997" h="1906997" stroke="0">
                <a:moveTo>
                  <a:pt x="1464117" y="1758749"/>
                </a:moveTo>
                <a:cubicBezTo>
                  <a:pt x="1121294" y="1976137"/>
                  <a:pt x="678423" y="1952637"/>
                  <a:pt x="360531" y="1700191"/>
                </a:cubicBezTo>
                <a:cubicBezTo>
                  <a:pt x="42639" y="1447745"/>
                  <a:pt x="-80568" y="1021708"/>
                  <a:pt x="53515" y="638555"/>
                </a:cubicBezTo>
                <a:cubicBezTo>
                  <a:pt x="187597" y="255401"/>
                  <a:pt x="549566" y="-851"/>
                  <a:pt x="955502" y="2"/>
                </a:cubicBezTo>
                <a:cubicBezTo>
                  <a:pt x="954834" y="317834"/>
                  <a:pt x="954167" y="635667"/>
                  <a:pt x="953499" y="953499"/>
                </a:cubicBezTo>
                <a:lnTo>
                  <a:pt x="1464117" y="1758749"/>
                </a:lnTo>
                <a:close/>
              </a:path>
              <a:path w="1906997" h="1906997" fill="none">
                <a:moveTo>
                  <a:pt x="1464117" y="1758749"/>
                </a:moveTo>
                <a:cubicBezTo>
                  <a:pt x="1121294" y="1976137"/>
                  <a:pt x="678423" y="1952637"/>
                  <a:pt x="360531" y="1700191"/>
                </a:cubicBezTo>
                <a:cubicBezTo>
                  <a:pt x="42639" y="1447745"/>
                  <a:pt x="-80568" y="1021708"/>
                  <a:pt x="53515" y="638555"/>
                </a:cubicBezTo>
                <a:cubicBezTo>
                  <a:pt x="187597" y="255401"/>
                  <a:pt x="549566" y="-851"/>
                  <a:pt x="955502" y="2"/>
                </a:cubicBezTo>
              </a:path>
            </a:pathLst>
          </a:custGeom>
          <a:noFill/>
          <a:ln w="139700" cap="flat" cmpd="sng">
            <a:solidFill>
              <a:srgbClr val="5F0808"/>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013"/>
          </a:p>
        </p:txBody>
      </p:sp>
      <p:sp>
        <p:nvSpPr>
          <p:cNvPr id="16" name="Arc 6">
            <a:extLst>
              <a:ext uri="{FF2B5EF4-FFF2-40B4-BE49-F238E27FC236}">
                <a16:creationId xmlns:a16="http://schemas.microsoft.com/office/drawing/2014/main" id="{7A835EA6-E5AC-4B25-951F-49E0EBB5A8D9}"/>
              </a:ext>
            </a:extLst>
          </p:cNvPr>
          <p:cNvSpPr>
            <a:spLocks/>
          </p:cNvSpPr>
          <p:nvPr/>
        </p:nvSpPr>
        <p:spPr bwMode="auto">
          <a:xfrm>
            <a:off x="3136265" y="3092634"/>
            <a:ext cx="1525587" cy="1525587"/>
          </a:xfrm>
          <a:custGeom>
            <a:avLst/>
            <a:gdLst>
              <a:gd name="T0" fmla="*/ 546310 w 1525598"/>
              <a:gd name="T1" fmla="*/ 1494213 h 1525598"/>
              <a:gd name="T2" fmla="*/ 8390 w 1525598"/>
              <a:gd name="T3" fmla="*/ 649963 h 1525598"/>
              <a:gd name="T4" fmla="*/ 769773 w 1525598"/>
              <a:gd name="T5" fmla="*/ 32 h 1525598"/>
              <a:gd name="T6" fmla="*/ 762789 w 1525598"/>
              <a:gd name="T7" fmla="*/ 762789 h 1525598"/>
              <a:gd name="T8" fmla="*/ 546310 w 1525598"/>
              <a:gd name="T9" fmla="*/ 1494213 h 1525598"/>
              <a:gd name="T10" fmla="*/ 546310 w 1525598"/>
              <a:gd name="T11" fmla="*/ 1494213 h 1525598"/>
              <a:gd name="T12" fmla="*/ 8390 w 1525598"/>
              <a:gd name="T13" fmla="*/ 649963 h 1525598"/>
              <a:gd name="T14" fmla="*/ 769773 w 1525598"/>
              <a:gd name="T15" fmla="*/ 32 h 152559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25598" h="1525598" stroke="0">
                <a:moveTo>
                  <a:pt x="546318" y="1494235"/>
                </a:moveTo>
                <a:cubicBezTo>
                  <a:pt x="181596" y="1386290"/>
                  <a:pt x="-47869" y="1026150"/>
                  <a:pt x="8390" y="649973"/>
                </a:cubicBezTo>
                <a:cubicBezTo>
                  <a:pt x="64649" y="273796"/>
                  <a:pt x="389440" y="-3451"/>
                  <a:pt x="769785" y="32"/>
                </a:cubicBezTo>
                <a:cubicBezTo>
                  <a:pt x="767456" y="254288"/>
                  <a:pt x="765128" y="508543"/>
                  <a:pt x="762799" y="762799"/>
                </a:cubicBezTo>
                <a:lnTo>
                  <a:pt x="546318" y="1494235"/>
                </a:lnTo>
                <a:close/>
              </a:path>
              <a:path w="1525598" h="1525598" fill="none">
                <a:moveTo>
                  <a:pt x="546318" y="1494235"/>
                </a:moveTo>
                <a:cubicBezTo>
                  <a:pt x="181596" y="1386290"/>
                  <a:pt x="-47869" y="1026150"/>
                  <a:pt x="8390" y="649973"/>
                </a:cubicBezTo>
                <a:cubicBezTo>
                  <a:pt x="64649" y="273796"/>
                  <a:pt x="389440" y="-3451"/>
                  <a:pt x="769785" y="32"/>
                </a:cubicBezTo>
              </a:path>
            </a:pathLst>
          </a:custGeom>
          <a:noFill/>
          <a:ln w="139700" cap="flat" cmpd="sng">
            <a:solidFill>
              <a:srgbClr val="262626"/>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1013"/>
          </a:p>
        </p:txBody>
      </p:sp>
      <p:grpSp>
        <p:nvGrpSpPr>
          <p:cNvPr id="17" name="Group 50">
            <a:extLst>
              <a:ext uri="{FF2B5EF4-FFF2-40B4-BE49-F238E27FC236}">
                <a16:creationId xmlns:a16="http://schemas.microsoft.com/office/drawing/2014/main" id="{7A012B2B-4423-45E0-B8D2-430463C0A5A0}"/>
              </a:ext>
            </a:extLst>
          </p:cNvPr>
          <p:cNvGrpSpPr>
            <a:grpSpLocks/>
          </p:cNvGrpSpPr>
          <p:nvPr/>
        </p:nvGrpSpPr>
        <p:grpSpPr bwMode="auto">
          <a:xfrm>
            <a:off x="4042727" y="2490971"/>
            <a:ext cx="2563813" cy="65088"/>
            <a:chOff x="0" y="0"/>
            <a:chExt cx="2564892" cy="64008"/>
          </a:xfrm>
        </p:grpSpPr>
        <p:cxnSp>
          <p:nvCxnSpPr>
            <p:cNvPr id="18" name="Straight Connector 33">
              <a:extLst>
                <a:ext uri="{FF2B5EF4-FFF2-40B4-BE49-F238E27FC236}">
                  <a16:creationId xmlns:a16="http://schemas.microsoft.com/office/drawing/2014/main" id="{C8FAF3B1-5BDA-4272-98FA-7E63E7E5F620}"/>
                </a:ext>
              </a:extLst>
            </p:cNvPr>
            <p:cNvCxnSpPr>
              <a:cxnSpLocks noChangeShapeType="1"/>
              <a:endCxn id="19" idx="2"/>
            </p:cNvCxnSpPr>
            <p:nvPr/>
          </p:nvCxnSpPr>
          <p:spPr bwMode="auto">
            <a:xfrm>
              <a:off x="0" y="32004"/>
              <a:ext cx="2500884" cy="1588"/>
            </a:xfrm>
            <a:prstGeom prst="line">
              <a:avLst/>
            </a:prstGeom>
            <a:noFill/>
            <a:ln w="12700">
              <a:solidFill>
                <a:srgbClr val="5F0808"/>
              </a:solidFill>
              <a:round/>
              <a:headEnd/>
              <a:tailEnd/>
            </a:ln>
            <a:extLst>
              <a:ext uri="{909E8E84-426E-40DD-AFC4-6F175D3DCCD1}">
                <a14:hiddenFill xmlns:a14="http://schemas.microsoft.com/office/drawing/2010/main">
                  <a:noFill/>
                </a14:hiddenFill>
              </a:ext>
            </a:extLst>
          </p:spPr>
        </p:cxnSp>
        <p:sp>
          <p:nvSpPr>
            <p:cNvPr id="19" name="Oval 35">
              <a:extLst>
                <a:ext uri="{FF2B5EF4-FFF2-40B4-BE49-F238E27FC236}">
                  <a16:creationId xmlns:a16="http://schemas.microsoft.com/office/drawing/2014/main" id="{722070CC-F2E1-455A-9583-636DA7480AC5}"/>
                </a:ext>
              </a:extLst>
            </p:cNvPr>
            <p:cNvSpPr>
              <a:spLocks noChangeArrowheads="1"/>
            </p:cNvSpPr>
            <p:nvPr/>
          </p:nvSpPr>
          <p:spPr bwMode="auto">
            <a:xfrm>
              <a:off x="2500884" y="0"/>
              <a:ext cx="64008" cy="64008"/>
            </a:xfrm>
            <a:prstGeom prst="ellipse">
              <a:avLst/>
            </a:prstGeom>
            <a:solidFill>
              <a:srgbClr val="FFFFFF"/>
            </a:solidFill>
            <a:ln w="12700">
              <a:solidFill>
                <a:srgbClr val="5F0808"/>
              </a:solidFill>
              <a:round/>
              <a:headEnd/>
              <a:tailEnd/>
            </a:ln>
          </p:spPr>
          <p:txBody>
            <a:bodyPr anchor="ctr"/>
            <a:lstStyle/>
            <a:p>
              <a:pPr algn="ctr"/>
              <a:endParaRPr lang="en-US" altLang="en-US" sz="1013">
                <a:solidFill>
                  <a:srgbClr val="FFFFFF"/>
                </a:solidFill>
                <a:cs typeface="Arial" pitchFamily="34" charset="0"/>
              </a:endParaRPr>
            </a:p>
          </p:txBody>
        </p:sp>
      </p:grpSp>
      <p:grpSp>
        <p:nvGrpSpPr>
          <p:cNvPr id="20" name="Group 51">
            <a:extLst>
              <a:ext uri="{FF2B5EF4-FFF2-40B4-BE49-F238E27FC236}">
                <a16:creationId xmlns:a16="http://schemas.microsoft.com/office/drawing/2014/main" id="{2C24D529-FB7B-40B3-9041-F168827F49E7}"/>
              </a:ext>
            </a:extLst>
          </p:cNvPr>
          <p:cNvGrpSpPr>
            <a:grpSpLocks/>
          </p:cNvGrpSpPr>
          <p:nvPr/>
        </p:nvGrpSpPr>
        <p:grpSpPr bwMode="auto">
          <a:xfrm>
            <a:off x="4042727" y="2705285"/>
            <a:ext cx="2563813" cy="530225"/>
            <a:chOff x="0" y="0"/>
            <a:chExt cx="2564892" cy="530964"/>
          </a:xfrm>
        </p:grpSpPr>
        <p:cxnSp>
          <p:nvCxnSpPr>
            <p:cNvPr id="21" name="Straight Connector 78">
              <a:extLst>
                <a:ext uri="{FF2B5EF4-FFF2-40B4-BE49-F238E27FC236}">
                  <a16:creationId xmlns:a16="http://schemas.microsoft.com/office/drawing/2014/main" id="{297CA501-D593-4433-8B1C-6C4597F9A5B7}"/>
                </a:ext>
              </a:extLst>
            </p:cNvPr>
            <p:cNvCxnSpPr>
              <a:cxnSpLocks noChangeShapeType="1"/>
            </p:cNvCxnSpPr>
            <p:nvPr/>
          </p:nvCxnSpPr>
          <p:spPr bwMode="auto">
            <a:xfrm>
              <a:off x="0" y="6894"/>
              <a:ext cx="2139696" cy="1588"/>
            </a:xfrm>
            <a:prstGeom prst="line">
              <a:avLst/>
            </a:prstGeom>
            <a:noFill/>
            <a:ln w="12700">
              <a:solidFill>
                <a:schemeClr val="tx1">
                  <a:lumMod val="85000"/>
                  <a:lumOff val="15000"/>
                </a:schemeClr>
              </a:solidFill>
              <a:round/>
              <a:headEnd/>
              <a:tailEnd/>
            </a:ln>
            <a:extLst>
              <a:ext uri="{909E8E84-426E-40DD-AFC4-6F175D3DCCD1}">
                <a14:hiddenFill xmlns:a14="http://schemas.microsoft.com/office/drawing/2010/main">
                  <a:noFill/>
                </a14:hiddenFill>
              </a:ext>
            </a:extLst>
          </p:spPr>
        </p:cxnSp>
        <p:sp>
          <p:nvSpPr>
            <p:cNvPr id="22" name="Oval 94">
              <a:extLst>
                <a:ext uri="{FF2B5EF4-FFF2-40B4-BE49-F238E27FC236}">
                  <a16:creationId xmlns:a16="http://schemas.microsoft.com/office/drawing/2014/main" id="{FF51CC6A-999C-4F6B-8CB1-CD2EEF3AF7B0}"/>
                </a:ext>
              </a:extLst>
            </p:cNvPr>
            <p:cNvSpPr>
              <a:spLocks noChangeArrowheads="1"/>
            </p:cNvSpPr>
            <p:nvPr/>
          </p:nvSpPr>
          <p:spPr bwMode="auto">
            <a:xfrm>
              <a:off x="2500884" y="466956"/>
              <a:ext cx="64008" cy="64008"/>
            </a:xfrm>
            <a:prstGeom prst="ellipse">
              <a:avLst/>
            </a:prstGeom>
            <a:solidFill>
              <a:srgbClr val="FFFFFF"/>
            </a:solidFill>
            <a:ln w="12700">
              <a:solidFill>
                <a:schemeClr val="tx1">
                  <a:lumMod val="85000"/>
                  <a:lumOff val="15000"/>
                </a:schemeClr>
              </a:solidFill>
              <a:round/>
              <a:headEnd/>
              <a:tailEnd/>
            </a:ln>
          </p:spPr>
          <p:txBody>
            <a:bodyPr anchor="ctr"/>
            <a:lstStyle/>
            <a:p>
              <a:pPr algn="ctr"/>
              <a:endParaRPr lang="en-US" altLang="en-US" sz="1013">
                <a:solidFill>
                  <a:srgbClr val="FFFFFF"/>
                </a:solidFill>
                <a:cs typeface="Arial" pitchFamily="34" charset="0"/>
              </a:endParaRPr>
            </a:p>
          </p:txBody>
        </p:sp>
        <p:cxnSp>
          <p:nvCxnSpPr>
            <p:cNvPr id="23" name="Straight Connector 95">
              <a:extLst>
                <a:ext uri="{FF2B5EF4-FFF2-40B4-BE49-F238E27FC236}">
                  <a16:creationId xmlns:a16="http://schemas.microsoft.com/office/drawing/2014/main" id="{5D17914A-2F9F-49DA-88D1-2FF1896C15B3}"/>
                </a:ext>
              </a:extLst>
            </p:cNvPr>
            <p:cNvCxnSpPr>
              <a:cxnSpLocks noChangeShapeType="1"/>
            </p:cNvCxnSpPr>
            <p:nvPr/>
          </p:nvCxnSpPr>
          <p:spPr bwMode="auto">
            <a:xfrm rot="5400000">
              <a:off x="1883838" y="250048"/>
              <a:ext cx="503527" cy="3432"/>
            </a:xfrm>
            <a:prstGeom prst="line">
              <a:avLst/>
            </a:prstGeom>
            <a:noFill/>
            <a:ln w="12700">
              <a:solidFill>
                <a:schemeClr val="tx1">
                  <a:lumMod val="85000"/>
                  <a:lumOff val="15000"/>
                </a:schemeClr>
              </a:solidFill>
              <a:round/>
              <a:headEnd/>
              <a:tailEnd/>
            </a:ln>
            <a:extLst>
              <a:ext uri="{909E8E84-426E-40DD-AFC4-6F175D3DCCD1}">
                <a14:hiddenFill xmlns:a14="http://schemas.microsoft.com/office/drawing/2010/main">
                  <a:noFill/>
                </a14:hiddenFill>
              </a:ext>
            </a:extLst>
          </p:spPr>
        </p:cxnSp>
        <p:cxnSp>
          <p:nvCxnSpPr>
            <p:cNvPr id="24" name="Straight Connector 99">
              <a:extLst>
                <a:ext uri="{FF2B5EF4-FFF2-40B4-BE49-F238E27FC236}">
                  <a16:creationId xmlns:a16="http://schemas.microsoft.com/office/drawing/2014/main" id="{7EAD3575-3C2F-4D59-B159-4A45AC3BB658}"/>
                </a:ext>
              </a:extLst>
            </p:cNvPr>
            <p:cNvCxnSpPr>
              <a:cxnSpLocks noChangeShapeType="1"/>
              <a:endCxn id="22" idx="2"/>
            </p:cNvCxnSpPr>
            <p:nvPr/>
          </p:nvCxnSpPr>
          <p:spPr bwMode="auto">
            <a:xfrm>
              <a:off x="2135190" y="498960"/>
              <a:ext cx="365694" cy="1588"/>
            </a:xfrm>
            <a:prstGeom prst="line">
              <a:avLst/>
            </a:prstGeom>
            <a:noFill/>
            <a:ln w="12700">
              <a:solidFill>
                <a:schemeClr val="tx1">
                  <a:lumMod val="85000"/>
                  <a:lumOff val="15000"/>
                </a:schemeClr>
              </a:solidFill>
              <a:round/>
              <a:headEnd/>
              <a:tailEnd/>
            </a:ln>
            <a:extLst>
              <a:ext uri="{909E8E84-426E-40DD-AFC4-6F175D3DCCD1}">
                <a14:hiddenFill xmlns:a14="http://schemas.microsoft.com/office/drawing/2010/main">
                  <a:noFill/>
                </a14:hiddenFill>
              </a:ext>
            </a:extLst>
          </p:spPr>
        </p:cxnSp>
      </p:grpSp>
      <p:grpSp>
        <p:nvGrpSpPr>
          <p:cNvPr id="25" name="Group 52">
            <a:extLst>
              <a:ext uri="{FF2B5EF4-FFF2-40B4-BE49-F238E27FC236}">
                <a16:creationId xmlns:a16="http://schemas.microsoft.com/office/drawing/2014/main" id="{E2CA20CF-2492-4AE1-BA6D-3DC862058A2D}"/>
              </a:ext>
            </a:extLst>
          </p:cNvPr>
          <p:cNvGrpSpPr>
            <a:grpSpLocks/>
          </p:cNvGrpSpPr>
          <p:nvPr/>
        </p:nvGrpSpPr>
        <p:grpSpPr bwMode="auto">
          <a:xfrm>
            <a:off x="4042727" y="2902135"/>
            <a:ext cx="2563813" cy="1035050"/>
            <a:chOff x="0" y="0"/>
            <a:chExt cx="2564892" cy="1035815"/>
          </a:xfrm>
        </p:grpSpPr>
        <p:cxnSp>
          <p:nvCxnSpPr>
            <p:cNvPr id="27" name="Straight Connector 83">
              <a:extLst>
                <a:ext uri="{FF2B5EF4-FFF2-40B4-BE49-F238E27FC236}">
                  <a16:creationId xmlns:a16="http://schemas.microsoft.com/office/drawing/2014/main" id="{3FFAB400-41F3-4263-A4EE-32566B5FED51}"/>
                </a:ext>
              </a:extLst>
            </p:cNvPr>
            <p:cNvCxnSpPr>
              <a:cxnSpLocks noChangeShapeType="1"/>
            </p:cNvCxnSpPr>
            <p:nvPr/>
          </p:nvCxnSpPr>
          <p:spPr bwMode="auto">
            <a:xfrm>
              <a:off x="0" y="6638"/>
              <a:ext cx="1865376" cy="1588"/>
            </a:xfrm>
            <a:prstGeom prst="line">
              <a:avLst/>
            </a:prstGeom>
            <a:noFill/>
            <a:ln w="12700">
              <a:solidFill>
                <a:srgbClr val="5F0808"/>
              </a:solidFill>
              <a:round/>
              <a:headEnd/>
              <a:tailEnd/>
            </a:ln>
            <a:extLst>
              <a:ext uri="{909E8E84-426E-40DD-AFC4-6F175D3DCCD1}">
                <a14:hiddenFill xmlns:a14="http://schemas.microsoft.com/office/drawing/2010/main">
                  <a:noFill/>
                </a14:hiddenFill>
              </a:ext>
            </a:extLst>
          </p:spPr>
        </p:cxnSp>
        <p:sp>
          <p:nvSpPr>
            <p:cNvPr id="28" name="Oval 92">
              <a:extLst>
                <a:ext uri="{FF2B5EF4-FFF2-40B4-BE49-F238E27FC236}">
                  <a16:creationId xmlns:a16="http://schemas.microsoft.com/office/drawing/2014/main" id="{89EA22B9-B13D-41DF-93C6-602E0A77B006}"/>
                </a:ext>
              </a:extLst>
            </p:cNvPr>
            <p:cNvSpPr>
              <a:spLocks noChangeArrowheads="1"/>
            </p:cNvSpPr>
            <p:nvPr/>
          </p:nvSpPr>
          <p:spPr bwMode="auto">
            <a:xfrm>
              <a:off x="2500884" y="971807"/>
              <a:ext cx="64008" cy="64008"/>
            </a:xfrm>
            <a:prstGeom prst="ellipse">
              <a:avLst/>
            </a:prstGeom>
            <a:solidFill>
              <a:srgbClr val="FFFFFF"/>
            </a:solidFill>
            <a:ln w="12700">
              <a:solidFill>
                <a:srgbClr val="5F0808"/>
              </a:solidFill>
              <a:round/>
              <a:headEnd/>
              <a:tailEnd/>
            </a:ln>
          </p:spPr>
          <p:txBody>
            <a:bodyPr anchor="ctr"/>
            <a:lstStyle/>
            <a:p>
              <a:pPr algn="ctr"/>
              <a:endParaRPr lang="en-US" altLang="en-US" sz="1013">
                <a:solidFill>
                  <a:srgbClr val="FFFFFF"/>
                </a:solidFill>
                <a:cs typeface="Arial" pitchFamily="34" charset="0"/>
              </a:endParaRPr>
            </a:p>
          </p:txBody>
        </p:sp>
        <p:cxnSp>
          <p:nvCxnSpPr>
            <p:cNvPr id="29" name="Straight Connector 105">
              <a:extLst>
                <a:ext uri="{FF2B5EF4-FFF2-40B4-BE49-F238E27FC236}">
                  <a16:creationId xmlns:a16="http://schemas.microsoft.com/office/drawing/2014/main" id="{659B83A7-5C84-40EC-83ED-88BA536E3F35}"/>
                </a:ext>
              </a:extLst>
            </p:cNvPr>
            <p:cNvCxnSpPr>
              <a:cxnSpLocks noChangeShapeType="1"/>
            </p:cNvCxnSpPr>
            <p:nvPr/>
          </p:nvCxnSpPr>
          <p:spPr bwMode="auto">
            <a:xfrm rot="5400000">
              <a:off x="1356457" y="501204"/>
              <a:ext cx="1005840" cy="3432"/>
            </a:xfrm>
            <a:prstGeom prst="line">
              <a:avLst/>
            </a:prstGeom>
            <a:noFill/>
            <a:ln w="12700">
              <a:solidFill>
                <a:srgbClr val="5F0808"/>
              </a:solidFill>
              <a:round/>
              <a:headEnd/>
              <a:tailEnd/>
            </a:ln>
            <a:extLst>
              <a:ext uri="{909E8E84-426E-40DD-AFC4-6F175D3DCCD1}">
                <a14:hiddenFill xmlns:a14="http://schemas.microsoft.com/office/drawing/2010/main">
                  <a:noFill/>
                </a14:hiddenFill>
              </a:ext>
            </a:extLst>
          </p:spPr>
        </p:cxnSp>
        <p:cxnSp>
          <p:nvCxnSpPr>
            <p:cNvPr id="30" name="Straight Connector 106">
              <a:extLst>
                <a:ext uri="{FF2B5EF4-FFF2-40B4-BE49-F238E27FC236}">
                  <a16:creationId xmlns:a16="http://schemas.microsoft.com/office/drawing/2014/main" id="{C9B401DD-8EE1-45ED-8AAF-C4D957FEA0F4}"/>
                </a:ext>
              </a:extLst>
            </p:cNvPr>
            <p:cNvCxnSpPr>
              <a:cxnSpLocks noChangeShapeType="1"/>
            </p:cNvCxnSpPr>
            <p:nvPr/>
          </p:nvCxnSpPr>
          <p:spPr bwMode="auto">
            <a:xfrm>
              <a:off x="1852897" y="1000608"/>
              <a:ext cx="640080" cy="1588"/>
            </a:xfrm>
            <a:prstGeom prst="line">
              <a:avLst/>
            </a:prstGeom>
            <a:noFill/>
            <a:ln w="12700">
              <a:solidFill>
                <a:srgbClr val="5F0808"/>
              </a:solidFill>
              <a:round/>
              <a:headEnd/>
              <a:tailEnd/>
            </a:ln>
            <a:extLst>
              <a:ext uri="{909E8E84-426E-40DD-AFC4-6F175D3DCCD1}">
                <a14:hiddenFill xmlns:a14="http://schemas.microsoft.com/office/drawing/2010/main">
                  <a:noFill/>
                </a14:hiddenFill>
              </a:ext>
            </a:extLst>
          </p:spPr>
        </p:cxnSp>
      </p:grpSp>
      <p:grpSp>
        <p:nvGrpSpPr>
          <p:cNvPr id="31" name="Group 53">
            <a:extLst>
              <a:ext uri="{FF2B5EF4-FFF2-40B4-BE49-F238E27FC236}">
                <a16:creationId xmlns:a16="http://schemas.microsoft.com/office/drawing/2014/main" id="{5D744051-AA32-4C9D-8CD1-5D61DC36345F}"/>
              </a:ext>
            </a:extLst>
          </p:cNvPr>
          <p:cNvGrpSpPr>
            <a:grpSpLocks/>
          </p:cNvGrpSpPr>
          <p:nvPr/>
        </p:nvGrpSpPr>
        <p:grpSpPr bwMode="auto">
          <a:xfrm>
            <a:off x="4042727" y="3083110"/>
            <a:ext cx="2563813" cy="1527175"/>
            <a:chOff x="0" y="0"/>
            <a:chExt cx="2564892" cy="1527971"/>
          </a:xfrm>
        </p:grpSpPr>
        <p:cxnSp>
          <p:nvCxnSpPr>
            <p:cNvPr id="32" name="Straight Connector 86">
              <a:extLst>
                <a:ext uri="{FF2B5EF4-FFF2-40B4-BE49-F238E27FC236}">
                  <a16:creationId xmlns:a16="http://schemas.microsoft.com/office/drawing/2014/main" id="{40EC0EA9-7A54-4FD3-A8D3-D68B45F9410C}"/>
                </a:ext>
              </a:extLst>
            </p:cNvPr>
            <p:cNvCxnSpPr>
              <a:cxnSpLocks noChangeShapeType="1"/>
            </p:cNvCxnSpPr>
            <p:nvPr/>
          </p:nvCxnSpPr>
          <p:spPr bwMode="auto">
            <a:xfrm>
              <a:off x="0" y="1878"/>
              <a:ext cx="1581912" cy="1588"/>
            </a:xfrm>
            <a:prstGeom prst="line">
              <a:avLst/>
            </a:prstGeom>
            <a:noFill/>
            <a:ln w="12700">
              <a:solidFill>
                <a:schemeClr val="tx1">
                  <a:lumMod val="85000"/>
                  <a:lumOff val="15000"/>
                </a:schemeClr>
              </a:solidFill>
              <a:round/>
              <a:headEnd/>
              <a:tailEnd/>
            </a:ln>
            <a:extLst>
              <a:ext uri="{909E8E84-426E-40DD-AFC4-6F175D3DCCD1}">
                <a14:hiddenFill xmlns:a14="http://schemas.microsoft.com/office/drawing/2010/main">
                  <a:noFill/>
                </a14:hiddenFill>
              </a:ext>
            </a:extLst>
          </p:spPr>
        </p:cxnSp>
        <p:sp>
          <p:nvSpPr>
            <p:cNvPr id="33" name="Oval 90">
              <a:extLst>
                <a:ext uri="{FF2B5EF4-FFF2-40B4-BE49-F238E27FC236}">
                  <a16:creationId xmlns:a16="http://schemas.microsoft.com/office/drawing/2014/main" id="{21C12CBA-A0AF-4945-99BB-7B85E81A1404}"/>
                </a:ext>
              </a:extLst>
            </p:cNvPr>
            <p:cNvSpPr>
              <a:spLocks noChangeArrowheads="1"/>
            </p:cNvSpPr>
            <p:nvPr/>
          </p:nvSpPr>
          <p:spPr bwMode="auto">
            <a:xfrm>
              <a:off x="2500884" y="1463963"/>
              <a:ext cx="64008" cy="64008"/>
            </a:xfrm>
            <a:prstGeom prst="ellipse">
              <a:avLst/>
            </a:prstGeom>
            <a:solidFill>
              <a:srgbClr val="FFFFFF"/>
            </a:solidFill>
            <a:ln w="12700">
              <a:solidFill>
                <a:schemeClr val="tx1">
                  <a:lumMod val="85000"/>
                  <a:lumOff val="15000"/>
                </a:schemeClr>
              </a:solidFill>
              <a:round/>
              <a:headEnd/>
              <a:tailEnd/>
            </a:ln>
          </p:spPr>
          <p:txBody>
            <a:bodyPr anchor="ctr"/>
            <a:lstStyle/>
            <a:p>
              <a:pPr algn="ctr"/>
              <a:endParaRPr lang="en-US" altLang="en-US" sz="1013">
                <a:solidFill>
                  <a:srgbClr val="FFFFFF"/>
                </a:solidFill>
                <a:cs typeface="Arial" pitchFamily="34" charset="0"/>
              </a:endParaRPr>
            </a:p>
          </p:txBody>
        </p:sp>
        <p:cxnSp>
          <p:nvCxnSpPr>
            <p:cNvPr id="34" name="Straight Connector 107">
              <a:extLst>
                <a:ext uri="{FF2B5EF4-FFF2-40B4-BE49-F238E27FC236}">
                  <a16:creationId xmlns:a16="http://schemas.microsoft.com/office/drawing/2014/main" id="{4390ABE0-D7AA-42C5-8546-E449340BA7AE}"/>
                </a:ext>
              </a:extLst>
            </p:cNvPr>
            <p:cNvCxnSpPr>
              <a:cxnSpLocks noChangeShapeType="1"/>
            </p:cNvCxnSpPr>
            <p:nvPr/>
          </p:nvCxnSpPr>
          <p:spPr bwMode="auto">
            <a:xfrm rot="5400000">
              <a:off x="828391" y="743520"/>
              <a:ext cx="1490472" cy="3432"/>
            </a:xfrm>
            <a:prstGeom prst="line">
              <a:avLst/>
            </a:prstGeom>
            <a:noFill/>
            <a:ln w="12700">
              <a:solidFill>
                <a:schemeClr val="tx1">
                  <a:lumMod val="85000"/>
                  <a:lumOff val="15000"/>
                </a:schemeClr>
              </a:solidFill>
              <a:round/>
              <a:headEnd/>
              <a:tailEnd/>
            </a:ln>
            <a:extLst>
              <a:ext uri="{909E8E84-426E-40DD-AFC4-6F175D3DCCD1}">
                <a14:hiddenFill xmlns:a14="http://schemas.microsoft.com/office/drawing/2010/main">
                  <a:noFill/>
                </a14:hiddenFill>
              </a:ext>
            </a:extLst>
          </p:spPr>
        </p:cxnSp>
        <p:cxnSp>
          <p:nvCxnSpPr>
            <p:cNvPr id="35" name="Straight Connector 108">
              <a:extLst>
                <a:ext uri="{FF2B5EF4-FFF2-40B4-BE49-F238E27FC236}">
                  <a16:creationId xmlns:a16="http://schemas.microsoft.com/office/drawing/2014/main" id="{CED42B07-D2E8-4B0A-8487-42BFE47727F0}"/>
                </a:ext>
              </a:extLst>
            </p:cNvPr>
            <p:cNvCxnSpPr>
              <a:cxnSpLocks noChangeShapeType="1"/>
              <a:endCxn id="33" idx="2"/>
            </p:cNvCxnSpPr>
            <p:nvPr/>
          </p:nvCxnSpPr>
          <p:spPr bwMode="auto">
            <a:xfrm>
              <a:off x="1569533" y="1495908"/>
              <a:ext cx="931351" cy="59"/>
            </a:xfrm>
            <a:prstGeom prst="line">
              <a:avLst/>
            </a:prstGeom>
            <a:noFill/>
            <a:ln w="12700">
              <a:solidFill>
                <a:schemeClr val="tx1">
                  <a:lumMod val="85000"/>
                  <a:lumOff val="15000"/>
                </a:schemeClr>
              </a:solidFill>
              <a:round/>
              <a:headEnd/>
              <a:tailEnd/>
            </a:ln>
            <a:extLst>
              <a:ext uri="{909E8E84-426E-40DD-AFC4-6F175D3DCCD1}">
                <a14:hiddenFill xmlns:a14="http://schemas.microsoft.com/office/drawing/2010/main">
                  <a:noFill/>
                </a14:hiddenFill>
              </a:ext>
            </a:extLst>
          </p:spPr>
        </p:cxnSp>
      </p:grpSp>
      <p:pic>
        <p:nvPicPr>
          <p:cNvPr id="36" name="Group 136">
            <a:extLst>
              <a:ext uri="{FF2B5EF4-FFF2-40B4-BE49-F238E27FC236}">
                <a16:creationId xmlns:a16="http://schemas.microsoft.com/office/drawing/2014/main" id="{0E6132A9-8D54-461F-9B8B-9D33EBE6296A}"/>
              </a:ext>
            </a:extLst>
          </p:cNvPr>
          <p:cNvPicPr>
            <a:picLocks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45827" y="3389497"/>
            <a:ext cx="908050"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矩形 1">
            <a:extLst>
              <a:ext uri="{FF2B5EF4-FFF2-40B4-BE49-F238E27FC236}">
                <a16:creationId xmlns:a16="http://schemas.microsoft.com/office/drawing/2014/main" id="{679F5E62-4FAD-4785-A941-1730DEBE2CDA}"/>
              </a:ext>
            </a:extLst>
          </p:cNvPr>
          <p:cNvSpPr>
            <a:spLocks noChangeArrowheads="1"/>
          </p:cNvSpPr>
          <p:nvPr/>
        </p:nvSpPr>
        <p:spPr bwMode="auto">
          <a:xfrm>
            <a:off x="7228910" y="2254681"/>
            <a:ext cx="279939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900" dirty="0">
                <a:solidFill>
                  <a:srgbClr val="262626"/>
                </a:solidFill>
                <a:latin typeface="微软雅黑" pitchFamily="34" charset="-122"/>
                <a:ea typeface="微软雅黑" pitchFamily="34" charset="-122"/>
              </a:rPr>
              <a:t>您的内容打在这里，在此框中选择粘贴，并选择只保留文字。您的内容打在这里，在此框中选择粘贴，并选择只保留文字。</a:t>
            </a:r>
          </a:p>
        </p:txBody>
      </p:sp>
      <p:sp>
        <p:nvSpPr>
          <p:cNvPr id="38" name="矩形 1">
            <a:extLst>
              <a:ext uri="{FF2B5EF4-FFF2-40B4-BE49-F238E27FC236}">
                <a16:creationId xmlns:a16="http://schemas.microsoft.com/office/drawing/2014/main" id="{AB5FF48B-8FEE-43D4-8457-811C2A7D0103}"/>
              </a:ext>
            </a:extLst>
          </p:cNvPr>
          <p:cNvSpPr>
            <a:spLocks noChangeArrowheads="1"/>
          </p:cNvSpPr>
          <p:nvPr/>
        </p:nvSpPr>
        <p:spPr bwMode="auto">
          <a:xfrm>
            <a:off x="7228910" y="2959091"/>
            <a:ext cx="279939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900" dirty="0">
                <a:solidFill>
                  <a:srgbClr val="262626"/>
                </a:solidFill>
                <a:latin typeface="微软雅黑" pitchFamily="34" charset="-122"/>
                <a:ea typeface="微软雅黑" pitchFamily="34" charset="-122"/>
              </a:rPr>
              <a:t>您的内容打在这里，在此框中选择粘贴，并选择只保留文字。您的内容打在这里，在此框中选择粘贴，并选择只保留文字。</a:t>
            </a:r>
          </a:p>
        </p:txBody>
      </p:sp>
      <p:sp>
        <p:nvSpPr>
          <p:cNvPr id="39" name="矩形 1">
            <a:extLst>
              <a:ext uri="{FF2B5EF4-FFF2-40B4-BE49-F238E27FC236}">
                <a16:creationId xmlns:a16="http://schemas.microsoft.com/office/drawing/2014/main" id="{00843352-967C-421D-B172-94772710D205}"/>
              </a:ext>
            </a:extLst>
          </p:cNvPr>
          <p:cNvSpPr>
            <a:spLocks noChangeArrowheads="1"/>
          </p:cNvSpPr>
          <p:nvPr/>
        </p:nvSpPr>
        <p:spPr bwMode="auto">
          <a:xfrm>
            <a:off x="7228910" y="3663501"/>
            <a:ext cx="279939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900" dirty="0">
                <a:solidFill>
                  <a:srgbClr val="262626"/>
                </a:solidFill>
                <a:latin typeface="微软雅黑" pitchFamily="34" charset="-122"/>
                <a:ea typeface="微软雅黑" pitchFamily="34" charset="-122"/>
              </a:rPr>
              <a:t>您的内容打在这里，在此框中选择粘贴，并选择只保留文字。您的内容打在这里，在此框中选择粘贴，并选择只保留文字。</a:t>
            </a:r>
          </a:p>
        </p:txBody>
      </p:sp>
      <p:sp>
        <p:nvSpPr>
          <p:cNvPr id="40" name="矩形 1">
            <a:extLst>
              <a:ext uri="{FF2B5EF4-FFF2-40B4-BE49-F238E27FC236}">
                <a16:creationId xmlns:a16="http://schemas.microsoft.com/office/drawing/2014/main" id="{E972CB6F-4540-4225-B581-1E32FADB977F}"/>
              </a:ext>
            </a:extLst>
          </p:cNvPr>
          <p:cNvSpPr>
            <a:spLocks noChangeArrowheads="1"/>
          </p:cNvSpPr>
          <p:nvPr/>
        </p:nvSpPr>
        <p:spPr bwMode="auto">
          <a:xfrm>
            <a:off x="7228910" y="4367910"/>
            <a:ext cx="279939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en-US" sz="900" dirty="0">
                <a:solidFill>
                  <a:srgbClr val="262626"/>
                </a:solidFill>
                <a:latin typeface="微软雅黑" pitchFamily="34" charset="-122"/>
                <a:ea typeface="微软雅黑" pitchFamily="34" charset="-122"/>
              </a:rPr>
              <a:t>您的内容打在这里，在此框中选择粘贴，并选择只保留文字。您的内容打在这里，在此框中选择粘贴，并选择只保留文字。</a:t>
            </a:r>
          </a:p>
        </p:txBody>
      </p:sp>
      <p:grpSp>
        <p:nvGrpSpPr>
          <p:cNvPr id="41" name="组合 47">
            <a:extLst>
              <a:ext uri="{FF2B5EF4-FFF2-40B4-BE49-F238E27FC236}">
                <a16:creationId xmlns:a16="http://schemas.microsoft.com/office/drawing/2014/main" id="{D80B2A98-3B5A-4711-BA97-2C0EE7C8E87E}"/>
              </a:ext>
            </a:extLst>
          </p:cNvPr>
          <p:cNvGrpSpPr>
            <a:grpSpLocks/>
          </p:cNvGrpSpPr>
          <p:nvPr/>
        </p:nvGrpSpPr>
        <p:grpSpPr bwMode="auto">
          <a:xfrm>
            <a:off x="6514464" y="2281422"/>
            <a:ext cx="773112" cy="434975"/>
            <a:chOff x="0" y="0"/>
            <a:chExt cx="773778" cy="435761"/>
          </a:xfrm>
        </p:grpSpPr>
        <p:sp>
          <p:nvSpPr>
            <p:cNvPr id="42" name="矩形 51">
              <a:extLst>
                <a:ext uri="{FF2B5EF4-FFF2-40B4-BE49-F238E27FC236}">
                  <a16:creationId xmlns:a16="http://schemas.microsoft.com/office/drawing/2014/main" id="{283BF59C-D206-4817-A1E4-893C077ED4C8}"/>
                </a:ext>
              </a:extLst>
            </p:cNvPr>
            <p:cNvSpPr>
              <a:spLocks noChangeArrowheads="1"/>
            </p:cNvSpPr>
            <p:nvPr/>
          </p:nvSpPr>
          <p:spPr bwMode="auto">
            <a:xfrm>
              <a:off x="165392" y="0"/>
              <a:ext cx="432048" cy="432048"/>
            </a:xfrm>
            <a:prstGeom prst="rect">
              <a:avLst/>
            </a:prstGeom>
            <a:solidFill>
              <a:srgbClr val="5F080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sz="1013">
                <a:solidFill>
                  <a:srgbClr val="FFFFFF"/>
                </a:solidFill>
              </a:endParaRPr>
            </a:p>
          </p:txBody>
        </p:sp>
        <p:sp>
          <p:nvSpPr>
            <p:cNvPr id="43" name="TextBox 52">
              <a:extLst>
                <a:ext uri="{FF2B5EF4-FFF2-40B4-BE49-F238E27FC236}">
                  <a16:creationId xmlns:a16="http://schemas.microsoft.com/office/drawing/2014/main" id="{CB6F34C7-7A51-4F7C-81FA-7CC96D4CE332}"/>
                </a:ext>
              </a:extLst>
            </p:cNvPr>
            <p:cNvSpPr txBox="1">
              <a:spLocks noChangeArrowheads="1"/>
            </p:cNvSpPr>
            <p:nvPr/>
          </p:nvSpPr>
          <p:spPr bwMode="auto">
            <a:xfrm>
              <a:off x="0" y="112188"/>
              <a:ext cx="773778" cy="323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en-US" altLang="zh-CN" sz="1400">
                  <a:solidFill>
                    <a:srgbClr val="FFFFFF"/>
                  </a:solidFill>
                  <a:latin typeface="Impact" pitchFamily="34" charset="0"/>
                </a:rPr>
                <a:t>80%</a:t>
              </a:r>
              <a:endParaRPr lang="en-US" altLang="en-US" sz="1400">
                <a:solidFill>
                  <a:srgbClr val="FFFFFF"/>
                </a:solidFill>
                <a:latin typeface="Impact" pitchFamily="34" charset="0"/>
                <a:cs typeface="Arial" pitchFamily="34" charset="0"/>
              </a:endParaRPr>
            </a:p>
          </p:txBody>
        </p:sp>
      </p:grpSp>
      <p:grpSp>
        <p:nvGrpSpPr>
          <p:cNvPr id="44" name="组合 53">
            <a:extLst>
              <a:ext uri="{FF2B5EF4-FFF2-40B4-BE49-F238E27FC236}">
                <a16:creationId xmlns:a16="http://schemas.microsoft.com/office/drawing/2014/main" id="{A090EA17-FDFD-42D7-A52B-1B38EC927961}"/>
              </a:ext>
            </a:extLst>
          </p:cNvPr>
          <p:cNvGrpSpPr>
            <a:grpSpLocks/>
          </p:cNvGrpSpPr>
          <p:nvPr/>
        </p:nvGrpSpPr>
        <p:grpSpPr bwMode="auto">
          <a:xfrm>
            <a:off x="6514464" y="4397560"/>
            <a:ext cx="773112" cy="436562"/>
            <a:chOff x="0" y="0"/>
            <a:chExt cx="773778" cy="435761"/>
          </a:xfrm>
        </p:grpSpPr>
        <p:sp>
          <p:nvSpPr>
            <p:cNvPr id="45" name="矩形 54">
              <a:extLst>
                <a:ext uri="{FF2B5EF4-FFF2-40B4-BE49-F238E27FC236}">
                  <a16:creationId xmlns:a16="http://schemas.microsoft.com/office/drawing/2014/main" id="{EAF6977E-4A06-4A31-8E0B-7ECFED03BDFA}"/>
                </a:ext>
              </a:extLst>
            </p:cNvPr>
            <p:cNvSpPr>
              <a:spLocks noChangeArrowheads="1"/>
            </p:cNvSpPr>
            <p:nvPr/>
          </p:nvSpPr>
          <p:spPr bwMode="auto">
            <a:xfrm>
              <a:off x="165392" y="0"/>
              <a:ext cx="432048" cy="432048"/>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sz="1013" dirty="0">
                <a:solidFill>
                  <a:srgbClr val="FFFFFF"/>
                </a:solidFill>
              </a:endParaRPr>
            </a:p>
          </p:txBody>
        </p:sp>
        <p:sp>
          <p:nvSpPr>
            <p:cNvPr id="46" name="TextBox 55">
              <a:extLst>
                <a:ext uri="{FF2B5EF4-FFF2-40B4-BE49-F238E27FC236}">
                  <a16:creationId xmlns:a16="http://schemas.microsoft.com/office/drawing/2014/main" id="{1D3B9170-39EA-4109-AFD1-A64C82DDA4DD}"/>
                </a:ext>
              </a:extLst>
            </p:cNvPr>
            <p:cNvSpPr txBox="1">
              <a:spLocks noChangeArrowheads="1"/>
            </p:cNvSpPr>
            <p:nvPr/>
          </p:nvSpPr>
          <p:spPr bwMode="auto">
            <a:xfrm>
              <a:off x="0" y="112188"/>
              <a:ext cx="773778" cy="323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en-US" altLang="zh-CN" sz="1400">
                  <a:solidFill>
                    <a:srgbClr val="FFFFFF"/>
                  </a:solidFill>
                  <a:latin typeface="Impact" pitchFamily="34" charset="0"/>
                </a:rPr>
                <a:t>30%</a:t>
              </a:r>
              <a:endParaRPr lang="en-US" altLang="en-US" sz="1400">
                <a:solidFill>
                  <a:srgbClr val="FFFFFF"/>
                </a:solidFill>
                <a:latin typeface="Impact" pitchFamily="34" charset="0"/>
                <a:cs typeface="Arial" pitchFamily="34" charset="0"/>
              </a:endParaRPr>
            </a:p>
          </p:txBody>
        </p:sp>
      </p:grpSp>
      <p:grpSp>
        <p:nvGrpSpPr>
          <p:cNvPr id="47" name="组合 56">
            <a:extLst>
              <a:ext uri="{FF2B5EF4-FFF2-40B4-BE49-F238E27FC236}">
                <a16:creationId xmlns:a16="http://schemas.microsoft.com/office/drawing/2014/main" id="{8A6EDEC2-0DA6-47F4-A917-6C18190A366D}"/>
              </a:ext>
            </a:extLst>
          </p:cNvPr>
          <p:cNvGrpSpPr>
            <a:grpSpLocks/>
          </p:cNvGrpSpPr>
          <p:nvPr/>
        </p:nvGrpSpPr>
        <p:grpSpPr bwMode="auto">
          <a:xfrm>
            <a:off x="6514464" y="2986272"/>
            <a:ext cx="773112" cy="436563"/>
            <a:chOff x="0" y="0"/>
            <a:chExt cx="773778" cy="435761"/>
          </a:xfrm>
        </p:grpSpPr>
        <p:sp>
          <p:nvSpPr>
            <p:cNvPr id="54" name="矩形 57">
              <a:extLst>
                <a:ext uri="{FF2B5EF4-FFF2-40B4-BE49-F238E27FC236}">
                  <a16:creationId xmlns:a16="http://schemas.microsoft.com/office/drawing/2014/main" id="{5EFD36AC-9B71-4C94-9786-04EEDA8E7596}"/>
                </a:ext>
              </a:extLst>
            </p:cNvPr>
            <p:cNvSpPr>
              <a:spLocks noChangeArrowheads="1"/>
            </p:cNvSpPr>
            <p:nvPr/>
          </p:nvSpPr>
          <p:spPr bwMode="auto">
            <a:xfrm>
              <a:off x="165392" y="0"/>
              <a:ext cx="432048" cy="432048"/>
            </a:xfrm>
            <a:prstGeom prst="rect">
              <a:avLst/>
            </a:prstGeom>
            <a:solidFill>
              <a:srgbClr val="26262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sz="1013" dirty="0">
                <a:solidFill>
                  <a:srgbClr val="FFFFFF"/>
                </a:solidFill>
              </a:endParaRPr>
            </a:p>
          </p:txBody>
        </p:sp>
        <p:sp>
          <p:nvSpPr>
            <p:cNvPr id="55" name="TextBox 58">
              <a:extLst>
                <a:ext uri="{FF2B5EF4-FFF2-40B4-BE49-F238E27FC236}">
                  <a16:creationId xmlns:a16="http://schemas.microsoft.com/office/drawing/2014/main" id="{2E94286E-29E8-4377-B3DC-BB8CF526401E}"/>
                </a:ext>
              </a:extLst>
            </p:cNvPr>
            <p:cNvSpPr txBox="1">
              <a:spLocks noChangeArrowheads="1"/>
            </p:cNvSpPr>
            <p:nvPr/>
          </p:nvSpPr>
          <p:spPr bwMode="auto">
            <a:xfrm>
              <a:off x="0" y="112188"/>
              <a:ext cx="773778" cy="323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en-US" altLang="zh-CN" sz="1400" dirty="0">
                  <a:solidFill>
                    <a:srgbClr val="FFFFFF"/>
                  </a:solidFill>
                  <a:latin typeface="Impact" pitchFamily="34" charset="0"/>
                </a:rPr>
                <a:t>60%</a:t>
              </a:r>
              <a:endParaRPr lang="en-US" altLang="en-US" sz="1400" dirty="0">
                <a:solidFill>
                  <a:srgbClr val="FFFFFF"/>
                </a:solidFill>
                <a:latin typeface="Impact" pitchFamily="34" charset="0"/>
                <a:cs typeface="Arial" pitchFamily="34" charset="0"/>
              </a:endParaRPr>
            </a:p>
          </p:txBody>
        </p:sp>
      </p:grpSp>
      <p:grpSp>
        <p:nvGrpSpPr>
          <p:cNvPr id="56" name="组合 59">
            <a:extLst>
              <a:ext uri="{FF2B5EF4-FFF2-40B4-BE49-F238E27FC236}">
                <a16:creationId xmlns:a16="http://schemas.microsoft.com/office/drawing/2014/main" id="{AE469F01-363F-4D4A-A01A-4D2A191021EB}"/>
              </a:ext>
            </a:extLst>
          </p:cNvPr>
          <p:cNvGrpSpPr>
            <a:grpSpLocks/>
          </p:cNvGrpSpPr>
          <p:nvPr/>
        </p:nvGrpSpPr>
        <p:grpSpPr bwMode="auto">
          <a:xfrm>
            <a:off x="6514464" y="3692710"/>
            <a:ext cx="773112" cy="434975"/>
            <a:chOff x="0" y="0"/>
            <a:chExt cx="773778" cy="435761"/>
          </a:xfrm>
        </p:grpSpPr>
        <p:sp>
          <p:nvSpPr>
            <p:cNvPr id="57" name="矩形 60">
              <a:extLst>
                <a:ext uri="{FF2B5EF4-FFF2-40B4-BE49-F238E27FC236}">
                  <a16:creationId xmlns:a16="http://schemas.microsoft.com/office/drawing/2014/main" id="{68F15A77-1179-4BD7-BCFB-6428D214BEFE}"/>
                </a:ext>
              </a:extLst>
            </p:cNvPr>
            <p:cNvSpPr>
              <a:spLocks noChangeArrowheads="1"/>
            </p:cNvSpPr>
            <p:nvPr/>
          </p:nvSpPr>
          <p:spPr bwMode="auto">
            <a:xfrm>
              <a:off x="165392" y="0"/>
              <a:ext cx="432048" cy="432048"/>
            </a:xfrm>
            <a:prstGeom prst="rect">
              <a:avLst/>
            </a:prstGeom>
            <a:solidFill>
              <a:srgbClr val="5F080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sz="1013" dirty="0">
                <a:solidFill>
                  <a:srgbClr val="FFFFFF"/>
                </a:solidFill>
              </a:endParaRPr>
            </a:p>
          </p:txBody>
        </p:sp>
        <p:sp>
          <p:nvSpPr>
            <p:cNvPr id="58" name="TextBox 61">
              <a:extLst>
                <a:ext uri="{FF2B5EF4-FFF2-40B4-BE49-F238E27FC236}">
                  <a16:creationId xmlns:a16="http://schemas.microsoft.com/office/drawing/2014/main" id="{87AB687A-D6EE-41A1-B007-17024F65B1E9}"/>
                </a:ext>
              </a:extLst>
            </p:cNvPr>
            <p:cNvSpPr txBox="1">
              <a:spLocks noChangeArrowheads="1"/>
            </p:cNvSpPr>
            <p:nvPr/>
          </p:nvSpPr>
          <p:spPr bwMode="auto">
            <a:xfrm>
              <a:off x="0" y="112188"/>
              <a:ext cx="773778" cy="323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r>
                <a:rPr lang="en-US" altLang="zh-CN" sz="1400">
                  <a:solidFill>
                    <a:srgbClr val="FFFFFF"/>
                  </a:solidFill>
                  <a:latin typeface="Impact" pitchFamily="34" charset="0"/>
                </a:rPr>
                <a:t>50%</a:t>
              </a:r>
              <a:endParaRPr lang="en-US" altLang="en-US" sz="1400">
                <a:solidFill>
                  <a:srgbClr val="FFFFFF"/>
                </a:solidFill>
                <a:latin typeface="Impact" pitchFamily="34" charset="0"/>
                <a:cs typeface="Arial" pitchFamily="34" charset="0"/>
              </a:endParaRPr>
            </a:p>
          </p:txBody>
        </p:sp>
      </p:grpSp>
    </p:spTree>
    <p:extLst>
      <p:ext uri="{BB962C8B-B14F-4D97-AF65-F5344CB8AC3E}">
        <p14:creationId xmlns:p14="http://schemas.microsoft.com/office/powerpoint/2010/main" val="1229632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D7FFA8-FEE5-4403-BA19-28ECD72F2CDC}"/>
              </a:ext>
            </a:extLst>
          </p:cNvPr>
          <p:cNvSpPr/>
          <p:nvPr/>
        </p:nvSpPr>
        <p:spPr>
          <a:xfrm>
            <a:off x="0" y="0"/>
            <a:ext cx="12192000" cy="3429000"/>
          </a:xfrm>
          <a:prstGeom prst="rect">
            <a:avLst/>
          </a:prstGeom>
          <a:solidFill>
            <a:srgbClr val="60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 name="圆角矩形 11">
            <a:extLst>
              <a:ext uri="{FF2B5EF4-FFF2-40B4-BE49-F238E27FC236}">
                <a16:creationId xmlns:a16="http://schemas.microsoft.com/office/drawing/2014/main" id="{D035290B-66E1-46CC-B517-63333699C529}"/>
              </a:ext>
            </a:extLst>
          </p:cNvPr>
          <p:cNvSpPr/>
          <p:nvPr/>
        </p:nvSpPr>
        <p:spPr>
          <a:xfrm>
            <a:off x="658813" y="549275"/>
            <a:ext cx="10837862" cy="5759450"/>
          </a:xfrm>
          <a:prstGeom prst="roundRect">
            <a:avLst>
              <a:gd name="adj" fmla="val 934"/>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黑体 CN Light"/>
              <a:ea typeface="思源黑体 CN Light"/>
              <a:cs typeface="+mn-cs"/>
            </a:endParaRPr>
          </a:p>
        </p:txBody>
      </p:sp>
      <p:cxnSp>
        <p:nvCxnSpPr>
          <p:cNvPr id="15" name="直接连接符 14">
            <a:extLst>
              <a:ext uri="{FF2B5EF4-FFF2-40B4-BE49-F238E27FC236}">
                <a16:creationId xmlns:a16="http://schemas.microsoft.com/office/drawing/2014/main" id="{5A4C4169-C04E-45EC-A864-C80417A96D6D}"/>
              </a:ext>
            </a:extLst>
          </p:cNvPr>
          <p:cNvCxnSpPr/>
          <p:nvPr/>
        </p:nvCxnSpPr>
        <p:spPr>
          <a:xfrm>
            <a:off x="5816226" y="5985510"/>
            <a:ext cx="559549" cy="0"/>
          </a:xfrm>
          <a:prstGeom prst="line">
            <a:avLst/>
          </a:prstGeom>
          <a:ln w="25400">
            <a:solidFill>
              <a:srgbClr val="600808"/>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23AA099F-DA0D-4724-AC07-CCF7966767F3}"/>
              </a:ext>
            </a:extLst>
          </p:cNvPr>
          <p:cNvSpPr txBox="1"/>
          <p:nvPr/>
        </p:nvSpPr>
        <p:spPr>
          <a:xfrm>
            <a:off x="4773386" y="899242"/>
            <a:ext cx="2645229" cy="461665"/>
          </a:xfrm>
          <a:prstGeom prst="rect">
            <a:avLst/>
          </a:prstGeom>
          <a:noFill/>
        </p:spPr>
        <p:txBody>
          <a:bodyPr wrap="square" rtlCol="0">
            <a:spAutoFit/>
          </a:bodyPr>
          <a:lstStyle/>
          <a:p>
            <a:pPr lvl="0" algn="ctr">
              <a:defRPr/>
            </a:pPr>
            <a:r>
              <a:rPr lang="zh-CN" altLang="en-US" sz="2400" b="1" spc="800" dirty="0">
                <a:solidFill>
                  <a:srgbClr val="600808"/>
                </a:solidFill>
                <a:effectLst>
                  <a:outerShdw blurRad="38100" dist="38100" dir="2700000" algn="tl">
                    <a:srgbClr val="000000">
                      <a:alpha val="7000"/>
                    </a:srgbClr>
                  </a:outerShdw>
                </a:effectLst>
                <a:latin typeface="思源黑体 CN Heavy"/>
                <a:ea typeface="思源黑体 CN Heavy"/>
              </a:rPr>
              <a:t>输入标题文字</a:t>
            </a:r>
            <a:endParaRPr kumimoji="0" lang="zh-CN" altLang="en-US" sz="2400" b="1" i="0" u="none" strike="noStrike" kern="1200" cap="none" spc="800" normalizeH="0" baseline="0" noProof="0" dirty="0">
              <a:ln>
                <a:noFill/>
              </a:ln>
              <a:solidFill>
                <a:srgbClr val="600808"/>
              </a:solidFill>
              <a:effectLst>
                <a:outerShdw blurRad="38100" dist="38100" dir="2700000" algn="tl">
                  <a:srgbClr val="000000">
                    <a:alpha val="7000"/>
                  </a:srgbClr>
                </a:outerShdw>
              </a:effectLst>
              <a:uLnTx/>
              <a:uFillTx/>
              <a:latin typeface="思源黑体 CN Heavy"/>
              <a:ea typeface="思源黑体 CN Heavy"/>
              <a:cs typeface="+mn-cs"/>
            </a:endParaRPr>
          </a:p>
        </p:txBody>
      </p:sp>
      <p:cxnSp>
        <p:nvCxnSpPr>
          <p:cNvPr id="48" name="直接连接符 47">
            <a:extLst>
              <a:ext uri="{FF2B5EF4-FFF2-40B4-BE49-F238E27FC236}">
                <a16:creationId xmlns:a16="http://schemas.microsoft.com/office/drawing/2014/main" id="{9BB4C10B-0331-4542-96F5-B187153EEB0A}"/>
              </a:ext>
            </a:extLst>
          </p:cNvPr>
          <p:cNvCxnSpPr>
            <a:cxnSpLocks/>
          </p:cNvCxnSpPr>
          <p:nvPr/>
        </p:nvCxnSpPr>
        <p:spPr>
          <a:xfrm flipH="1">
            <a:off x="481517" y="396696"/>
            <a:ext cx="748673" cy="1687519"/>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63A83AE1-10E2-45A1-90E0-DFA9064D063E}"/>
              </a:ext>
            </a:extLst>
          </p:cNvPr>
          <p:cNvCxnSpPr>
            <a:cxnSpLocks/>
          </p:cNvCxnSpPr>
          <p:nvPr/>
        </p:nvCxnSpPr>
        <p:spPr>
          <a:xfrm flipH="1">
            <a:off x="225215" y="1092002"/>
            <a:ext cx="981075" cy="2211353"/>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CEA97BD1-5B1E-411D-A403-BE6CFB0E2B16}"/>
              </a:ext>
            </a:extLst>
          </p:cNvPr>
          <p:cNvSpPr/>
          <p:nvPr/>
        </p:nvSpPr>
        <p:spPr>
          <a:xfrm>
            <a:off x="-68885" y="4787907"/>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1" name="椭圆 50">
            <a:extLst>
              <a:ext uri="{FF2B5EF4-FFF2-40B4-BE49-F238E27FC236}">
                <a16:creationId xmlns:a16="http://schemas.microsoft.com/office/drawing/2014/main" id="{2618359B-7FC1-49FA-886D-88F861BF0072}"/>
              </a:ext>
            </a:extLst>
          </p:cNvPr>
          <p:cNvSpPr/>
          <p:nvPr/>
        </p:nvSpPr>
        <p:spPr>
          <a:xfrm>
            <a:off x="-1243280" y="430813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2" name="椭圆 51">
            <a:extLst>
              <a:ext uri="{FF2B5EF4-FFF2-40B4-BE49-F238E27FC236}">
                <a16:creationId xmlns:a16="http://schemas.microsoft.com/office/drawing/2014/main" id="{E4FC0FB4-E583-462B-9C84-009A72121069}"/>
              </a:ext>
            </a:extLst>
          </p:cNvPr>
          <p:cNvSpPr/>
          <p:nvPr/>
        </p:nvSpPr>
        <p:spPr>
          <a:xfrm>
            <a:off x="9720489" y="-154747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3" name="椭圆 52">
            <a:extLst>
              <a:ext uri="{FF2B5EF4-FFF2-40B4-BE49-F238E27FC236}">
                <a16:creationId xmlns:a16="http://schemas.microsoft.com/office/drawing/2014/main" id="{8E7AF899-875C-48A6-B24E-55AF83F2F12A}"/>
              </a:ext>
            </a:extLst>
          </p:cNvPr>
          <p:cNvSpPr/>
          <p:nvPr/>
        </p:nvSpPr>
        <p:spPr>
          <a:xfrm>
            <a:off x="8742136" y="-2012924"/>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grpSp>
        <p:nvGrpSpPr>
          <p:cNvPr id="12" name="组合 11">
            <a:extLst>
              <a:ext uri="{FF2B5EF4-FFF2-40B4-BE49-F238E27FC236}">
                <a16:creationId xmlns:a16="http://schemas.microsoft.com/office/drawing/2014/main" id="{C950851F-1072-4D65-9C55-03D917474388}"/>
              </a:ext>
            </a:extLst>
          </p:cNvPr>
          <p:cNvGrpSpPr/>
          <p:nvPr/>
        </p:nvGrpSpPr>
        <p:grpSpPr>
          <a:xfrm>
            <a:off x="2039404" y="1960734"/>
            <a:ext cx="8113192" cy="3613903"/>
            <a:chOff x="930763" y="1303484"/>
            <a:chExt cx="10502901" cy="4678364"/>
          </a:xfrm>
          <a:solidFill>
            <a:srgbClr val="5F0808"/>
          </a:solidFill>
        </p:grpSpPr>
        <p:grpSp>
          <p:nvGrpSpPr>
            <p:cNvPr id="13" name="组合 12">
              <a:extLst>
                <a:ext uri="{FF2B5EF4-FFF2-40B4-BE49-F238E27FC236}">
                  <a16:creationId xmlns:a16="http://schemas.microsoft.com/office/drawing/2014/main" id="{5D8381C6-CD97-4707-A94D-4DD6FB9ACBF1}"/>
                </a:ext>
              </a:extLst>
            </p:cNvPr>
            <p:cNvGrpSpPr/>
            <p:nvPr/>
          </p:nvGrpSpPr>
          <p:grpSpPr>
            <a:xfrm>
              <a:off x="5177327" y="2394097"/>
              <a:ext cx="522288" cy="531812"/>
              <a:chOff x="5106988" y="2174876"/>
              <a:chExt cx="522288" cy="531812"/>
            </a:xfrm>
            <a:grpFill/>
          </p:grpSpPr>
          <p:sp>
            <p:nvSpPr>
              <p:cNvPr id="176" name="Freeform 5">
                <a:extLst>
                  <a:ext uri="{FF2B5EF4-FFF2-40B4-BE49-F238E27FC236}">
                    <a16:creationId xmlns:a16="http://schemas.microsoft.com/office/drawing/2014/main" id="{4A20E927-C04E-4228-AA2C-3CB830BFB6B8}"/>
                  </a:ext>
                </a:extLst>
              </p:cNvPr>
              <p:cNvSpPr/>
              <p:nvPr/>
            </p:nvSpPr>
            <p:spPr bwMode="auto">
              <a:xfrm>
                <a:off x="5402263" y="2262188"/>
                <a:ext cx="227013" cy="409575"/>
              </a:xfrm>
              <a:custGeom>
                <a:avLst/>
                <a:gdLst>
                  <a:gd name="T0" fmla="*/ 26 w 26"/>
                  <a:gd name="T1" fmla="*/ 22 h 47"/>
                  <a:gd name="T2" fmla="*/ 26 w 26"/>
                  <a:gd name="T3" fmla="*/ 21 h 47"/>
                  <a:gd name="T4" fmla="*/ 26 w 26"/>
                  <a:gd name="T5" fmla="*/ 19 h 47"/>
                  <a:gd name="T6" fmla="*/ 18 w 26"/>
                  <a:gd name="T7" fmla="*/ 0 h 47"/>
                  <a:gd name="T8" fmla="*/ 1 w 26"/>
                  <a:gd name="T9" fmla="*/ 19 h 47"/>
                  <a:gd name="T10" fmla="*/ 0 w 26"/>
                  <a:gd name="T11" fmla="*/ 21 h 47"/>
                  <a:gd name="T12" fmla="*/ 0 w 26"/>
                  <a:gd name="T13" fmla="*/ 22 h 47"/>
                  <a:gd name="T14" fmla="*/ 10 w 26"/>
                  <a:gd name="T15" fmla="*/ 47 h 47"/>
                  <a:gd name="T16" fmla="*/ 26 w 26"/>
                  <a:gd name="T17" fmla="*/ 2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47">
                    <a:moveTo>
                      <a:pt x="26" y="22"/>
                    </a:moveTo>
                    <a:cubicBezTo>
                      <a:pt x="26" y="22"/>
                      <a:pt x="26" y="21"/>
                      <a:pt x="26" y="21"/>
                    </a:cubicBezTo>
                    <a:cubicBezTo>
                      <a:pt x="26" y="20"/>
                      <a:pt x="26" y="20"/>
                      <a:pt x="26" y="19"/>
                    </a:cubicBezTo>
                    <a:cubicBezTo>
                      <a:pt x="26" y="12"/>
                      <a:pt x="23" y="5"/>
                      <a:pt x="18" y="0"/>
                    </a:cubicBezTo>
                    <a:cubicBezTo>
                      <a:pt x="1" y="19"/>
                      <a:pt x="1" y="19"/>
                      <a:pt x="1" y="19"/>
                    </a:cubicBezTo>
                    <a:cubicBezTo>
                      <a:pt x="0" y="21"/>
                      <a:pt x="0" y="21"/>
                      <a:pt x="0" y="21"/>
                    </a:cubicBezTo>
                    <a:cubicBezTo>
                      <a:pt x="0" y="22"/>
                      <a:pt x="0" y="22"/>
                      <a:pt x="0" y="22"/>
                    </a:cubicBezTo>
                    <a:cubicBezTo>
                      <a:pt x="10" y="47"/>
                      <a:pt x="10" y="47"/>
                      <a:pt x="10" y="47"/>
                    </a:cubicBezTo>
                    <a:cubicBezTo>
                      <a:pt x="19" y="43"/>
                      <a:pt x="26" y="33"/>
                      <a:pt x="26"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77" name="Freeform 6">
                <a:extLst>
                  <a:ext uri="{FF2B5EF4-FFF2-40B4-BE49-F238E27FC236}">
                    <a16:creationId xmlns:a16="http://schemas.microsoft.com/office/drawing/2014/main" id="{F6F52D17-9A14-4A8C-A12B-E3EED933F312}"/>
                  </a:ext>
                </a:extLst>
              </p:cNvPr>
              <p:cNvSpPr/>
              <p:nvPr/>
            </p:nvSpPr>
            <p:spPr bwMode="auto">
              <a:xfrm>
                <a:off x="5106988" y="2462213"/>
                <a:ext cx="347663" cy="244475"/>
              </a:xfrm>
              <a:custGeom>
                <a:avLst/>
                <a:gdLst>
                  <a:gd name="T0" fmla="*/ 40 w 40"/>
                  <a:gd name="T1" fmla="*/ 26 h 28"/>
                  <a:gd name="T2" fmla="*/ 30 w 40"/>
                  <a:gd name="T3" fmla="*/ 1 h 28"/>
                  <a:gd name="T4" fmla="*/ 29 w 40"/>
                  <a:gd name="T5" fmla="*/ 0 h 28"/>
                  <a:gd name="T6" fmla="*/ 27 w 40"/>
                  <a:gd name="T7" fmla="*/ 0 h 28"/>
                  <a:gd name="T8" fmla="*/ 0 w 40"/>
                  <a:gd name="T9" fmla="*/ 0 h 28"/>
                  <a:gd name="T10" fmla="*/ 9 w 40"/>
                  <a:gd name="T11" fmla="*/ 19 h 28"/>
                  <a:gd name="T12" fmla="*/ 12 w 40"/>
                  <a:gd name="T13" fmla="*/ 21 h 28"/>
                  <a:gd name="T14" fmla="*/ 30 w 40"/>
                  <a:gd name="T15" fmla="*/ 28 h 28"/>
                  <a:gd name="T16" fmla="*/ 40 w 40"/>
                  <a:gd name="T17"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28">
                    <a:moveTo>
                      <a:pt x="40" y="26"/>
                    </a:moveTo>
                    <a:cubicBezTo>
                      <a:pt x="30" y="1"/>
                      <a:pt x="30" y="1"/>
                      <a:pt x="30" y="1"/>
                    </a:cubicBezTo>
                    <a:cubicBezTo>
                      <a:pt x="29" y="0"/>
                      <a:pt x="29" y="0"/>
                      <a:pt x="29" y="0"/>
                    </a:cubicBezTo>
                    <a:cubicBezTo>
                      <a:pt x="27" y="0"/>
                      <a:pt x="27" y="0"/>
                      <a:pt x="27" y="0"/>
                    </a:cubicBezTo>
                    <a:cubicBezTo>
                      <a:pt x="0" y="0"/>
                      <a:pt x="0" y="0"/>
                      <a:pt x="0" y="0"/>
                    </a:cubicBezTo>
                    <a:cubicBezTo>
                      <a:pt x="1" y="7"/>
                      <a:pt x="4" y="14"/>
                      <a:pt x="9" y="19"/>
                    </a:cubicBezTo>
                    <a:cubicBezTo>
                      <a:pt x="10" y="20"/>
                      <a:pt x="11" y="21"/>
                      <a:pt x="12" y="21"/>
                    </a:cubicBezTo>
                    <a:cubicBezTo>
                      <a:pt x="17" y="25"/>
                      <a:pt x="23" y="28"/>
                      <a:pt x="30" y="28"/>
                    </a:cubicBezTo>
                    <a:cubicBezTo>
                      <a:pt x="33" y="28"/>
                      <a:pt x="36" y="27"/>
                      <a:pt x="40"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78" name="Freeform 7">
                <a:extLst>
                  <a:ext uri="{FF2B5EF4-FFF2-40B4-BE49-F238E27FC236}">
                    <a16:creationId xmlns:a16="http://schemas.microsoft.com/office/drawing/2014/main" id="{2C177050-7D75-42DB-AE57-B84D72AB4BCC}"/>
                  </a:ext>
                </a:extLst>
              </p:cNvPr>
              <p:cNvSpPr/>
              <p:nvPr/>
            </p:nvSpPr>
            <p:spPr bwMode="auto">
              <a:xfrm>
                <a:off x="5116513" y="2174876"/>
                <a:ext cx="417513" cy="244475"/>
              </a:xfrm>
              <a:custGeom>
                <a:avLst/>
                <a:gdLst>
                  <a:gd name="T0" fmla="*/ 29 w 48"/>
                  <a:gd name="T1" fmla="*/ 0 h 28"/>
                  <a:gd name="T2" fmla="*/ 21 w 48"/>
                  <a:gd name="T3" fmla="*/ 2 h 28"/>
                  <a:gd name="T4" fmla="*/ 18 w 48"/>
                  <a:gd name="T5" fmla="*/ 3 h 28"/>
                  <a:gd name="T6" fmla="*/ 4 w 48"/>
                  <a:gd name="T7" fmla="*/ 15 h 28"/>
                  <a:gd name="T8" fmla="*/ 27 w 48"/>
                  <a:gd name="T9" fmla="*/ 15 h 28"/>
                  <a:gd name="T10" fmla="*/ 28 w 48"/>
                  <a:gd name="T11" fmla="*/ 16 h 28"/>
                  <a:gd name="T12" fmla="*/ 28 w 48"/>
                  <a:gd name="T13" fmla="*/ 17 h 28"/>
                  <a:gd name="T14" fmla="*/ 27 w 48"/>
                  <a:gd name="T15" fmla="*/ 18 h 28"/>
                  <a:gd name="T16" fmla="*/ 2 w 48"/>
                  <a:gd name="T17" fmla="*/ 18 h 28"/>
                  <a:gd name="T18" fmla="*/ 2 w 48"/>
                  <a:gd name="T19" fmla="*/ 21 h 28"/>
                  <a:gd name="T20" fmla="*/ 24 w 48"/>
                  <a:gd name="T21" fmla="*/ 21 h 28"/>
                  <a:gd name="T22" fmla="*/ 25 w 48"/>
                  <a:gd name="T23" fmla="*/ 21 h 28"/>
                  <a:gd name="T24" fmla="*/ 25 w 48"/>
                  <a:gd name="T25" fmla="*/ 23 h 28"/>
                  <a:gd name="T26" fmla="*/ 24 w 48"/>
                  <a:gd name="T27" fmla="*/ 23 h 28"/>
                  <a:gd name="T28" fmla="*/ 1 w 48"/>
                  <a:gd name="T29" fmla="*/ 23 h 28"/>
                  <a:gd name="T30" fmla="*/ 0 w 48"/>
                  <a:gd name="T31" fmla="*/ 28 h 28"/>
                  <a:gd name="T32" fmla="*/ 28 w 48"/>
                  <a:gd name="T33" fmla="*/ 28 h 28"/>
                  <a:gd name="T34" fmla="*/ 30 w 48"/>
                  <a:gd name="T35" fmla="*/ 28 h 28"/>
                  <a:gd name="T36" fmla="*/ 31 w 48"/>
                  <a:gd name="T37" fmla="*/ 27 h 28"/>
                  <a:gd name="T38" fmla="*/ 48 w 48"/>
                  <a:gd name="T39" fmla="*/ 7 h 28"/>
                  <a:gd name="T40" fmla="*/ 29 w 48"/>
                  <a:gd name="T4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8" h="28">
                    <a:moveTo>
                      <a:pt x="29" y="0"/>
                    </a:moveTo>
                    <a:cubicBezTo>
                      <a:pt x="27" y="0"/>
                      <a:pt x="24" y="1"/>
                      <a:pt x="21" y="2"/>
                    </a:cubicBezTo>
                    <a:cubicBezTo>
                      <a:pt x="20" y="2"/>
                      <a:pt x="19" y="2"/>
                      <a:pt x="18" y="3"/>
                    </a:cubicBezTo>
                    <a:cubicBezTo>
                      <a:pt x="12" y="5"/>
                      <a:pt x="7" y="10"/>
                      <a:pt x="4" y="15"/>
                    </a:cubicBezTo>
                    <a:cubicBezTo>
                      <a:pt x="27" y="15"/>
                      <a:pt x="27" y="15"/>
                      <a:pt x="27" y="15"/>
                    </a:cubicBezTo>
                    <a:cubicBezTo>
                      <a:pt x="27" y="15"/>
                      <a:pt x="28" y="16"/>
                      <a:pt x="28" y="16"/>
                    </a:cubicBezTo>
                    <a:cubicBezTo>
                      <a:pt x="28" y="17"/>
                      <a:pt x="28" y="17"/>
                      <a:pt x="28" y="17"/>
                    </a:cubicBezTo>
                    <a:cubicBezTo>
                      <a:pt x="28" y="18"/>
                      <a:pt x="27" y="18"/>
                      <a:pt x="27" y="18"/>
                    </a:cubicBezTo>
                    <a:cubicBezTo>
                      <a:pt x="2" y="18"/>
                      <a:pt x="2" y="18"/>
                      <a:pt x="2" y="18"/>
                    </a:cubicBezTo>
                    <a:cubicBezTo>
                      <a:pt x="2" y="19"/>
                      <a:pt x="2" y="20"/>
                      <a:pt x="2" y="21"/>
                    </a:cubicBezTo>
                    <a:cubicBezTo>
                      <a:pt x="24" y="21"/>
                      <a:pt x="24" y="21"/>
                      <a:pt x="24" y="21"/>
                    </a:cubicBezTo>
                    <a:cubicBezTo>
                      <a:pt x="25" y="21"/>
                      <a:pt x="25" y="21"/>
                      <a:pt x="25" y="21"/>
                    </a:cubicBezTo>
                    <a:cubicBezTo>
                      <a:pt x="25" y="23"/>
                      <a:pt x="25" y="23"/>
                      <a:pt x="25" y="23"/>
                    </a:cubicBezTo>
                    <a:cubicBezTo>
                      <a:pt x="25" y="23"/>
                      <a:pt x="25" y="23"/>
                      <a:pt x="24" y="23"/>
                    </a:cubicBezTo>
                    <a:cubicBezTo>
                      <a:pt x="1" y="23"/>
                      <a:pt x="1" y="23"/>
                      <a:pt x="1" y="23"/>
                    </a:cubicBezTo>
                    <a:cubicBezTo>
                      <a:pt x="0" y="25"/>
                      <a:pt x="0" y="27"/>
                      <a:pt x="0" y="28"/>
                    </a:cubicBezTo>
                    <a:cubicBezTo>
                      <a:pt x="28" y="28"/>
                      <a:pt x="28" y="28"/>
                      <a:pt x="28" y="28"/>
                    </a:cubicBezTo>
                    <a:cubicBezTo>
                      <a:pt x="30" y="28"/>
                      <a:pt x="30" y="28"/>
                      <a:pt x="30" y="28"/>
                    </a:cubicBezTo>
                    <a:cubicBezTo>
                      <a:pt x="31" y="27"/>
                      <a:pt x="31" y="27"/>
                      <a:pt x="31" y="27"/>
                    </a:cubicBezTo>
                    <a:cubicBezTo>
                      <a:pt x="48" y="7"/>
                      <a:pt x="48" y="7"/>
                      <a:pt x="48" y="7"/>
                    </a:cubicBezTo>
                    <a:cubicBezTo>
                      <a:pt x="43" y="3"/>
                      <a:pt x="37" y="0"/>
                      <a:pt x="2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grpSp>
        <p:grpSp>
          <p:nvGrpSpPr>
            <p:cNvPr id="14" name="组合 13">
              <a:extLst>
                <a:ext uri="{FF2B5EF4-FFF2-40B4-BE49-F238E27FC236}">
                  <a16:creationId xmlns:a16="http://schemas.microsoft.com/office/drawing/2014/main" id="{589980A4-C717-4D11-B1DE-15F88BF10186}"/>
                </a:ext>
              </a:extLst>
            </p:cNvPr>
            <p:cNvGrpSpPr/>
            <p:nvPr/>
          </p:nvGrpSpPr>
          <p:grpSpPr>
            <a:xfrm>
              <a:off x="1070463" y="1398735"/>
              <a:ext cx="330200" cy="698501"/>
              <a:chOff x="1000125" y="1179513"/>
              <a:chExt cx="330200" cy="698501"/>
            </a:xfrm>
            <a:grpFill/>
          </p:grpSpPr>
          <p:sp>
            <p:nvSpPr>
              <p:cNvPr id="170" name="Freeform 8">
                <a:extLst>
                  <a:ext uri="{FF2B5EF4-FFF2-40B4-BE49-F238E27FC236}">
                    <a16:creationId xmlns:a16="http://schemas.microsoft.com/office/drawing/2014/main" id="{6E329B89-090F-4E68-A878-3324399362AF}"/>
                  </a:ext>
                </a:extLst>
              </p:cNvPr>
              <p:cNvSpPr/>
              <p:nvPr/>
            </p:nvSpPr>
            <p:spPr bwMode="auto">
              <a:xfrm>
                <a:off x="1174750" y="1371601"/>
                <a:ext cx="155575" cy="227013"/>
              </a:xfrm>
              <a:custGeom>
                <a:avLst/>
                <a:gdLst>
                  <a:gd name="T0" fmla="*/ 3 w 18"/>
                  <a:gd name="T1" fmla="*/ 10 h 26"/>
                  <a:gd name="T2" fmla="*/ 5 w 18"/>
                  <a:gd name="T3" fmla="*/ 16 h 26"/>
                  <a:gd name="T4" fmla="*/ 0 w 18"/>
                  <a:gd name="T5" fmla="*/ 22 h 26"/>
                  <a:gd name="T6" fmla="*/ 0 w 18"/>
                  <a:gd name="T7" fmla="*/ 26 h 26"/>
                  <a:gd name="T8" fmla="*/ 18 w 18"/>
                  <a:gd name="T9" fmla="*/ 26 h 26"/>
                  <a:gd name="T10" fmla="*/ 11 w 18"/>
                  <a:gd name="T11" fmla="*/ 8 h 26"/>
                  <a:gd name="T12" fmla="*/ 0 w 18"/>
                  <a:gd name="T13" fmla="*/ 0 h 26"/>
                  <a:gd name="T14" fmla="*/ 0 w 18"/>
                  <a:gd name="T15" fmla="*/ 8 h 26"/>
                  <a:gd name="T16" fmla="*/ 3 w 18"/>
                  <a:gd name="T1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6">
                    <a:moveTo>
                      <a:pt x="3" y="10"/>
                    </a:moveTo>
                    <a:cubicBezTo>
                      <a:pt x="4" y="12"/>
                      <a:pt x="5" y="14"/>
                      <a:pt x="5" y="16"/>
                    </a:cubicBezTo>
                    <a:cubicBezTo>
                      <a:pt x="5" y="19"/>
                      <a:pt x="3" y="22"/>
                      <a:pt x="0" y="22"/>
                    </a:cubicBezTo>
                    <a:cubicBezTo>
                      <a:pt x="0" y="26"/>
                      <a:pt x="0" y="26"/>
                      <a:pt x="0" y="26"/>
                    </a:cubicBezTo>
                    <a:cubicBezTo>
                      <a:pt x="18" y="26"/>
                      <a:pt x="18" y="26"/>
                      <a:pt x="18" y="26"/>
                    </a:cubicBezTo>
                    <a:cubicBezTo>
                      <a:pt x="17" y="19"/>
                      <a:pt x="15" y="13"/>
                      <a:pt x="11" y="8"/>
                    </a:cubicBezTo>
                    <a:cubicBezTo>
                      <a:pt x="8" y="3"/>
                      <a:pt x="4" y="0"/>
                      <a:pt x="0" y="0"/>
                    </a:cubicBezTo>
                    <a:cubicBezTo>
                      <a:pt x="0" y="8"/>
                      <a:pt x="0" y="8"/>
                      <a:pt x="0" y="8"/>
                    </a:cubicBezTo>
                    <a:cubicBezTo>
                      <a:pt x="2" y="8"/>
                      <a:pt x="3" y="9"/>
                      <a:pt x="3"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71" name="Freeform 9">
                <a:extLst>
                  <a:ext uri="{FF2B5EF4-FFF2-40B4-BE49-F238E27FC236}">
                    <a16:creationId xmlns:a16="http://schemas.microsoft.com/office/drawing/2014/main" id="{4EA8B2AB-AEBE-4979-8BCE-D399F0F50586}"/>
                  </a:ext>
                </a:extLst>
              </p:cNvPr>
              <p:cNvSpPr/>
              <p:nvPr/>
            </p:nvSpPr>
            <p:spPr bwMode="auto">
              <a:xfrm>
                <a:off x="1157288" y="1346201"/>
                <a:ext cx="7938"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0" y="0"/>
                      <a:pt x="0" y="0"/>
                      <a:pt x="0" y="0"/>
                    </a:cubicBezTo>
                    <a:cubicBezTo>
                      <a:pt x="0" y="0"/>
                      <a:pt x="0" y="0"/>
                      <a:pt x="0" y="0"/>
                    </a:cubicBezTo>
                    <a:cubicBezTo>
                      <a:pt x="0"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72" name="Freeform 10">
                <a:extLst>
                  <a:ext uri="{FF2B5EF4-FFF2-40B4-BE49-F238E27FC236}">
                    <a16:creationId xmlns:a16="http://schemas.microsoft.com/office/drawing/2014/main" id="{60BC82AB-9654-4672-90ED-422E8397187D}"/>
                  </a:ext>
                </a:extLst>
              </p:cNvPr>
              <p:cNvSpPr>
                <a:spLocks noEditPoints="1"/>
              </p:cNvSpPr>
              <p:nvPr/>
            </p:nvSpPr>
            <p:spPr bwMode="auto">
              <a:xfrm>
                <a:off x="1000125" y="1625601"/>
                <a:ext cx="330200" cy="252413"/>
              </a:xfrm>
              <a:custGeom>
                <a:avLst/>
                <a:gdLst>
                  <a:gd name="T0" fmla="*/ 0 w 38"/>
                  <a:gd name="T1" fmla="*/ 0 h 29"/>
                  <a:gd name="T2" fmla="*/ 0 w 38"/>
                  <a:gd name="T3" fmla="*/ 3 h 29"/>
                  <a:gd name="T4" fmla="*/ 6 w 38"/>
                  <a:gd name="T5" fmla="*/ 22 h 29"/>
                  <a:gd name="T6" fmla="*/ 19 w 38"/>
                  <a:gd name="T7" fmla="*/ 29 h 29"/>
                  <a:gd name="T8" fmla="*/ 33 w 38"/>
                  <a:gd name="T9" fmla="*/ 22 h 29"/>
                  <a:gd name="T10" fmla="*/ 38 w 38"/>
                  <a:gd name="T11" fmla="*/ 3 h 29"/>
                  <a:gd name="T12" fmla="*/ 38 w 38"/>
                  <a:gd name="T13" fmla="*/ 0 h 29"/>
                  <a:gd name="T14" fmla="*/ 0 w 38"/>
                  <a:gd name="T15" fmla="*/ 0 h 29"/>
                  <a:gd name="T16" fmla="*/ 22 w 38"/>
                  <a:gd name="T17" fmla="*/ 23 h 29"/>
                  <a:gd name="T18" fmla="*/ 22 w 38"/>
                  <a:gd name="T19" fmla="*/ 23 h 29"/>
                  <a:gd name="T20" fmla="*/ 22 w 38"/>
                  <a:gd name="T21" fmla="*/ 23 h 29"/>
                  <a:gd name="T22" fmla="*/ 21 w 38"/>
                  <a:gd name="T23" fmla="*/ 22 h 29"/>
                  <a:gd name="T24" fmla="*/ 22 w 38"/>
                  <a:gd name="T25" fmla="*/ 21 h 29"/>
                  <a:gd name="T26" fmla="*/ 34 w 38"/>
                  <a:gd name="T27" fmla="*/ 6 h 29"/>
                  <a:gd name="T28" fmla="*/ 34 w 38"/>
                  <a:gd name="T29" fmla="*/ 5 h 29"/>
                  <a:gd name="T30" fmla="*/ 35 w 38"/>
                  <a:gd name="T31" fmla="*/ 4 h 29"/>
                  <a:gd name="T32" fmla="*/ 36 w 38"/>
                  <a:gd name="T33" fmla="*/ 5 h 29"/>
                  <a:gd name="T34" fmla="*/ 36 w 38"/>
                  <a:gd name="T35" fmla="*/ 6 h 29"/>
                  <a:gd name="T36" fmla="*/ 22 w 38"/>
                  <a:gd name="T37" fmla="*/ 2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29">
                    <a:moveTo>
                      <a:pt x="0" y="0"/>
                    </a:moveTo>
                    <a:cubicBezTo>
                      <a:pt x="0" y="1"/>
                      <a:pt x="0" y="2"/>
                      <a:pt x="0" y="3"/>
                    </a:cubicBezTo>
                    <a:cubicBezTo>
                      <a:pt x="0" y="11"/>
                      <a:pt x="2" y="17"/>
                      <a:pt x="6" y="22"/>
                    </a:cubicBezTo>
                    <a:cubicBezTo>
                      <a:pt x="9" y="26"/>
                      <a:pt x="14" y="29"/>
                      <a:pt x="19" y="29"/>
                    </a:cubicBezTo>
                    <a:cubicBezTo>
                      <a:pt x="24" y="29"/>
                      <a:pt x="29" y="26"/>
                      <a:pt x="33" y="22"/>
                    </a:cubicBezTo>
                    <a:cubicBezTo>
                      <a:pt x="36" y="17"/>
                      <a:pt x="38" y="11"/>
                      <a:pt x="38" y="3"/>
                    </a:cubicBezTo>
                    <a:cubicBezTo>
                      <a:pt x="38" y="2"/>
                      <a:pt x="38" y="1"/>
                      <a:pt x="38" y="0"/>
                    </a:cubicBezTo>
                    <a:lnTo>
                      <a:pt x="0" y="0"/>
                    </a:lnTo>
                    <a:close/>
                    <a:moveTo>
                      <a:pt x="22" y="23"/>
                    </a:moveTo>
                    <a:cubicBezTo>
                      <a:pt x="22" y="23"/>
                      <a:pt x="22" y="23"/>
                      <a:pt x="22" y="23"/>
                    </a:cubicBezTo>
                    <a:cubicBezTo>
                      <a:pt x="22" y="23"/>
                      <a:pt x="22" y="23"/>
                      <a:pt x="22" y="23"/>
                    </a:cubicBezTo>
                    <a:cubicBezTo>
                      <a:pt x="21" y="23"/>
                      <a:pt x="21" y="22"/>
                      <a:pt x="21" y="22"/>
                    </a:cubicBezTo>
                    <a:cubicBezTo>
                      <a:pt x="21" y="21"/>
                      <a:pt x="21" y="21"/>
                      <a:pt x="22" y="21"/>
                    </a:cubicBezTo>
                    <a:cubicBezTo>
                      <a:pt x="28" y="21"/>
                      <a:pt x="34" y="14"/>
                      <a:pt x="34" y="6"/>
                    </a:cubicBezTo>
                    <a:cubicBezTo>
                      <a:pt x="34" y="5"/>
                      <a:pt x="34" y="5"/>
                      <a:pt x="34" y="5"/>
                    </a:cubicBezTo>
                    <a:cubicBezTo>
                      <a:pt x="34" y="5"/>
                      <a:pt x="34" y="4"/>
                      <a:pt x="35" y="4"/>
                    </a:cubicBezTo>
                    <a:cubicBezTo>
                      <a:pt x="35" y="4"/>
                      <a:pt x="36" y="5"/>
                      <a:pt x="36" y="5"/>
                    </a:cubicBezTo>
                    <a:cubicBezTo>
                      <a:pt x="36" y="6"/>
                      <a:pt x="36" y="6"/>
                      <a:pt x="36" y="6"/>
                    </a:cubicBezTo>
                    <a:cubicBezTo>
                      <a:pt x="36" y="15"/>
                      <a:pt x="30" y="23"/>
                      <a:pt x="22"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73" name="Freeform 11">
                <a:extLst>
                  <a:ext uri="{FF2B5EF4-FFF2-40B4-BE49-F238E27FC236}">
                    <a16:creationId xmlns:a16="http://schemas.microsoft.com/office/drawing/2014/main" id="{BB3A16EE-21C4-4CAD-88FD-8B07C724A873}"/>
                  </a:ext>
                </a:extLst>
              </p:cNvPr>
              <p:cNvSpPr/>
              <p:nvPr/>
            </p:nvSpPr>
            <p:spPr bwMode="auto">
              <a:xfrm>
                <a:off x="1000125" y="1371601"/>
                <a:ext cx="157163" cy="227013"/>
              </a:xfrm>
              <a:custGeom>
                <a:avLst/>
                <a:gdLst>
                  <a:gd name="T0" fmla="*/ 13 w 18"/>
                  <a:gd name="T1" fmla="*/ 16 h 26"/>
                  <a:gd name="T2" fmla="*/ 15 w 18"/>
                  <a:gd name="T3" fmla="*/ 10 h 26"/>
                  <a:gd name="T4" fmla="*/ 18 w 18"/>
                  <a:gd name="T5" fmla="*/ 8 h 26"/>
                  <a:gd name="T6" fmla="*/ 18 w 18"/>
                  <a:gd name="T7" fmla="*/ 0 h 26"/>
                  <a:gd name="T8" fmla="*/ 7 w 18"/>
                  <a:gd name="T9" fmla="*/ 8 h 26"/>
                  <a:gd name="T10" fmla="*/ 0 w 18"/>
                  <a:gd name="T11" fmla="*/ 26 h 26"/>
                  <a:gd name="T12" fmla="*/ 18 w 18"/>
                  <a:gd name="T13" fmla="*/ 26 h 26"/>
                  <a:gd name="T14" fmla="*/ 18 w 18"/>
                  <a:gd name="T15" fmla="*/ 22 h 26"/>
                  <a:gd name="T16" fmla="*/ 13 w 18"/>
                  <a:gd name="T17" fmla="*/ 1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6">
                    <a:moveTo>
                      <a:pt x="13" y="16"/>
                    </a:moveTo>
                    <a:cubicBezTo>
                      <a:pt x="13" y="14"/>
                      <a:pt x="14" y="12"/>
                      <a:pt x="15" y="10"/>
                    </a:cubicBezTo>
                    <a:cubicBezTo>
                      <a:pt x="15" y="9"/>
                      <a:pt x="16" y="8"/>
                      <a:pt x="18" y="8"/>
                    </a:cubicBezTo>
                    <a:cubicBezTo>
                      <a:pt x="18" y="0"/>
                      <a:pt x="18" y="0"/>
                      <a:pt x="18" y="0"/>
                    </a:cubicBezTo>
                    <a:cubicBezTo>
                      <a:pt x="14" y="0"/>
                      <a:pt x="10" y="3"/>
                      <a:pt x="7" y="8"/>
                    </a:cubicBezTo>
                    <a:cubicBezTo>
                      <a:pt x="3" y="13"/>
                      <a:pt x="1" y="20"/>
                      <a:pt x="0" y="26"/>
                    </a:cubicBezTo>
                    <a:cubicBezTo>
                      <a:pt x="18" y="26"/>
                      <a:pt x="18" y="26"/>
                      <a:pt x="18" y="26"/>
                    </a:cubicBezTo>
                    <a:cubicBezTo>
                      <a:pt x="18" y="22"/>
                      <a:pt x="18" y="22"/>
                      <a:pt x="18" y="22"/>
                    </a:cubicBezTo>
                    <a:cubicBezTo>
                      <a:pt x="15" y="22"/>
                      <a:pt x="13" y="19"/>
                      <a:pt x="13"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74" name="Freeform 12">
                <a:extLst>
                  <a:ext uri="{FF2B5EF4-FFF2-40B4-BE49-F238E27FC236}">
                    <a16:creationId xmlns:a16="http://schemas.microsoft.com/office/drawing/2014/main" id="{D9FC2320-60A8-4201-B39C-4C7D975CCF5B}"/>
                  </a:ext>
                </a:extLst>
              </p:cNvPr>
              <p:cNvSpPr/>
              <p:nvPr/>
            </p:nvSpPr>
            <p:spPr bwMode="auto">
              <a:xfrm>
                <a:off x="1165225" y="1346201"/>
                <a:ext cx="9525"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1" y="0"/>
                    </a:cubicBezTo>
                    <a:cubicBezTo>
                      <a:pt x="0" y="0"/>
                      <a:pt x="0" y="0"/>
                      <a:pt x="0" y="0"/>
                    </a:cubicBezTo>
                    <a:cubicBezTo>
                      <a:pt x="0" y="0"/>
                      <a:pt x="0" y="0"/>
                      <a:pt x="0"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75" name="Freeform 13">
                <a:extLst>
                  <a:ext uri="{FF2B5EF4-FFF2-40B4-BE49-F238E27FC236}">
                    <a16:creationId xmlns:a16="http://schemas.microsoft.com/office/drawing/2014/main" id="{5F7E6FBE-9449-4F5E-997C-A37A1D40626F}"/>
                  </a:ext>
                </a:extLst>
              </p:cNvPr>
              <p:cNvSpPr/>
              <p:nvPr/>
            </p:nvSpPr>
            <p:spPr bwMode="auto">
              <a:xfrm>
                <a:off x="1087438" y="1179513"/>
                <a:ext cx="104775" cy="166688"/>
              </a:xfrm>
              <a:custGeom>
                <a:avLst/>
                <a:gdLst>
                  <a:gd name="T0" fmla="*/ 2 w 12"/>
                  <a:gd name="T1" fmla="*/ 8 h 19"/>
                  <a:gd name="T2" fmla="*/ 8 w 12"/>
                  <a:gd name="T3" fmla="*/ 10 h 19"/>
                  <a:gd name="T4" fmla="*/ 10 w 12"/>
                  <a:gd name="T5" fmla="*/ 11 h 19"/>
                  <a:gd name="T6" fmla="*/ 10 w 12"/>
                  <a:gd name="T7" fmla="*/ 12 h 19"/>
                  <a:gd name="T8" fmla="*/ 8 w 12"/>
                  <a:gd name="T9" fmla="*/ 17 h 19"/>
                  <a:gd name="T10" fmla="*/ 8 w 12"/>
                  <a:gd name="T11" fmla="*/ 19 h 19"/>
                  <a:gd name="T12" fmla="*/ 9 w 12"/>
                  <a:gd name="T13" fmla="*/ 19 h 19"/>
                  <a:gd name="T14" fmla="*/ 10 w 12"/>
                  <a:gd name="T15" fmla="*/ 18 h 19"/>
                  <a:gd name="T16" fmla="*/ 10 w 12"/>
                  <a:gd name="T17" fmla="*/ 18 h 19"/>
                  <a:gd name="T18" fmla="*/ 12 w 12"/>
                  <a:gd name="T19" fmla="*/ 12 h 19"/>
                  <a:gd name="T20" fmla="*/ 10 w 12"/>
                  <a:gd name="T21" fmla="*/ 9 h 19"/>
                  <a:gd name="T22" fmla="*/ 5 w 12"/>
                  <a:gd name="T23" fmla="*/ 7 h 19"/>
                  <a:gd name="T24" fmla="*/ 3 w 12"/>
                  <a:gd name="T25" fmla="*/ 7 h 19"/>
                  <a:gd name="T26" fmla="*/ 2 w 12"/>
                  <a:gd name="T27" fmla="*/ 5 h 19"/>
                  <a:gd name="T28" fmla="*/ 4 w 12"/>
                  <a:gd name="T29" fmla="*/ 1 h 19"/>
                  <a:gd name="T30" fmla="*/ 3 w 12"/>
                  <a:gd name="T31" fmla="*/ 0 h 19"/>
                  <a:gd name="T32" fmla="*/ 2 w 12"/>
                  <a:gd name="T33" fmla="*/ 0 h 19"/>
                  <a:gd name="T34" fmla="*/ 0 w 12"/>
                  <a:gd name="T35" fmla="*/ 5 h 19"/>
                  <a:gd name="T36" fmla="*/ 2 w 12"/>
                  <a:gd name="T37"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 h="19">
                    <a:moveTo>
                      <a:pt x="2" y="8"/>
                    </a:moveTo>
                    <a:cubicBezTo>
                      <a:pt x="4" y="9"/>
                      <a:pt x="6" y="10"/>
                      <a:pt x="8" y="10"/>
                    </a:cubicBezTo>
                    <a:cubicBezTo>
                      <a:pt x="8" y="10"/>
                      <a:pt x="9" y="11"/>
                      <a:pt x="10" y="11"/>
                    </a:cubicBezTo>
                    <a:cubicBezTo>
                      <a:pt x="10" y="11"/>
                      <a:pt x="10" y="12"/>
                      <a:pt x="10" y="12"/>
                    </a:cubicBezTo>
                    <a:cubicBezTo>
                      <a:pt x="10" y="13"/>
                      <a:pt x="10" y="15"/>
                      <a:pt x="8" y="17"/>
                    </a:cubicBezTo>
                    <a:cubicBezTo>
                      <a:pt x="8" y="18"/>
                      <a:pt x="8" y="18"/>
                      <a:pt x="8" y="19"/>
                    </a:cubicBezTo>
                    <a:cubicBezTo>
                      <a:pt x="9" y="19"/>
                      <a:pt x="9" y="19"/>
                      <a:pt x="9" y="19"/>
                    </a:cubicBezTo>
                    <a:cubicBezTo>
                      <a:pt x="10" y="18"/>
                      <a:pt x="10" y="18"/>
                      <a:pt x="10" y="18"/>
                    </a:cubicBezTo>
                    <a:cubicBezTo>
                      <a:pt x="10" y="18"/>
                      <a:pt x="10" y="18"/>
                      <a:pt x="10" y="18"/>
                    </a:cubicBezTo>
                    <a:cubicBezTo>
                      <a:pt x="11" y="16"/>
                      <a:pt x="12" y="14"/>
                      <a:pt x="12" y="12"/>
                    </a:cubicBezTo>
                    <a:cubicBezTo>
                      <a:pt x="12" y="11"/>
                      <a:pt x="11" y="10"/>
                      <a:pt x="10" y="9"/>
                    </a:cubicBezTo>
                    <a:cubicBezTo>
                      <a:pt x="8" y="8"/>
                      <a:pt x="6" y="8"/>
                      <a:pt x="5" y="7"/>
                    </a:cubicBezTo>
                    <a:cubicBezTo>
                      <a:pt x="4" y="7"/>
                      <a:pt x="3" y="7"/>
                      <a:pt x="3" y="7"/>
                    </a:cubicBezTo>
                    <a:cubicBezTo>
                      <a:pt x="2" y="6"/>
                      <a:pt x="2" y="6"/>
                      <a:pt x="2" y="5"/>
                    </a:cubicBezTo>
                    <a:cubicBezTo>
                      <a:pt x="2" y="4"/>
                      <a:pt x="2" y="3"/>
                      <a:pt x="4" y="1"/>
                    </a:cubicBezTo>
                    <a:cubicBezTo>
                      <a:pt x="4" y="1"/>
                      <a:pt x="4" y="0"/>
                      <a:pt x="3" y="0"/>
                    </a:cubicBezTo>
                    <a:cubicBezTo>
                      <a:pt x="3" y="0"/>
                      <a:pt x="2" y="0"/>
                      <a:pt x="2" y="0"/>
                    </a:cubicBezTo>
                    <a:cubicBezTo>
                      <a:pt x="1" y="2"/>
                      <a:pt x="0" y="4"/>
                      <a:pt x="0" y="5"/>
                    </a:cubicBezTo>
                    <a:cubicBezTo>
                      <a:pt x="0" y="7"/>
                      <a:pt x="1" y="8"/>
                      <a:pt x="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grpSp>
        <p:grpSp>
          <p:nvGrpSpPr>
            <p:cNvPr id="16" name="组合 15">
              <a:extLst>
                <a:ext uri="{FF2B5EF4-FFF2-40B4-BE49-F238E27FC236}">
                  <a16:creationId xmlns:a16="http://schemas.microsoft.com/office/drawing/2014/main" id="{C14928EE-F5B7-4B65-9679-BCF50A8DA1EE}"/>
                </a:ext>
              </a:extLst>
            </p:cNvPr>
            <p:cNvGrpSpPr/>
            <p:nvPr/>
          </p:nvGrpSpPr>
          <p:grpSpPr>
            <a:xfrm>
              <a:off x="2115039" y="1460647"/>
              <a:ext cx="339725" cy="576263"/>
              <a:chOff x="2044700" y="1241426"/>
              <a:chExt cx="339725" cy="576263"/>
            </a:xfrm>
            <a:grpFill/>
          </p:grpSpPr>
          <p:sp>
            <p:nvSpPr>
              <p:cNvPr id="166" name="Freeform 14">
                <a:extLst>
                  <a:ext uri="{FF2B5EF4-FFF2-40B4-BE49-F238E27FC236}">
                    <a16:creationId xmlns:a16="http://schemas.microsoft.com/office/drawing/2014/main" id="{37B77B95-37B0-4360-82DB-F6CAE3AA0D57}"/>
                  </a:ext>
                </a:extLst>
              </p:cNvPr>
              <p:cNvSpPr/>
              <p:nvPr/>
            </p:nvSpPr>
            <p:spPr bwMode="auto">
              <a:xfrm>
                <a:off x="2217738" y="1328738"/>
                <a:ext cx="17463" cy="42863"/>
              </a:xfrm>
              <a:custGeom>
                <a:avLst/>
                <a:gdLst>
                  <a:gd name="T0" fmla="*/ 6 w 11"/>
                  <a:gd name="T1" fmla="*/ 5 h 27"/>
                  <a:gd name="T2" fmla="*/ 6 w 11"/>
                  <a:gd name="T3" fmla="*/ 5 h 27"/>
                  <a:gd name="T4" fmla="*/ 0 w 11"/>
                  <a:gd name="T5" fmla="*/ 11 h 27"/>
                  <a:gd name="T6" fmla="*/ 0 w 11"/>
                  <a:gd name="T7" fmla="*/ 5 h 27"/>
                  <a:gd name="T8" fmla="*/ 6 w 11"/>
                  <a:gd name="T9" fmla="*/ 0 h 27"/>
                  <a:gd name="T10" fmla="*/ 11 w 11"/>
                  <a:gd name="T11" fmla="*/ 0 h 27"/>
                  <a:gd name="T12" fmla="*/ 11 w 11"/>
                  <a:gd name="T13" fmla="*/ 27 h 27"/>
                  <a:gd name="T14" fmla="*/ 6 w 11"/>
                  <a:gd name="T15" fmla="*/ 27 h 27"/>
                  <a:gd name="T16" fmla="*/ 6 w 11"/>
                  <a:gd name="T17" fmla="*/ 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7">
                    <a:moveTo>
                      <a:pt x="6" y="5"/>
                    </a:moveTo>
                    <a:lnTo>
                      <a:pt x="6" y="5"/>
                    </a:lnTo>
                    <a:lnTo>
                      <a:pt x="0" y="11"/>
                    </a:lnTo>
                    <a:lnTo>
                      <a:pt x="0" y="5"/>
                    </a:lnTo>
                    <a:lnTo>
                      <a:pt x="6" y="0"/>
                    </a:lnTo>
                    <a:lnTo>
                      <a:pt x="11" y="0"/>
                    </a:lnTo>
                    <a:lnTo>
                      <a:pt x="11" y="27"/>
                    </a:lnTo>
                    <a:lnTo>
                      <a:pt x="6" y="27"/>
                    </a:lnTo>
                    <a:lnTo>
                      <a:pt x="6"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67" name="Freeform 15">
                <a:extLst>
                  <a:ext uri="{FF2B5EF4-FFF2-40B4-BE49-F238E27FC236}">
                    <a16:creationId xmlns:a16="http://schemas.microsoft.com/office/drawing/2014/main" id="{784CC25E-15EE-41B9-9178-58C45F0E9C29}"/>
                  </a:ext>
                </a:extLst>
              </p:cNvPr>
              <p:cNvSpPr>
                <a:spLocks noEditPoints="1"/>
              </p:cNvSpPr>
              <p:nvPr/>
            </p:nvSpPr>
            <p:spPr bwMode="auto">
              <a:xfrm>
                <a:off x="2252663" y="1328738"/>
                <a:ext cx="34925" cy="42863"/>
              </a:xfrm>
              <a:custGeom>
                <a:avLst/>
                <a:gdLst>
                  <a:gd name="T0" fmla="*/ 4 w 4"/>
                  <a:gd name="T1" fmla="*/ 3 h 5"/>
                  <a:gd name="T2" fmla="*/ 2 w 4"/>
                  <a:gd name="T3" fmla="*/ 5 h 5"/>
                  <a:gd name="T4" fmla="*/ 0 w 4"/>
                  <a:gd name="T5" fmla="*/ 3 h 5"/>
                  <a:gd name="T6" fmla="*/ 2 w 4"/>
                  <a:gd name="T7" fmla="*/ 0 h 5"/>
                  <a:gd name="T8" fmla="*/ 4 w 4"/>
                  <a:gd name="T9" fmla="*/ 3 h 5"/>
                  <a:gd name="T10" fmla="*/ 1 w 4"/>
                  <a:gd name="T11" fmla="*/ 3 h 5"/>
                  <a:gd name="T12" fmla="*/ 2 w 4"/>
                  <a:gd name="T13" fmla="*/ 5 h 5"/>
                  <a:gd name="T14" fmla="*/ 3 w 4"/>
                  <a:gd name="T15" fmla="*/ 3 h 5"/>
                  <a:gd name="T16" fmla="*/ 2 w 4"/>
                  <a:gd name="T17" fmla="*/ 1 h 5"/>
                  <a:gd name="T18" fmla="*/ 1 w 4"/>
                  <a:gd name="T1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4" y="3"/>
                    </a:moveTo>
                    <a:cubicBezTo>
                      <a:pt x="4" y="4"/>
                      <a:pt x="3" y="5"/>
                      <a:pt x="2" y="5"/>
                    </a:cubicBezTo>
                    <a:cubicBezTo>
                      <a:pt x="1" y="5"/>
                      <a:pt x="0" y="4"/>
                      <a:pt x="0" y="3"/>
                    </a:cubicBezTo>
                    <a:cubicBezTo>
                      <a:pt x="0" y="1"/>
                      <a:pt x="1" y="0"/>
                      <a:pt x="2" y="0"/>
                    </a:cubicBezTo>
                    <a:cubicBezTo>
                      <a:pt x="4" y="0"/>
                      <a:pt x="4" y="1"/>
                      <a:pt x="4" y="3"/>
                    </a:cubicBezTo>
                    <a:close/>
                    <a:moveTo>
                      <a:pt x="1" y="3"/>
                    </a:moveTo>
                    <a:cubicBezTo>
                      <a:pt x="1" y="4"/>
                      <a:pt x="2" y="5"/>
                      <a:pt x="2" y="5"/>
                    </a:cubicBezTo>
                    <a:cubicBezTo>
                      <a:pt x="3" y="5"/>
                      <a:pt x="3" y="4"/>
                      <a:pt x="3" y="3"/>
                    </a:cubicBezTo>
                    <a:cubicBezTo>
                      <a:pt x="3" y="2"/>
                      <a:pt x="3" y="1"/>
                      <a:pt x="2" y="1"/>
                    </a:cubicBezTo>
                    <a:cubicBezTo>
                      <a:pt x="2" y="1"/>
                      <a:pt x="1" y="1"/>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68" name="Freeform 16">
                <a:extLst>
                  <a:ext uri="{FF2B5EF4-FFF2-40B4-BE49-F238E27FC236}">
                    <a16:creationId xmlns:a16="http://schemas.microsoft.com/office/drawing/2014/main" id="{1578E743-A6EC-4C60-B91D-7A778AB11F4E}"/>
                  </a:ext>
                </a:extLst>
              </p:cNvPr>
              <p:cNvSpPr>
                <a:spLocks noEditPoints="1"/>
              </p:cNvSpPr>
              <p:nvPr/>
            </p:nvSpPr>
            <p:spPr bwMode="auto">
              <a:xfrm>
                <a:off x="2297113" y="1328738"/>
                <a:ext cx="34925" cy="42863"/>
              </a:xfrm>
              <a:custGeom>
                <a:avLst/>
                <a:gdLst>
                  <a:gd name="T0" fmla="*/ 4 w 4"/>
                  <a:gd name="T1" fmla="*/ 3 h 5"/>
                  <a:gd name="T2" fmla="*/ 2 w 4"/>
                  <a:gd name="T3" fmla="*/ 5 h 5"/>
                  <a:gd name="T4" fmla="*/ 0 w 4"/>
                  <a:gd name="T5" fmla="*/ 3 h 5"/>
                  <a:gd name="T6" fmla="*/ 2 w 4"/>
                  <a:gd name="T7" fmla="*/ 0 h 5"/>
                  <a:gd name="T8" fmla="*/ 4 w 4"/>
                  <a:gd name="T9" fmla="*/ 3 h 5"/>
                  <a:gd name="T10" fmla="*/ 1 w 4"/>
                  <a:gd name="T11" fmla="*/ 3 h 5"/>
                  <a:gd name="T12" fmla="*/ 2 w 4"/>
                  <a:gd name="T13" fmla="*/ 5 h 5"/>
                  <a:gd name="T14" fmla="*/ 3 w 4"/>
                  <a:gd name="T15" fmla="*/ 3 h 5"/>
                  <a:gd name="T16" fmla="*/ 2 w 4"/>
                  <a:gd name="T17" fmla="*/ 1 h 5"/>
                  <a:gd name="T18" fmla="*/ 1 w 4"/>
                  <a:gd name="T19"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5">
                    <a:moveTo>
                      <a:pt x="4" y="3"/>
                    </a:moveTo>
                    <a:cubicBezTo>
                      <a:pt x="4" y="4"/>
                      <a:pt x="3" y="5"/>
                      <a:pt x="2" y="5"/>
                    </a:cubicBezTo>
                    <a:cubicBezTo>
                      <a:pt x="0" y="5"/>
                      <a:pt x="0" y="4"/>
                      <a:pt x="0" y="3"/>
                    </a:cubicBezTo>
                    <a:cubicBezTo>
                      <a:pt x="0" y="1"/>
                      <a:pt x="0" y="0"/>
                      <a:pt x="2" y="0"/>
                    </a:cubicBezTo>
                    <a:cubicBezTo>
                      <a:pt x="3" y="0"/>
                      <a:pt x="4" y="1"/>
                      <a:pt x="4" y="3"/>
                    </a:cubicBezTo>
                    <a:close/>
                    <a:moveTo>
                      <a:pt x="1" y="3"/>
                    </a:moveTo>
                    <a:cubicBezTo>
                      <a:pt x="1" y="4"/>
                      <a:pt x="1" y="5"/>
                      <a:pt x="2" y="5"/>
                    </a:cubicBezTo>
                    <a:cubicBezTo>
                      <a:pt x="2" y="5"/>
                      <a:pt x="3" y="4"/>
                      <a:pt x="3" y="3"/>
                    </a:cubicBezTo>
                    <a:cubicBezTo>
                      <a:pt x="3" y="2"/>
                      <a:pt x="2" y="1"/>
                      <a:pt x="2" y="1"/>
                    </a:cubicBezTo>
                    <a:cubicBezTo>
                      <a:pt x="1" y="1"/>
                      <a:pt x="1" y="1"/>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69" name="Freeform 17">
                <a:extLst>
                  <a:ext uri="{FF2B5EF4-FFF2-40B4-BE49-F238E27FC236}">
                    <a16:creationId xmlns:a16="http://schemas.microsoft.com/office/drawing/2014/main" id="{C78EE21B-1A72-4DFA-85CF-AE2F9128C3A3}"/>
                  </a:ext>
                </a:extLst>
              </p:cNvPr>
              <p:cNvSpPr>
                <a:spLocks noEditPoints="1"/>
              </p:cNvSpPr>
              <p:nvPr/>
            </p:nvSpPr>
            <p:spPr bwMode="auto">
              <a:xfrm>
                <a:off x="2044700" y="1241426"/>
                <a:ext cx="339725" cy="576263"/>
              </a:xfrm>
              <a:custGeom>
                <a:avLst/>
                <a:gdLst>
                  <a:gd name="T0" fmla="*/ 6 w 39"/>
                  <a:gd name="T1" fmla="*/ 0 h 66"/>
                  <a:gd name="T2" fmla="*/ 0 w 39"/>
                  <a:gd name="T3" fmla="*/ 59 h 66"/>
                  <a:gd name="T4" fmla="*/ 32 w 39"/>
                  <a:gd name="T5" fmla="*/ 66 h 66"/>
                  <a:gd name="T6" fmla="*/ 39 w 39"/>
                  <a:gd name="T7" fmla="*/ 7 h 66"/>
                  <a:gd name="T8" fmla="*/ 10 w 39"/>
                  <a:gd name="T9" fmla="*/ 58 h 66"/>
                  <a:gd name="T10" fmla="*/ 10 w 39"/>
                  <a:gd name="T11" fmla="*/ 50 h 66"/>
                  <a:gd name="T12" fmla="*/ 10 w 39"/>
                  <a:gd name="T13" fmla="*/ 58 h 66"/>
                  <a:gd name="T14" fmla="*/ 6 w 39"/>
                  <a:gd name="T15" fmla="*/ 44 h 66"/>
                  <a:gd name="T16" fmla="*/ 13 w 39"/>
                  <a:gd name="T17" fmla="*/ 44 h 66"/>
                  <a:gd name="T18" fmla="*/ 10 w 39"/>
                  <a:gd name="T19" fmla="*/ 39 h 66"/>
                  <a:gd name="T20" fmla="*/ 10 w 39"/>
                  <a:gd name="T21" fmla="*/ 31 h 66"/>
                  <a:gd name="T22" fmla="*/ 10 w 39"/>
                  <a:gd name="T23" fmla="*/ 39 h 66"/>
                  <a:gd name="T24" fmla="*/ 6 w 39"/>
                  <a:gd name="T25" fmla="*/ 24 h 66"/>
                  <a:gd name="T26" fmla="*/ 16 w 39"/>
                  <a:gd name="T27" fmla="*/ 22 h 66"/>
                  <a:gd name="T28" fmla="*/ 17 w 39"/>
                  <a:gd name="T29" fmla="*/ 26 h 66"/>
                  <a:gd name="T30" fmla="*/ 8 w 39"/>
                  <a:gd name="T31" fmla="*/ 28 h 66"/>
                  <a:gd name="T32" fmla="*/ 19 w 39"/>
                  <a:gd name="T33" fmla="*/ 58 h 66"/>
                  <a:gd name="T34" fmla="*/ 19 w 39"/>
                  <a:gd name="T35" fmla="*/ 50 h 66"/>
                  <a:gd name="T36" fmla="*/ 19 w 39"/>
                  <a:gd name="T37" fmla="*/ 58 h 66"/>
                  <a:gd name="T38" fmla="*/ 15 w 39"/>
                  <a:gd name="T39" fmla="*/ 44 h 66"/>
                  <a:gd name="T40" fmla="*/ 23 w 39"/>
                  <a:gd name="T41" fmla="*/ 44 h 66"/>
                  <a:gd name="T42" fmla="*/ 19 w 39"/>
                  <a:gd name="T43" fmla="*/ 39 h 66"/>
                  <a:gd name="T44" fmla="*/ 19 w 39"/>
                  <a:gd name="T45" fmla="*/ 31 h 66"/>
                  <a:gd name="T46" fmla="*/ 19 w 39"/>
                  <a:gd name="T47" fmla="*/ 39 h 66"/>
                  <a:gd name="T48" fmla="*/ 22 w 39"/>
                  <a:gd name="T49" fmla="*/ 24 h 66"/>
                  <a:gd name="T50" fmla="*/ 31 w 39"/>
                  <a:gd name="T51" fmla="*/ 22 h 66"/>
                  <a:gd name="T52" fmla="*/ 32 w 39"/>
                  <a:gd name="T53" fmla="*/ 26 h 66"/>
                  <a:gd name="T54" fmla="*/ 23 w 39"/>
                  <a:gd name="T55" fmla="*/ 28 h 66"/>
                  <a:gd name="T56" fmla="*/ 29 w 39"/>
                  <a:gd name="T57" fmla="*/ 58 h 66"/>
                  <a:gd name="T58" fmla="*/ 29 w 39"/>
                  <a:gd name="T59" fmla="*/ 50 h 66"/>
                  <a:gd name="T60" fmla="*/ 29 w 39"/>
                  <a:gd name="T61" fmla="*/ 58 h 66"/>
                  <a:gd name="T62" fmla="*/ 25 w 39"/>
                  <a:gd name="T63" fmla="*/ 44 h 66"/>
                  <a:gd name="T64" fmla="*/ 33 w 39"/>
                  <a:gd name="T65" fmla="*/ 44 h 66"/>
                  <a:gd name="T66" fmla="*/ 29 w 39"/>
                  <a:gd name="T67" fmla="*/ 39 h 66"/>
                  <a:gd name="T68" fmla="*/ 29 w 39"/>
                  <a:gd name="T69" fmla="*/ 31 h 66"/>
                  <a:gd name="T70" fmla="*/ 29 w 39"/>
                  <a:gd name="T71" fmla="*/ 39 h 66"/>
                  <a:gd name="T72" fmla="*/ 31 w 39"/>
                  <a:gd name="T73" fmla="*/ 18 h 66"/>
                  <a:gd name="T74" fmla="*/ 3 w 39"/>
                  <a:gd name="T75" fmla="*/ 13 h 66"/>
                  <a:gd name="T76" fmla="*/ 8 w 39"/>
                  <a:gd name="T77" fmla="*/ 5 h 66"/>
                  <a:gd name="T78" fmla="*/ 35 w 39"/>
                  <a:gd name="T79" fmla="*/ 1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9" h="66">
                    <a:moveTo>
                      <a:pt x="32" y="0"/>
                    </a:moveTo>
                    <a:cubicBezTo>
                      <a:pt x="6" y="0"/>
                      <a:pt x="6" y="0"/>
                      <a:pt x="6" y="0"/>
                    </a:cubicBezTo>
                    <a:cubicBezTo>
                      <a:pt x="3" y="0"/>
                      <a:pt x="0" y="3"/>
                      <a:pt x="0" y="7"/>
                    </a:cubicBezTo>
                    <a:cubicBezTo>
                      <a:pt x="0" y="59"/>
                      <a:pt x="0" y="59"/>
                      <a:pt x="0" y="59"/>
                    </a:cubicBezTo>
                    <a:cubicBezTo>
                      <a:pt x="0" y="63"/>
                      <a:pt x="3" y="66"/>
                      <a:pt x="6" y="66"/>
                    </a:cubicBezTo>
                    <a:cubicBezTo>
                      <a:pt x="32" y="66"/>
                      <a:pt x="32" y="66"/>
                      <a:pt x="32" y="66"/>
                    </a:cubicBezTo>
                    <a:cubicBezTo>
                      <a:pt x="36" y="66"/>
                      <a:pt x="39" y="63"/>
                      <a:pt x="39" y="59"/>
                    </a:cubicBezTo>
                    <a:cubicBezTo>
                      <a:pt x="39" y="7"/>
                      <a:pt x="39" y="7"/>
                      <a:pt x="39" y="7"/>
                    </a:cubicBezTo>
                    <a:cubicBezTo>
                      <a:pt x="39" y="3"/>
                      <a:pt x="36" y="0"/>
                      <a:pt x="32" y="0"/>
                    </a:cubicBezTo>
                    <a:close/>
                    <a:moveTo>
                      <a:pt x="10" y="58"/>
                    </a:moveTo>
                    <a:cubicBezTo>
                      <a:pt x="7" y="58"/>
                      <a:pt x="6" y="56"/>
                      <a:pt x="6" y="54"/>
                    </a:cubicBezTo>
                    <a:cubicBezTo>
                      <a:pt x="6" y="52"/>
                      <a:pt x="7" y="50"/>
                      <a:pt x="10" y="50"/>
                    </a:cubicBezTo>
                    <a:cubicBezTo>
                      <a:pt x="12" y="50"/>
                      <a:pt x="13" y="52"/>
                      <a:pt x="13" y="54"/>
                    </a:cubicBezTo>
                    <a:cubicBezTo>
                      <a:pt x="13" y="56"/>
                      <a:pt x="12" y="58"/>
                      <a:pt x="10" y="58"/>
                    </a:cubicBezTo>
                    <a:close/>
                    <a:moveTo>
                      <a:pt x="10" y="48"/>
                    </a:moveTo>
                    <a:cubicBezTo>
                      <a:pt x="7" y="48"/>
                      <a:pt x="6" y="46"/>
                      <a:pt x="6" y="44"/>
                    </a:cubicBezTo>
                    <a:cubicBezTo>
                      <a:pt x="6" y="42"/>
                      <a:pt x="7" y="40"/>
                      <a:pt x="10" y="40"/>
                    </a:cubicBezTo>
                    <a:cubicBezTo>
                      <a:pt x="12" y="40"/>
                      <a:pt x="13" y="42"/>
                      <a:pt x="13" y="44"/>
                    </a:cubicBezTo>
                    <a:cubicBezTo>
                      <a:pt x="13" y="46"/>
                      <a:pt x="12" y="48"/>
                      <a:pt x="10" y="48"/>
                    </a:cubicBezTo>
                    <a:close/>
                    <a:moveTo>
                      <a:pt x="10" y="39"/>
                    </a:moveTo>
                    <a:cubicBezTo>
                      <a:pt x="7" y="39"/>
                      <a:pt x="6" y="37"/>
                      <a:pt x="6" y="35"/>
                    </a:cubicBezTo>
                    <a:cubicBezTo>
                      <a:pt x="6" y="33"/>
                      <a:pt x="7" y="31"/>
                      <a:pt x="10" y="31"/>
                    </a:cubicBezTo>
                    <a:cubicBezTo>
                      <a:pt x="12" y="31"/>
                      <a:pt x="13" y="33"/>
                      <a:pt x="13" y="35"/>
                    </a:cubicBezTo>
                    <a:cubicBezTo>
                      <a:pt x="13" y="37"/>
                      <a:pt x="12" y="39"/>
                      <a:pt x="10" y="39"/>
                    </a:cubicBezTo>
                    <a:close/>
                    <a:moveTo>
                      <a:pt x="6" y="26"/>
                    </a:moveTo>
                    <a:cubicBezTo>
                      <a:pt x="6" y="24"/>
                      <a:pt x="6" y="24"/>
                      <a:pt x="6" y="24"/>
                    </a:cubicBezTo>
                    <a:cubicBezTo>
                      <a:pt x="6" y="23"/>
                      <a:pt x="7" y="22"/>
                      <a:pt x="8" y="22"/>
                    </a:cubicBezTo>
                    <a:cubicBezTo>
                      <a:pt x="16" y="22"/>
                      <a:pt x="16" y="22"/>
                      <a:pt x="16" y="22"/>
                    </a:cubicBezTo>
                    <a:cubicBezTo>
                      <a:pt x="17" y="22"/>
                      <a:pt x="17" y="23"/>
                      <a:pt x="17" y="24"/>
                    </a:cubicBezTo>
                    <a:cubicBezTo>
                      <a:pt x="17" y="26"/>
                      <a:pt x="17" y="26"/>
                      <a:pt x="17" y="26"/>
                    </a:cubicBezTo>
                    <a:cubicBezTo>
                      <a:pt x="17" y="27"/>
                      <a:pt x="17" y="28"/>
                      <a:pt x="16" y="28"/>
                    </a:cubicBezTo>
                    <a:cubicBezTo>
                      <a:pt x="8" y="28"/>
                      <a:pt x="8" y="28"/>
                      <a:pt x="8" y="28"/>
                    </a:cubicBezTo>
                    <a:cubicBezTo>
                      <a:pt x="7" y="28"/>
                      <a:pt x="6" y="27"/>
                      <a:pt x="6" y="26"/>
                    </a:cubicBezTo>
                    <a:close/>
                    <a:moveTo>
                      <a:pt x="19" y="58"/>
                    </a:moveTo>
                    <a:cubicBezTo>
                      <a:pt x="17" y="58"/>
                      <a:pt x="15" y="56"/>
                      <a:pt x="15" y="54"/>
                    </a:cubicBezTo>
                    <a:cubicBezTo>
                      <a:pt x="15" y="52"/>
                      <a:pt x="17" y="50"/>
                      <a:pt x="19" y="50"/>
                    </a:cubicBezTo>
                    <a:cubicBezTo>
                      <a:pt x="21" y="50"/>
                      <a:pt x="23" y="52"/>
                      <a:pt x="23" y="54"/>
                    </a:cubicBezTo>
                    <a:cubicBezTo>
                      <a:pt x="23" y="56"/>
                      <a:pt x="21" y="58"/>
                      <a:pt x="19" y="58"/>
                    </a:cubicBezTo>
                    <a:close/>
                    <a:moveTo>
                      <a:pt x="19" y="48"/>
                    </a:moveTo>
                    <a:cubicBezTo>
                      <a:pt x="17" y="48"/>
                      <a:pt x="15" y="46"/>
                      <a:pt x="15" y="44"/>
                    </a:cubicBezTo>
                    <a:cubicBezTo>
                      <a:pt x="15" y="42"/>
                      <a:pt x="17" y="40"/>
                      <a:pt x="19" y="40"/>
                    </a:cubicBezTo>
                    <a:cubicBezTo>
                      <a:pt x="21" y="40"/>
                      <a:pt x="23" y="42"/>
                      <a:pt x="23" y="44"/>
                    </a:cubicBezTo>
                    <a:cubicBezTo>
                      <a:pt x="23" y="46"/>
                      <a:pt x="21" y="48"/>
                      <a:pt x="19" y="48"/>
                    </a:cubicBezTo>
                    <a:close/>
                    <a:moveTo>
                      <a:pt x="19" y="39"/>
                    </a:moveTo>
                    <a:cubicBezTo>
                      <a:pt x="17" y="39"/>
                      <a:pt x="15" y="37"/>
                      <a:pt x="15" y="35"/>
                    </a:cubicBezTo>
                    <a:cubicBezTo>
                      <a:pt x="15" y="33"/>
                      <a:pt x="17" y="31"/>
                      <a:pt x="19" y="31"/>
                    </a:cubicBezTo>
                    <a:cubicBezTo>
                      <a:pt x="21" y="31"/>
                      <a:pt x="23" y="33"/>
                      <a:pt x="23" y="35"/>
                    </a:cubicBezTo>
                    <a:cubicBezTo>
                      <a:pt x="23" y="37"/>
                      <a:pt x="21" y="39"/>
                      <a:pt x="19" y="39"/>
                    </a:cubicBezTo>
                    <a:close/>
                    <a:moveTo>
                      <a:pt x="22" y="26"/>
                    </a:moveTo>
                    <a:cubicBezTo>
                      <a:pt x="22" y="24"/>
                      <a:pt x="22" y="24"/>
                      <a:pt x="22" y="24"/>
                    </a:cubicBezTo>
                    <a:cubicBezTo>
                      <a:pt x="22" y="23"/>
                      <a:pt x="22" y="22"/>
                      <a:pt x="23" y="22"/>
                    </a:cubicBezTo>
                    <a:cubicBezTo>
                      <a:pt x="31" y="22"/>
                      <a:pt x="31" y="22"/>
                      <a:pt x="31" y="22"/>
                    </a:cubicBezTo>
                    <a:cubicBezTo>
                      <a:pt x="32" y="22"/>
                      <a:pt x="32" y="23"/>
                      <a:pt x="32" y="24"/>
                    </a:cubicBezTo>
                    <a:cubicBezTo>
                      <a:pt x="32" y="26"/>
                      <a:pt x="32" y="26"/>
                      <a:pt x="32" y="26"/>
                    </a:cubicBezTo>
                    <a:cubicBezTo>
                      <a:pt x="32" y="27"/>
                      <a:pt x="32" y="28"/>
                      <a:pt x="31" y="28"/>
                    </a:cubicBezTo>
                    <a:cubicBezTo>
                      <a:pt x="23" y="28"/>
                      <a:pt x="23" y="28"/>
                      <a:pt x="23" y="28"/>
                    </a:cubicBezTo>
                    <a:cubicBezTo>
                      <a:pt x="22" y="28"/>
                      <a:pt x="22" y="27"/>
                      <a:pt x="22" y="26"/>
                    </a:cubicBezTo>
                    <a:close/>
                    <a:moveTo>
                      <a:pt x="29" y="58"/>
                    </a:moveTo>
                    <a:cubicBezTo>
                      <a:pt x="27" y="58"/>
                      <a:pt x="25" y="56"/>
                      <a:pt x="25" y="54"/>
                    </a:cubicBezTo>
                    <a:cubicBezTo>
                      <a:pt x="25" y="52"/>
                      <a:pt x="27" y="50"/>
                      <a:pt x="29" y="50"/>
                    </a:cubicBezTo>
                    <a:cubicBezTo>
                      <a:pt x="31" y="50"/>
                      <a:pt x="33" y="52"/>
                      <a:pt x="33" y="54"/>
                    </a:cubicBezTo>
                    <a:cubicBezTo>
                      <a:pt x="33" y="56"/>
                      <a:pt x="31" y="58"/>
                      <a:pt x="29" y="58"/>
                    </a:cubicBezTo>
                    <a:close/>
                    <a:moveTo>
                      <a:pt x="29" y="48"/>
                    </a:moveTo>
                    <a:cubicBezTo>
                      <a:pt x="27" y="48"/>
                      <a:pt x="25" y="46"/>
                      <a:pt x="25" y="44"/>
                    </a:cubicBezTo>
                    <a:cubicBezTo>
                      <a:pt x="25" y="42"/>
                      <a:pt x="27" y="40"/>
                      <a:pt x="29" y="40"/>
                    </a:cubicBezTo>
                    <a:cubicBezTo>
                      <a:pt x="31" y="40"/>
                      <a:pt x="33" y="42"/>
                      <a:pt x="33" y="44"/>
                    </a:cubicBezTo>
                    <a:cubicBezTo>
                      <a:pt x="33" y="46"/>
                      <a:pt x="31" y="48"/>
                      <a:pt x="29" y="48"/>
                    </a:cubicBezTo>
                    <a:close/>
                    <a:moveTo>
                      <a:pt x="29" y="39"/>
                    </a:moveTo>
                    <a:cubicBezTo>
                      <a:pt x="27" y="39"/>
                      <a:pt x="25" y="37"/>
                      <a:pt x="25" y="35"/>
                    </a:cubicBezTo>
                    <a:cubicBezTo>
                      <a:pt x="25" y="33"/>
                      <a:pt x="27" y="31"/>
                      <a:pt x="29" y="31"/>
                    </a:cubicBezTo>
                    <a:cubicBezTo>
                      <a:pt x="31" y="31"/>
                      <a:pt x="33" y="33"/>
                      <a:pt x="33" y="35"/>
                    </a:cubicBezTo>
                    <a:cubicBezTo>
                      <a:pt x="33" y="37"/>
                      <a:pt x="31" y="39"/>
                      <a:pt x="29" y="39"/>
                    </a:cubicBezTo>
                    <a:close/>
                    <a:moveTo>
                      <a:pt x="35" y="13"/>
                    </a:moveTo>
                    <a:cubicBezTo>
                      <a:pt x="35" y="16"/>
                      <a:pt x="33" y="18"/>
                      <a:pt x="31" y="18"/>
                    </a:cubicBezTo>
                    <a:cubicBezTo>
                      <a:pt x="8" y="18"/>
                      <a:pt x="8" y="18"/>
                      <a:pt x="8" y="18"/>
                    </a:cubicBezTo>
                    <a:cubicBezTo>
                      <a:pt x="5" y="18"/>
                      <a:pt x="3" y="16"/>
                      <a:pt x="3" y="13"/>
                    </a:cubicBezTo>
                    <a:cubicBezTo>
                      <a:pt x="3" y="10"/>
                      <a:pt x="3" y="10"/>
                      <a:pt x="3" y="10"/>
                    </a:cubicBezTo>
                    <a:cubicBezTo>
                      <a:pt x="3" y="7"/>
                      <a:pt x="5" y="5"/>
                      <a:pt x="8" y="5"/>
                    </a:cubicBezTo>
                    <a:cubicBezTo>
                      <a:pt x="31" y="5"/>
                      <a:pt x="31" y="5"/>
                      <a:pt x="31" y="5"/>
                    </a:cubicBezTo>
                    <a:cubicBezTo>
                      <a:pt x="33" y="5"/>
                      <a:pt x="35" y="7"/>
                      <a:pt x="35" y="10"/>
                    </a:cubicBezTo>
                    <a:lnTo>
                      <a:pt x="35"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grpSp>
        <p:grpSp>
          <p:nvGrpSpPr>
            <p:cNvPr id="17" name="组合 16">
              <a:extLst>
                <a:ext uri="{FF2B5EF4-FFF2-40B4-BE49-F238E27FC236}">
                  <a16:creationId xmlns:a16="http://schemas.microsoft.com/office/drawing/2014/main" id="{B8381E99-E9BA-49EF-BFF5-DA19E89A6EE0}"/>
                </a:ext>
              </a:extLst>
            </p:cNvPr>
            <p:cNvGrpSpPr/>
            <p:nvPr/>
          </p:nvGrpSpPr>
          <p:grpSpPr>
            <a:xfrm>
              <a:off x="5159863" y="1346347"/>
              <a:ext cx="547688" cy="715963"/>
              <a:chOff x="5089525" y="1127126"/>
              <a:chExt cx="547688" cy="715962"/>
            </a:xfrm>
            <a:grpFill/>
          </p:grpSpPr>
          <p:sp>
            <p:nvSpPr>
              <p:cNvPr id="164" name="Rectangle 18">
                <a:extLst>
                  <a:ext uri="{FF2B5EF4-FFF2-40B4-BE49-F238E27FC236}">
                    <a16:creationId xmlns:a16="http://schemas.microsoft.com/office/drawing/2014/main" id="{ACC888DD-C99F-41E4-914E-7F631A65B3E0}"/>
                  </a:ext>
                </a:extLst>
              </p:cNvPr>
              <p:cNvSpPr>
                <a:spLocks noChangeArrowheads="1"/>
              </p:cNvSpPr>
              <p:nvPr/>
            </p:nvSpPr>
            <p:spPr bwMode="auto">
              <a:xfrm>
                <a:off x="5089525" y="1223963"/>
                <a:ext cx="34925" cy="6191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65" name="Freeform 19">
                <a:extLst>
                  <a:ext uri="{FF2B5EF4-FFF2-40B4-BE49-F238E27FC236}">
                    <a16:creationId xmlns:a16="http://schemas.microsoft.com/office/drawing/2014/main" id="{DA6A328B-E904-4A21-ABEE-1CFA42175787}"/>
                  </a:ext>
                </a:extLst>
              </p:cNvPr>
              <p:cNvSpPr/>
              <p:nvPr/>
            </p:nvSpPr>
            <p:spPr bwMode="auto">
              <a:xfrm>
                <a:off x="5159375" y="1127126"/>
                <a:ext cx="477838" cy="436563"/>
              </a:xfrm>
              <a:custGeom>
                <a:avLst/>
                <a:gdLst>
                  <a:gd name="T0" fmla="*/ 0 w 55"/>
                  <a:gd name="T1" fmla="*/ 10 h 50"/>
                  <a:gd name="T2" fmla="*/ 0 w 55"/>
                  <a:gd name="T3" fmla="*/ 44 h 50"/>
                  <a:gd name="T4" fmla="*/ 55 w 55"/>
                  <a:gd name="T5" fmla="*/ 42 h 50"/>
                  <a:gd name="T6" fmla="*/ 55 w 55"/>
                  <a:gd name="T7" fmla="*/ 8 h 50"/>
                  <a:gd name="T8" fmla="*/ 0 w 55"/>
                  <a:gd name="T9" fmla="*/ 10 h 50"/>
                </a:gdLst>
                <a:ahLst/>
                <a:cxnLst>
                  <a:cxn ang="0">
                    <a:pos x="T0" y="T1"/>
                  </a:cxn>
                  <a:cxn ang="0">
                    <a:pos x="T2" y="T3"/>
                  </a:cxn>
                  <a:cxn ang="0">
                    <a:pos x="T4" y="T5"/>
                  </a:cxn>
                  <a:cxn ang="0">
                    <a:pos x="T6" y="T7"/>
                  </a:cxn>
                  <a:cxn ang="0">
                    <a:pos x="T8" y="T9"/>
                  </a:cxn>
                </a:cxnLst>
                <a:rect l="0" t="0" r="r" b="b"/>
                <a:pathLst>
                  <a:path w="55" h="50">
                    <a:moveTo>
                      <a:pt x="0" y="10"/>
                    </a:moveTo>
                    <a:cubicBezTo>
                      <a:pt x="0" y="44"/>
                      <a:pt x="0" y="44"/>
                      <a:pt x="0" y="44"/>
                    </a:cubicBezTo>
                    <a:cubicBezTo>
                      <a:pt x="21" y="35"/>
                      <a:pt x="33" y="50"/>
                      <a:pt x="55" y="42"/>
                    </a:cubicBezTo>
                    <a:cubicBezTo>
                      <a:pt x="55" y="31"/>
                      <a:pt x="55" y="19"/>
                      <a:pt x="55" y="8"/>
                    </a:cubicBezTo>
                    <a:cubicBezTo>
                      <a:pt x="33" y="16"/>
                      <a:pt x="21" y="0"/>
                      <a:pt x="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grpSp>
        <p:grpSp>
          <p:nvGrpSpPr>
            <p:cNvPr id="18" name="组合 17">
              <a:extLst>
                <a:ext uri="{FF2B5EF4-FFF2-40B4-BE49-F238E27FC236}">
                  <a16:creationId xmlns:a16="http://schemas.microsoft.com/office/drawing/2014/main" id="{CE7D8CD8-4765-4232-9A1D-80034ECC5B98}"/>
                </a:ext>
              </a:extLst>
            </p:cNvPr>
            <p:cNvGrpSpPr/>
            <p:nvPr/>
          </p:nvGrpSpPr>
          <p:grpSpPr>
            <a:xfrm>
              <a:off x="4115288" y="2411559"/>
              <a:ext cx="549276" cy="549275"/>
              <a:chOff x="4044950" y="2192338"/>
              <a:chExt cx="549276" cy="549275"/>
            </a:xfrm>
            <a:grpFill/>
          </p:grpSpPr>
          <p:sp>
            <p:nvSpPr>
              <p:cNvPr id="162" name="Freeform 20">
                <a:extLst>
                  <a:ext uri="{FF2B5EF4-FFF2-40B4-BE49-F238E27FC236}">
                    <a16:creationId xmlns:a16="http://schemas.microsoft.com/office/drawing/2014/main" id="{16C69C0F-1263-4479-B431-09C69286832C}"/>
                  </a:ext>
                </a:extLst>
              </p:cNvPr>
              <p:cNvSpPr/>
              <p:nvPr/>
            </p:nvSpPr>
            <p:spPr bwMode="auto">
              <a:xfrm>
                <a:off x="4044950" y="2192338"/>
                <a:ext cx="549275" cy="549275"/>
              </a:xfrm>
              <a:custGeom>
                <a:avLst/>
                <a:gdLst>
                  <a:gd name="T0" fmla="*/ 61 w 63"/>
                  <a:gd name="T1" fmla="*/ 54 h 63"/>
                  <a:gd name="T2" fmla="*/ 12 w 63"/>
                  <a:gd name="T3" fmla="*/ 54 h 63"/>
                  <a:gd name="T4" fmla="*/ 12 w 63"/>
                  <a:gd name="T5" fmla="*/ 3 h 63"/>
                  <a:gd name="T6" fmla="*/ 8 w 63"/>
                  <a:gd name="T7" fmla="*/ 3 h 63"/>
                  <a:gd name="T8" fmla="*/ 8 w 63"/>
                  <a:gd name="T9" fmla="*/ 54 h 63"/>
                  <a:gd name="T10" fmla="*/ 3 w 63"/>
                  <a:gd name="T11" fmla="*/ 54 h 63"/>
                  <a:gd name="T12" fmla="*/ 3 w 63"/>
                  <a:gd name="T13" fmla="*/ 58 h 63"/>
                  <a:gd name="T14" fmla="*/ 8 w 63"/>
                  <a:gd name="T15" fmla="*/ 58 h 63"/>
                  <a:gd name="T16" fmla="*/ 8 w 63"/>
                  <a:gd name="T17" fmla="*/ 60 h 63"/>
                  <a:gd name="T18" fmla="*/ 12 w 63"/>
                  <a:gd name="T19" fmla="*/ 60 h 63"/>
                  <a:gd name="T20" fmla="*/ 12 w 63"/>
                  <a:gd name="T21" fmla="*/ 58 h 63"/>
                  <a:gd name="T22" fmla="*/ 61 w 63"/>
                  <a:gd name="T23" fmla="*/ 58 h 63"/>
                  <a:gd name="T24" fmla="*/ 61 w 63"/>
                  <a:gd name="T25" fmla="*/ 5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63">
                    <a:moveTo>
                      <a:pt x="61" y="54"/>
                    </a:moveTo>
                    <a:cubicBezTo>
                      <a:pt x="44" y="54"/>
                      <a:pt x="28" y="54"/>
                      <a:pt x="12" y="54"/>
                    </a:cubicBezTo>
                    <a:cubicBezTo>
                      <a:pt x="12" y="37"/>
                      <a:pt x="12" y="20"/>
                      <a:pt x="12" y="3"/>
                    </a:cubicBezTo>
                    <a:cubicBezTo>
                      <a:pt x="12" y="0"/>
                      <a:pt x="8" y="0"/>
                      <a:pt x="8" y="3"/>
                    </a:cubicBezTo>
                    <a:cubicBezTo>
                      <a:pt x="8" y="20"/>
                      <a:pt x="8" y="37"/>
                      <a:pt x="8" y="54"/>
                    </a:cubicBezTo>
                    <a:cubicBezTo>
                      <a:pt x="6" y="54"/>
                      <a:pt x="5" y="54"/>
                      <a:pt x="3" y="54"/>
                    </a:cubicBezTo>
                    <a:cubicBezTo>
                      <a:pt x="0" y="54"/>
                      <a:pt x="0" y="58"/>
                      <a:pt x="3" y="58"/>
                    </a:cubicBezTo>
                    <a:cubicBezTo>
                      <a:pt x="5" y="58"/>
                      <a:pt x="6" y="58"/>
                      <a:pt x="8" y="58"/>
                    </a:cubicBezTo>
                    <a:cubicBezTo>
                      <a:pt x="8" y="59"/>
                      <a:pt x="8" y="60"/>
                      <a:pt x="8" y="60"/>
                    </a:cubicBezTo>
                    <a:cubicBezTo>
                      <a:pt x="8" y="63"/>
                      <a:pt x="12" y="63"/>
                      <a:pt x="12" y="60"/>
                    </a:cubicBezTo>
                    <a:cubicBezTo>
                      <a:pt x="12" y="60"/>
                      <a:pt x="12" y="59"/>
                      <a:pt x="12" y="58"/>
                    </a:cubicBezTo>
                    <a:cubicBezTo>
                      <a:pt x="28" y="58"/>
                      <a:pt x="44" y="58"/>
                      <a:pt x="61" y="58"/>
                    </a:cubicBezTo>
                    <a:cubicBezTo>
                      <a:pt x="63" y="58"/>
                      <a:pt x="63" y="54"/>
                      <a:pt x="61"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63" name="Freeform 21">
                <a:extLst>
                  <a:ext uri="{FF2B5EF4-FFF2-40B4-BE49-F238E27FC236}">
                    <a16:creationId xmlns:a16="http://schemas.microsoft.com/office/drawing/2014/main" id="{6210B20B-088B-43AA-BE8D-B4F77533D5F7}"/>
                  </a:ext>
                </a:extLst>
              </p:cNvPr>
              <p:cNvSpPr/>
              <p:nvPr/>
            </p:nvSpPr>
            <p:spPr bwMode="auto">
              <a:xfrm>
                <a:off x="4132263" y="2219326"/>
                <a:ext cx="461963" cy="417513"/>
              </a:xfrm>
              <a:custGeom>
                <a:avLst/>
                <a:gdLst>
                  <a:gd name="T0" fmla="*/ 53 w 53"/>
                  <a:gd name="T1" fmla="*/ 5 h 48"/>
                  <a:gd name="T2" fmla="*/ 51 w 53"/>
                  <a:gd name="T3" fmla="*/ 3 h 48"/>
                  <a:gd name="T4" fmla="*/ 49 w 53"/>
                  <a:gd name="T5" fmla="*/ 3 h 48"/>
                  <a:gd name="T6" fmla="*/ 47 w 53"/>
                  <a:gd name="T7" fmla="*/ 2 h 48"/>
                  <a:gd name="T8" fmla="*/ 39 w 53"/>
                  <a:gd name="T9" fmla="*/ 1 h 48"/>
                  <a:gd name="T10" fmla="*/ 35 w 53"/>
                  <a:gd name="T11" fmla="*/ 3 h 48"/>
                  <a:gd name="T12" fmla="*/ 37 w 53"/>
                  <a:gd name="T13" fmla="*/ 7 h 48"/>
                  <a:gd name="T14" fmla="*/ 26 w 53"/>
                  <a:gd name="T15" fmla="*/ 20 h 48"/>
                  <a:gd name="T16" fmla="*/ 7 w 53"/>
                  <a:gd name="T17" fmla="*/ 37 h 48"/>
                  <a:gd name="T18" fmla="*/ 10 w 53"/>
                  <a:gd name="T19" fmla="*/ 46 h 48"/>
                  <a:gd name="T20" fmla="*/ 32 w 53"/>
                  <a:gd name="T21" fmla="*/ 30 h 48"/>
                  <a:gd name="T22" fmla="*/ 45 w 53"/>
                  <a:gd name="T23" fmla="*/ 14 h 48"/>
                  <a:gd name="T24" fmla="*/ 44 w 53"/>
                  <a:gd name="T25" fmla="*/ 16 h 48"/>
                  <a:gd name="T26" fmla="*/ 47 w 53"/>
                  <a:gd name="T27" fmla="*/ 20 h 48"/>
                  <a:gd name="T28" fmla="*/ 47 w 53"/>
                  <a:gd name="T29" fmla="*/ 20 h 48"/>
                  <a:gd name="T30" fmla="*/ 51 w 53"/>
                  <a:gd name="T31" fmla="*/ 18 h 48"/>
                  <a:gd name="T32" fmla="*/ 53 w 53"/>
                  <a:gd name="T33" fmla="*/ 7 h 48"/>
                  <a:gd name="T34" fmla="*/ 53 w 53"/>
                  <a:gd name="T35"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48">
                    <a:moveTo>
                      <a:pt x="53" y="5"/>
                    </a:moveTo>
                    <a:cubicBezTo>
                      <a:pt x="52" y="4"/>
                      <a:pt x="51" y="3"/>
                      <a:pt x="51" y="3"/>
                    </a:cubicBezTo>
                    <a:cubicBezTo>
                      <a:pt x="49" y="3"/>
                      <a:pt x="49" y="3"/>
                      <a:pt x="49" y="3"/>
                    </a:cubicBezTo>
                    <a:cubicBezTo>
                      <a:pt x="49" y="2"/>
                      <a:pt x="48" y="2"/>
                      <a:pt x="47" y="2"/>
                    </a:cubicBezTo>
                    <a:cubicBezTo>
                      <a:pt x="39" y="1"/>
                      <a:pt x="39" y="1"/>
                      <a:pt x="39" y="1"/>
                    </a:cubicBezTo>
                    <a:cubicBezTo>
                      <a:pt x="37" y="0"/>
                      <a:pt x="35" y="2"/>
                      <a:pt x="35" y="3"/>
                    </a:cubicBezTo>
                    <a:cubicBezTo>
                      <a:pt x="34" y="5"/>
                      <a:pt x="35" y="7"/>
                      <a:pt x="37" y="7"/>
                    </a:cubicBezTo>
                    <a:cubicBezTo>
                      <a:pt x="33" y="11"/>
                      <a:pt x="29" y="15"/>
                      <a:pt x="26" y="20"/>
                    </a:cubicBezTo>
                    <a:cubicBezTo>
                      <a:pt x="21" y="28"/>
                      <a:pt x="16" y="34"/>
                      <a:pt x="7" y="37"/>
                    </a:cubicBezTo>
                    <a:cubicBezTo>
                      <a:pt x="0" y="38"/>
                      <a:pt x="3" y="48"/>
                      <a:pt x="10" y="46"/>
                    </a:cubicBezTo>
                    <a:cubicBezTo>
                      <a:pt x="19" y="44"/>
                      <a:pt x="26" y="38"/>
                      <a:pt x="32" y="30"/>
                    </a:cubicBezTo>
                    <a:cubicBezTo>
                      <a:pt x="36" y="24"/>
                      <a:pt x="39" y="18"/>
                      <a:pt x="45" y="14"/>
                    </a:cubicBezTo>
                    <a:cubicBezTo>
                      <a:pt x="44" y="16"/>
                      <a:pt x="44" y="16"/>
                      <a:pt x="44" y="16"/>
                    </a:cubicBezTo>
                    <a:cubicBezTo>
                      <a:pt x="44" y="18"/>
                      <a:pt x="45" y="20"/>
                      <a:pt x="47" y="20"/>
                    </a:cubicBezTo>
                    <a:cubicBezTo>
                      <a:pt x="47" y="20"/>
                      <a:pt x="47" y="20"/>
                      <a:pt x="47" y="20"/>
                    </a:cubicBezTo>
                    <a:cubicBezTo>
                      <a:pt x="49" y="20"/>
                      <a:pt x="50" y="19"/>
                      <a:pt x="51" y="18"/>
                    </a:cubicBezTo>
                    <a:cubicBezTo>
                      <a:pt x="53" y="7"/>
                      <a:pt x="53" y="7"/>
                      <a:pt x="53" y="7"/>
                    </a:cubicBezTo>
                    <a:cubicBezTo>
                      <a:pt x="53" y="6"/>
                      <a:pt x="53" y="5"/>
                      <a:pt x="5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grpSp>
        <p:grpSp>
          <p:nvGrpSpPr>
            <p:cNvPr id="19" name="组合 18">
              <a:extLst>
                <a:ext uri="{FF2B5EF4-FFF2-40B4-BE49-F238E27FC236}">
                  <a16:creationId xmlns:a16="http://schemas.microsoft.com/office/drawing/2014/main" id="{5180DE21-8C84-4362-8483-490565691884}"/>
                </a:ext>
              </a:extLst>
            </p:cNvPr>
            <p:cNvGrpSpPr/>
            <p:nvPr/>
          </p:nvGrpSpPr>
          <p:grpSpPr>
            <a:xfrm>
              <a:off x="4089888" y="1303484"/>
              <a:ext cx="635001" cy="890588"/>
              <a:chOff x="4019550" y="1084263"/>
              <a:chExt cx="635001" cy="890588"/>
            </a:xfrm>
            <a:grpFill/>
          </p:grpSpPr>
          <p:sp>
            <p:nvSpPr>
              <p:cNvPr id="158" name="Freeform 22">
                <a:extLst>
                  <a:ext uri="{FF2B5EF4-FFF2-40B4-BE49-F238E27FC236}">
                    <a16:creationId xmlns:a16="http://schemas.microsoft.com/office/drawing/2014/main" id="{DAC08FC8-EB4D-4CC9-A078-4C668B655D61}"/>
                  </a:ext>
                </a:extLst>
              </p:cNvPr>
              <p:cNvSpPr/>
              <p:nvPr/>
            </p:nvSpPr>
            <p:spPr bwMode="auto">
              <a:xfrm>
                <a:off x="4019550" y="1144588"/>
                <a:ext cx="477838" cy="603250"/>
              </a:xfrm>
              <a:custGeom>
                <a:avLst/>
                <a:gdLst>
                  <a:gd name="T0" fmla="*/ 55 w 55"/>
                  <a:gd name="T1" fmla="*/ 64 h 69"/>
                  <a:gd name="T2" fmla="*/ 55 w 55"/>
                  <a:gd name="T3" fmla="*/ 64 h 69"/>
                  <a:gd name="T4" fmla="*/ 34 w 55"/>
                  <a:gd name="T5" fmla="*/ 60 h 69"/>
                  <a:gd name="T6" fmla="*/ 5 w 55"/>
                  <a:gd name="T7" fmla="*/ 21 h 69"/>
                  <a:gd name="T8" fmla="*/ 9 w 55"/>
                  <a:gd name="T9" fmla="*/ 0 h 69"/>
                </a:gdLst>
                <a:ahLst/>
                <a:cxnLst>
                  <a:cxn ang="0">
                    <a:pos x="T0" y="T1"/>
                  </a:cxn>
                  <a:cxn ang="0">
                    <a:pos x="T2" y="T3"/>
                  </a:cxn>
                  <a:cxn ang="0">
                    <a:pos x="T4" y="T5"/>
                  </a:cxn>
                  <a:cxn ang="0">
                    <a:pos x="T6" y="T7"/>
                  </a:cxn>
                  <a:cxn ang="0">
                    <a:pos x="T8" y="T9"/>
                  </a:cxn>
                </a:cxnLst>
                <a:rect l="0" t="0" r="r" b="b"/>
                <a:pathLst>
                  <a:path w="55" h="69">
                    <a:moveTo>
                      <a:pt x="55" y="64"/>
                    </a:moveTo>
                    <a:cubicBezTo>
                      <a:pt x="55" y="64"/>
                      <a:pt x="55" y="64"/>
                      <a:pt x="55" y="64"/>
                    </a:cubicBezTo>
                    <a:cubicBezTo>
                      <a:pt x="48" y="69"/>
                      <a:pt x="38" y="67"/>
                      <a:pt x="34" y="60"/>
                    </a:cubicBezTo>
                    <a:cubicBezTo>
                      <a:pt x="5" y="21"/>
                      <a:pt x="5" y="21"/>
                      <a:pt x="5" y="21"/>
                    </a:cubicBezTo>
                    <a:cubicBezTo>
                      <a:pt x="0" y="14"/>
                      <a:pt x="2" y="5"/>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59" name="Freeform 23">
                <a:extLst>
                  <a:ext uri="{FF2B5EF4-FFF2-40B4-BE49-F238E27FC236}">
                    <a16:creationId xmlns:a16="http://schemas.microsoft.com/office/drawing/2014/main" id="{6EC97C2A-E328-47EB-8B55-85EDD61A921B}"/>
                  </a:ext>
                </a:extLst>
              </p:cNvPr>
              <p:cNvSpPr/>
              <p:nvPr/>
            </p:nvSpPr>
            <p:spPr bwMode="auto">
              <a:xfrm>
                <a:off x="4124325" y="1084263"/>
                <a:ext cx="182563" cy="209550"/>
              </a:xfrm>
              <a:custGeom>
                <a:avLst/>
                <a:gdLst>
                  <a:gd name="T0" fmla="*/ 20 w 21"/>
                  <a:gd name="T1" fmla="*/ 14 h 24"/>
                  <a:gd name="T2" fmla="*/ 19 w 21"/>
                  <a:gd name="T3" fmla="*/ 20 h 24"/>
                  <a:gd name="T4" fmla="*/ 16 w 21"/>
                  <a:gd name="T5" fmla="*/ 22 h 24"/>
                  <a:gd name="T6" fmla="*/ 10 w 21"/>
                  <a:gd name="T7" fmla="*/ 21 h 24"/>
                  <a:gd name="T8" fmla="*/ 1 w 21"/>
                  <a:gd name="T9" fmla="*/ 9 h 24"/>
                  <a:gd name="T10" fmla="*/ 2 w 21"/>
                  <a:gd name="T11" fmla="*/ 3 h 24"/>
                  <a:gd name="T12" fmla="*/ 5 w 21"/>
                  <a:gd name="T13" fmla="*/ 1 h 24"/>
                  <a:gd name="T14" fmla="*/ 11 w 21"/>
                  <a:gd name="T15" fmla="*/ 2 h 24"/>
                  <a:gd name="T16" fmla="*/ 20 w 21"/>
                  <a:gd name="T17"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24">
                    <a:moveTo>
                      <a:pt x="20" y="14"/>
                    </a:moveTo>
                    <a:cubicBezTo>
                      <a:pt x="21" y="16"/>
                      <a:pt x="21" y="19"/>
                      <a:pt x="19" y="20"/>
                    </a:cubicBezTo>
                    <a:cubicBezTo>
                      <a:pt x="16" y="22"/>
                      <a:pt x="16" y="22"/>
                      <a:pt x="16" y="22"/>
                    </a:cubicBezTo>
                    <a:cubicBezTo>
                      <a:pt x="14" y="24"/>
                      <a:pt x="11" y="23"/>
                      <a:pt x="10" y="21"/>
                    </a:cubicBezTo>
                    <a:cubicBezTo>
                      <a:pt x="1" y="9"/>
                      <a:pt x="1" y="9"/>
                      <a:pt x="1" y="9"/>
                    </a:cubicBezTo>
                    <a:cubicBezTo>
                      <a:pt x="0" y="7"/>
                      <a:pt x="0" y="4"/>
                      <a:pt x="2" y="3"/>
                    </a:cubicBezTo>
                    <a:cubicBezTo>
                      <a:pt x="5" y="1"/>
                      <a:pt x="5" y="1"/>
                      <a:pt x="5" y="1"/>
                    </a:cubicBezTo>
                    <a:cubicBezTo>
                      <a:pt x="7" y="0"/>
                      <a:pt x="10" y="0"/>
                      <a:pt x="11" y="2"/>
                    </a:cubicBezTo>
                    <a:lnTo>
                      <a:pt x="20"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60" name="Freeform 24">
                <a:extLst>
                  <a:ext uri="{FF2B5EF4-FFF2-40B4-BE49-F238E27FC236}">
                    <a16:creationId xmlns:a16="http://schemas.microsoft.com/office/drawing/2014/main" id="{FAAE369D-68BC-4FCE-8015-3F8BFF7E3CD7}"/>
                  </a:ext>
                </a:extLst>
              </p:cNvPr>
              <p:cNvSpPr/>
              <p:nvPr/>
            </p:nvSpPr>
            <p:spPr bwMode="auto">
              <a:xfrm>
                <a:off x="4402138" y="1476376"/>
                <a:ext cx="192088" cy="209550"/>
              </a:xfrm>
              <a:custGeom>
                <a:avLst/>
                <a:gdLst>
                  <a:gd name="T0" fmla="*/ 20 w 22"/>
                  <a:gd name="T1" fmla="*/ 14 h 24"/>
                  <a:gd name="T2" fmla="*/ 19 w 22"/>
                  <a:gd name="T3" fmla="*/ 21 h 24"/>
                  <a:gd name="T4" fmla="*/ 17 w 22"/>
                  <a:gd name="T5" fmla="*/ 22 h 24"/>
                  <a:gd name="T6" fmla="*/ 10 w 22"/>
                  <a:gd name="T7" fmla="*/ 21 h 24"/>
                  <a:gd name="T8" fmla="*/ 2 w 22"/>
                  <a:gd name="T9" fmla="*/ 10 h 24"/>
                  <a:gd name="T10" fmla="*/ 3 w 22"/>
                  <a:gd name="T11" fmla="*/ 3 h 24"/>
                  <a:gd name="T12" fmla="*/ 5 w 22"/>
                  <a:gd name="T13" fmla="*/ 1 h 24"/>
                  <a:gd name="T14" fmla="*/ 12 w 22"/>
                  <a:gd name="T15" fmla="*/ 2 h 24"/>
                  <a:gd name="T16" fmla="*/ 20 w 22"/>
                  <a:gd name="T17"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4">
                    <a:moveTo>
                      <a:pt x="20" y="14"/>
                    </a:moveTo>
                    <a:cubicBezTo>
                      <a:pt x="22" y="16"/>
                      <a:pt x="21" y="19"/>
                      <a:pt x="19" y="21"/>
                    </a:cubicBezTo>
                    <a:cubicBezTo>
                      <a:pt x="17" y="22"/>
                      <a:pt x="17" y="22"/>
                      <a:pt x="17" y="22"/>
                    </a:cubicBezTo>
                    <a:cubicBezTo>
                      <a:pt x="15" y="24"/>
                      <a:pt x="12" y="23"/>
                      <a:pt x="10" y="21"/>
                    </a:cubicBezTo>
                    <a:cubicBezTo>
                      <a:pt x="2" y="10"/>
                      <a:pt x="2" y="10"/>
                      <a:pt x="2" y="10"/>
                    </a:cubicBezTo>
                    <a:cubicBezTo>
                      <a:pt x="0" y="7"/>
                      <a:pt x="1" y="5"/>
                      <a:pt x="3" y="3"/>
                    </a:cubicBezTo>
                    <a:cubicBezTo>
                      <a:pt x="5" y="1"/>
                      <a:pt x="5" y="1"/>
                      <a:pt x="5" y="1"/>
                    </a:cubicBezTo>
                    <a:cubicBezTo>
                      <a:pt x="7" y="0"/>
                      <a:pt x="10" y="0"/>
                      <a:pt x="12" y="2"/>
                    </a:cubicBezTo>
                    <a:lnTo>
                      <a:pt x="20"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61" name="Freeform 25">
                <a:extLst>
                  <a:ext uri="{FF2B5EF4-FFF2-40B4-BE49-F238E27FC236}">
                    <a16:creationId xmlns:a16="http://schemas.microsoft.com/office/drawing/2014/main" id="{F67E0655-DC8A-4B0C-9C9D-7D85F28F1D4F}"/>
                  </a:ext>
                </a:extLst>
              </p:cNvPr>
              <p:cNvSpPr/>
              <p:nvPr/>
            </p:nvSpPr>
            <p:spPr bwMode="auto">
              <a:xfrm>
                <a:off x="4037013" y="1730376"/>
                <a:ext cx="617538" cy="244475"/>
              </a:xfrm>
              <a:custGeom>
                <a:avLst/>
                <a:gdLst>
                  <a:gd name="T0" fmla="*/ 53 w 71"/>
                  <a:gd name="T1" fmla="*/ 28 h 28"/>
                  <a:gd name="T2" fmla="*/ 40 w 71"/>
                  <a:gd name="T3" fmla="*/ 24 h 28"/>
                  <a:gd name="T4" fmla="*/ 34 w 71"/>
                  <a:gd name="T5" fmla="*/ 15 h 28"/>
                  <a:gd name="T6" fmla="*/ 34 w 71"/>
                  <a:gd name="T7" fmla="*/ 15 h 28"/>
                  <a:gd name="T8" fmla="*/ 30 w 71"/>
                  <a:gd name="T9" fmla="*/ 8 h 28"/>
                  <a:gd name="T10" fmla="*/ 19 w 71"/>
                  <a:gd name="T11" fmla="*/ 4 h 28"/>
                  <a:gd name="T12" fmla="*/ 18 w 71"/>
                  <a:gd name="T13" fmla="*/ 4 h 28"/>
                  <a:gd name="T14" fmla="*/ 8 w 71"/>
                  <a:gd name="T15" fmla="*/ 8 h 28"/>
                  <a:gd name="T16" fmla="*/ 4 w 71"/>
                  <a:gd name="T17" fmla="*/ 14 h 28"/>
                  <a:gd name="T18" fmla="*/ 4 w 71"/>
                  <a:gd name="T19" fmla="*/ 15 h 28"/>
                  <a:gd name="T20" fmla="*/ 2 w 71"/>
                  <a:gd name="T21" fmla="*/ 16 h 28"/>
                  <a:gd name="T22" fmla="*/ 0 w 71"/>
                  <a:gd name="T23" fmla="*/ 15 h 28"/>
                  <a:gd name="T24" fmla="*/ 0 w 71"/>
                  <a:gd name="T25" fmla="*/ 14 h 28"/>
                  <a:gd name="T26" fmla="*/ 6 w 71"/>
                  <a:gd name="T27" fmla="*/ 5 h 28"/>
                  <a:gd name="T28" fmla="*/ 18 w 71"/>
                  <a:gd name="T29" fmla="*/ 1 h 28"/>
                  <a:gd name="T30" fmla="*/ 19 w 71"/>
                  <a:gd name="T31" fmla="*/ 1 h 28"/>
                  <a:gd name="T32" fmla="*/ 32 w 71"/>
                  <a:gd name="T33" fmla="*/ 5 h 28"/>
                  <a:gd name="T34" fmla="*/ 37 w 71"/>
                  <a:gd name="T35" fmla="*/ 13 h 28"/>
                  <a:gd name="T36" fmla="*/ 37 w 71"/>
                  <a:gd name="T37" fmla="*/ 14 h 28"/>
                  <a:gd name="T38" fmla="*/ 42 w 71"/>
                  <a:gd name="T39" fmla="*/ 21 h 28"/>
                  <a:gd name="T40" fmla="*/ 53 w 71"/>
                  <a:gd name="T41" fmla="*/ 24 h 28"/>
                  <a:gd name="T42" fmla="*/ 53 w 71"/>
                  <a:gd name="T43" fmla="*/ 24 h 28"/>
                  <a:gd name="T44" fmla="*/ 53 w 71"/>
                  <a:gd name="T45" fmla="*/ 24 h 28"/>
                  <a:gd name="T46" fmla="*/ 64 w 71"/>
                  <a:gd name="T47" fmla="*/ 21 h 28"/>
                  <a:gd name="T48" fmla="*/ 64 w 71"/>
                  <a:gd name="T49" fmla="*/ 21 h 28"/>
                  <a:gd name="T50" fmla="*/ 68 w 71"/>
                  <a:gd name="T51" fmla="*/ 14 h 28"/>
                  <a:gd name="T52" fmla="*/ 68 w 71"/>
                  <a:gd name="T53" fmla="*/ 14 h 28"/>
                  <a:gd name="T54" fmla="*/ 68 w 71"/>
                  <a:gd name="T55" fmla="*/ 14 h 28"/>
                  <a:gd name="T56" fmla="*/ 63 w 71"/>
                  <a:gd name="T57" fmla="*/ 7 h 28"/>
                  <a:gd name="T58" fmla="*/ 52 w 71"/>
                  <a:gd name="T59" fmla="*/ 4 h 28"/>
                  <a:gd name="T60" fmla="*/ 51 w 71"/>
                  <a:gd name="T61" fmla="*/ 2 h 28"/>
                  <a:gd name="T62" fmla="*/ 52 w 71"/>
                  <a:gd name="T63" fmla="*/ 0 h 28"/>
                  <a:gd name="T64" fmla="*/ 65 w 71"/>
                  <a:gd name="T65" fmla="*/ 4 h 28"/>
                  <a:gd name="T66" fmla="*/ 71 w 71"/>
                  <a:gd name="T67" fmla="*/ 14 h 28"/>
                  <a:gd name="T68" fmla="*/ 71 w 71"/>
                  <a:gd name="T69" fmla="*/ 14 h 28"/>
                  <a:gd name="T70" fmla="*/ 66 w 71"/>
                  <a:gd name="T71" fmla="*/ 24 h 28"/>
                  <a:gd name="T72" fmla="*/ 66 w 71"/>
                  <a:gd name="T73" fmla="*/ 24 h 28"/>
                  <a:gd name="T74" fmla="*/ 53 w 71"/>
                  <a:gd name="T75"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1" h="28">
                    <a:moveTo>
                      <a:pt x="53" y="28"/>
                    </a:moveTo>
                    <a:cubicBezTo>
                      <a:pt x="48" y="28"/>
                      <a:pt x="43" y="26"/>
                      <a:pt x="40" y="24"/>
                    </a:cubicBezTo>
                    <a:cubicBezTo>
                      <a:pt x="37" y="22"/>
                      <a:pt x="35" y="19"/>
                      <a:pt x="34" y="15"/>
                    </a:cubicBezTo>
                    <a:cubicBezTo>
                      <a:pt x="34" y="15"/>
                      <a:pt x="34" y="15"/>
                      <a:pt x="34" y="15"/>
                    </a:cubicBezTo>
                    <a:cubicBezTo>
                      <a:pt x="34" y="12"/>
                      <a:pt x="33" y="10"/>
                      <a:pt x="30" y="8"/>
                    </a:cubicBezTo>
                    <a:cubicBezTo>
                      <a:pt x="27" y="6"/>
                      <a:pt x="23" y="4"/>
                      <a:pt x="19" y="4"/>
                    </a:cubicBezTo>
                    <a:cubicBezTo>
                      <a:pt x="18" y="4"/>
                      <a:pt x="18" y="4"/>
                      <a:pt x="18" y="4"/>
                    </a:cubicBezTo>
                    <a:cubicBezTo>
                      <a:pt x="14" y="4"/>
                      <a:pt x="10" y="6"/>
                      <a:pt x="8" y="8"/>
                    </a:cubicBezTo>
                    <a:cubicBezTo>
                      <a:pt x="5" y="9"/>
                      <a:pt x="4" y="12"/>
                      <a:pt x="4" y="14"/>
                    </a:cubicBezTo>
                    <a:cubicBezTo>
                      <a:pt x="4" y="15"/>
                      <a:pt x="4" y="15"/>
                      <a:pt x="4" y="15"/>
                    </a:cubicBezTo>
                    <a:cubicBezTo>
                      <a:pt x="4" y="16"/>
                      <a:pt x="3" y="16"/>
                      <a:pt x="2" y="16"/>
                    </a:cubicBezTo>
                    <a:cubicBezTo>
                      <a:pt x="1" y="16"/>
                      <a:pt x="0" y="16"/>
                      <a:pt x="0" y="15"/>
                    </a:cubicBezTo>
                    <a:cubicBezTo>
                      <a:pt x="0" y="14"/>
                      <a:pt x="0" y="14"/>
                      <a:pt x="0" y="14"/>
                    </a:cubicBezTo>
                    <a:cubicBezTo>
                      <a:pt x="0" y="11"/>
                      <a:pt x="3" y="7"/>
                      <a:pt x="6" y="5"/>
                    </a:cubicBezTo>
                    <a:cubicBezTo>
                      <a:pt x="9" y="3"/>
                      <a:pt x="14" y="1"/>
                      <a:pt x="18" y="1"/>
                    </a:cubicBezTo>
                    <a:cubicBezTo>
                      <a:pt x="19" y="1"/>
                      <a:pt x="19" y="1"/>
                      <a:pt x="19" y="1"/>
                    </a:cubicBezTo>
                    <a:cubicBezTo>
                      <a:pt x="24" y="1"/>
                      <a:pt x="28" y="3"/>
                      <a:pt x="32" y="5"/>
                    </a:cubicBezTo>
                    <a:cubicBezTo>
                      <a:pt x="35" y="7"/>
                      <a:pt x="37" y="10"/>
                      <a:pt x="37" y="13"/>
                    </a:cubicBezTo>
                    <a:cubicBezTo>
                      <a:pt x="37" y="14"/>
                      <a:pt x="37" y="14"/>
                      <a:pt x="37" y="14"/>
                    </a:cubicBezTo>
                    <a:cubicBezTo>
                      <a:pt x="37" y="17"/>
                      <a:pt x="39" y="19"/>
                      <a:pt x="42" y="21"/>
                    </a:cubicBezTo>
                    <a:cubicBezTo>
                      <a:pt x="45" y="23"/>
                      <a:pt x="49" y="24"/>
                      <a:pt x="53" y="24"/>
                    </a:cubicBezTo>
                    <a:cubicBezTo>
                      <a:pt x="53" y="24"/>
                      <a:pt x="53" y="24"/>
                      <a:pt x="53" y="24"/>
                    </a:cubicBezTo>
                    <a:cubicBezTo>
                      <a:pt x="53" y="24"/>
                      <a:pt x="53" y="24"/>
                      <a:pt x="53" y="24"/>
                    </a:cubicBezTo>
                    <a:cubicBezTo>
                      <a:pt x="57" y="24"/>
                      <a:pt x="61" y="23"/>
                      <a:pt x="64" y="21"/>
                    </a:cubicBezTo>
                    <a:cubicBezTo>
                      <a:pt x="64" y="21"/>
                      <a:pt x="64" y="21"/>
                      <a:pt x="64" y="21"/>
                    </a:cubicBezTo>
                    <a:cubicBezTo>
                      <a:pt x="67" y="19"/>
                      <a:pt x="68" y="17"/>
                      <a:pt x="68" y="14"/>
                    </a:cubicBezTo>
                    <a:cubicBezTo>
                      <a:pt x="68" y="14"/>
                      <a:pt x="68" y="14"/>
                      <a:pt x="68" y="14"/>
                    </a:cubicBezTo>
                    <a:cubicBezTo>
                      <a:pt x="68" y="14"/>
                      <a:pt x="68" y="14"/>
                      <a:pt x="68" y="14"/>
                    </a:cubicBezTo>
                    <a:cubicBezTo>
                      <a:pt x="68" y="11"/>
                      <a:pt x="66" y="9"/>
                      <a:pt x="63" y="7"/>
                    </a:cubicBezTo>
                    <a:cubicBezTo>
                      <a:pt x="61" y="5"/>
                      <a:pt x="57" y="4"/>
                      <a:pt x="52" y="4"/>
                    </a:cubicBezTo>
                    <a:cubicBezTo>
                      <a:pt x="51" y="4"/>
                      <a:pt x="51" y="3"/>
                      <a:pt x="51" y="2"/>
                    </a:cubicBezTo>
                    <a:cubicBezTo>
                      <a:pt x="51" y="1"/>
                      <a:pt x="51" y="0"/>
                      <a:pt x="52" y="0"/>
                    </a:cubicBezTo>
                    <a:cubicBezTo>
                      <a:pt x="57" y="0"/>
                      <a:pt x="62" y="2"/>
                      <a:pt x="65" y="4"/>
                    </a:cubicBezTo>
                    <a:cubicBezTo>
                      <a:pt x="69" y="7"/>
                      <a:pt x="71" y="10"/>
                      <a:pt x="71" y="14"/>
                    </a:cubicBezTo>
                    <a:cubicBezTo>
                      <a:pt x="71" y="14"/>
                      <a:pt x="71" y="14"/>
                      <a:pt x="71" y="14"/>
                    </a:cubicBezTo>
                    <a:cubicBezTo>
                      <a:pt x="71" y="18"/>
                      <a:pt x="69" y="21"/>
                      <a:pt x="66" y="24"/>
                    </a:cubicBezTo>
                    <a:cubicBezTo>
                      <a:pt x="66" y="24"/>
                      <a:pt x="66" y="24"/>
                      <a:pt x="66" y="24"/>
                    </a:cubicBezTo>
                    <a:cubicBezTo>
                      <a:pt x="62" y="26"/>
                      <a:pt x="58" y="28"/>
                      <a:pt x="53"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grpSp>
        <p:grpSp>
          <p:nvGrpSpPr>
            <p:cNvPr id="20" name="组合 19">
              <a:extLst>
                <a:ext uri="{FF2B5EF4-FFF2-40B4-BE49-F238E27FC236}">
                  <a16:creationId xmlns:a16="http://schemas.microsoft.com/office/drawing/2014/main" id="{F65541DB-C882-4DEF-A60C-62216C3BB830}"/>
                </a:ext>
              </a:extLst>
            </p:cNvPr>
            <p:cNvGrpSpPr/>
            <p:nvPr/>
          </p:nvGrpSpPr>
          <p:grpSpPr>
            <a:xfrm>
              <a:off x="6291751" y="2429023"/>
              <a:ext cx="660400" cy="506413"/>
              <a:chOff x="6221413" y="2209801"/>
              <a:chExt cx="660400" cy="506413"/>
            </a:xfrm>
            <a:grpFill/>
          </p:grpSpPr>
          <p:sp>
            <p:nvSpPr>
              <p:cNvPr id="153" name="Freeform 26">
                <a:extLst>
                  <a:ext uri="{FF2B5EF4-FFF2-40B4-BE49-F238E27FC236}">
                    <a16:creationId xmlns:a16="http://schemas.microsoft.com/office/drawing/2014/main" id="{A5C5E2BD-E2D8-43C8-BAE3-FAFA2F7000C3}"/>
                  </a:ext>
                </a:extLst>
              </p:cNvPr>
              <p:cNvSpPr/>
              <p:nvPr/>
            </p:nvSpPr>
            <p:spPr bwMode="auto">
              <a:xfrm>
                <a:off x="6221413" y="2698751"/>
                <a:ext cx="660400" cy="17463"/>
              </a:xfrm>
              <a:custGeom>
                <a:avLst/>
                <a:gdLst>
                  <a:gd name="T0" fmla="*/ 2 w 76"/>
                  <a:gd name="T1" fmla="*/ 2 h 2"/>
                  <a:gd name="T2" fmla="*/ 0 w 76"/>
                  <a:gd name="T3" fmla="*/ 1 h 2"/>
                  <a:gd name="T4" fmla="*/ 2 w 76"/>
                  <a:gd name="T5" fmla="*/ 0 h 2"/>
                  <a:gd name="T6" fmla="*/ 75 w 76"/>
                  <a:gd name="T7" fmla="*/ 0 h 2"/>
                  <a:gd name="T8" fmla="*/ 76 w 76"/>
                  <a:gd name="T9" fmla="*/ 1 h 2"/>
                  <a:gd name="T10" fmla="*/ 75 w 76"/>
                  <a:gd name="T11" fmla="*/ 2 h 2"/>
                  <a:gd name="T12" fmla="*/ 2 w 76"/>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76" h="2">
                    <a:moveTo>
                      <a:pt x="2" y="2"/>
                    </a:moveTo>
                    <a:cubicBezTo>
                      <a:pt x="1" y="2"/>
                      <a:pt x="0" y="2"/>
                      <a:pt x="0" y="1"/>
                    </a:cubicBezTo>
                    <a:cubicBezTo>
                      <a:pt x="0" y="0"/>
                      <a:pt x="1" y="0"/>
                      <a:pt x="2" y="0"/>
                    </a:cubicBezTo>
                    <a:cubicBezTo>
                      <a:pt x="75" y="0"/>
                      <a:pt x="75" y="0"/>
                      <a:pt x="75" y="0"/>
                    </a:cubicBezTo>
                    <a:cubicBezTo>
                      <a:pt x="75" y="0"/>
                      <a:pt x="76" y="0"/>
                      <a:pt x="76" y="1"/>
                    </a:cubicBezTo>
                    <a:cubicBezTo>
                      <a:pt x="76" y="2"/>
                      <a:pt x="75" y="2"/>
                      <a:pt x="75" y="2"/>
                    </a:cubicBezTo>
                    <a:lnTo>
                      <a:pt x="2"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54" name="Rectangle 27">
                <a:extLst>
                  <a:ext uri="{FF2B5EF4-FFF2-40B4-BE49-F238E27FC236}">
                    <a16:creationId xmlns:a16="http://schemas.microsoft.com/office/drawing/2014/main" id="{6205AE27-B9F3-4E92-82AE-833FC300167A}"/>
                  </a:ext>
                </a:extLst>
              </p:cNvPr>
              <p:cNvSpPr>
                <a:spLocks noChangeArrowheads="1"/>
              </p:cNvSpPr>
              <p:nvPr/>
            </p:nvSpPr>
            <p:spPr bwMode="auto">
              <a:xfrm>
                <a:off x="6308725" y="2322513"/>
                <a:ext cx="95250"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55" name="Rectangle 28">
                <a:extLst>
                  <a:ext uri="{FF2B5EF4-FFF2-40B4-BE49-F238E27FC236}">
                    <a16:creationId xmlns:a16="http://schemas.microsoft.com/office/drawing/2014/main" id="{9B00E4DA-7728-42F2-8913-25BAEFACD375}"/>
                  </a:ext>
                </a:extLst>
              </p:cNvPr>
              <p:cNvSpPr>
                <a:spLocks noChangeArrowheads="1"/>
              </p:cNvSpPr>
              <p:nvPr/>
            </p:nvSpPr>
            <p:spPr bwMode="auto">
              <a:xfrm>
                <a:off x="6446838" y="2209801"/>
                <a:ext cx="96838" cy="4365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56" name="Rectangle 29">
                <a:extLst>
                  <a:ext uri="{FF2B5EF4-FFF2-40B4-BE49-F238E27FC236}">
                    <a16:creationId xmlns:a16="http://schemas.microsoft.com/office/drawing/2014/main" id="{C3D6B37F-2548-4C43-9C01-744EB82605FE}"/>
                  </a:ext>
                </a:extLst>
              </p:cNvPr>
              <p:cNvSpPr>
                <a:spLocks noChangeArrowheads="1"/>
              </p:cNvSpPr>
              <p:nvPr/>
            </p:nvSpPr>
            <p:spPr bwMode="auto">
              <a:xfrm>
                <a:off x="6577013" y="2349501"/>
                <a:ext cx="96838" cy="296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57" name="Rectangle 30">
                <a:extLst>
                  <a:ext uri="{FF2B5EF4-FFF2-40B4-BE49-F238E27FC236}">
                    <a16:creationId xmlns:a16="http://schemas.microsoft.com/office/drawing/2014/main" id="{49464BD0-9259-424D-B58E-DE99D880A432}"/>
                  </a:ext>
                </a:extLst>
              </p:cNvPr>
              <p:cNvSpPr>
                <a:spLocks noChangeArrowheads="1"/>
              </p:cNvSpPr>
              <p:nvPr/>
            </p:nvSpPr>
            <p:spPr bwMode="auto">
              <a:xfrm>
                <a:off x="6726238" y="2444751"/>
                <a:ext cx="95250" cy="2016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grpSp>
        <p:sp>
          <p:nvSpPr>
            <p:cNvPr id="21" name="Freeform 31">
              <a:extLst>
                <a:ext uri="{FF2B5EF4-FFF2-40B4-BE49-F238E27FC236}">
                  <a16:creationId xmlns:a16="http://schemas.microsoft.com/office/drawing/2014/main" id="{D443AB55-F0A3-4C33-8DDE-D416B5FFEE8B}"/>
                </a:ext>
              </a:extLst>
            </p:cNvPr>
            <p:cNvSpPr>
              <a:spLocks noEditPoints="1"/>
            </p:cNvSpPr>
            <p:nvPr/>
          </p:nvSpPr>
          <p:spPr bwMode="auto">
            <a:xfrm>
              <a:off x="10633563" y="1468584"/>
              <a:ext cx="582613" cy="558800"/>
            </a:xfrm>
            <a:custGeom>
              <a:avLst/>
              <a:gdLst>
                <a:gd name="T0" fmla="*/ 58 w 67"/>
                <a:gd name="T1" fmla="*/ 30 h 64"/>
                <a:gd name="T2" fmla="*/ 57 w 67"/>
                <a:gd name="T3" fmla="*/ 30 h 64"/>
                <a:gd name="T4" fmla="*/ 58 w 67"/>
                <a:gd name="T5" fmla="*/ 30 h 64"/>
                <a:gd name="T6" fmla="*/ 58 w 67"/>
                <a:gd name="T7" fmla="*/ 30 h 64"/>
                <a:gd name="T8" fmla="*/ 58 w 67"/>
                <a:gd name="T9" fmla="*/ 30 h 64"/>
                <a:gd name="T10" fmla="*/ 58 w 67"/>
                <a:gd name="T11" fmla="*/ 31 h 64"/>
                <a:gd name="T12" fmla="*/ 58 w 67"/>
                <a:gd name="T13" fmla="*/ 31 h 64"/>
                <a:gd name="T14" fmla="*/ 52 w 67"/>
                <a:gd name="T15" fmla="*/ 37 h 64"/>
                <a:gd name="T16" fmla="*/ 15 w 67"/>
                <a:gd name="T17" fmla="*/ 37 h 64"/>
                <a:gd name="T18" fmla="*/ 9 w 67"/>
                <a:gd name="T19" fmla="*/ 31 h 64"/>
                <a:gd name="T20" fmla="*/ 9 w 67"/>
                <a:gd name="T21" fmla="*/ 31 h 64"/>
                <a:gd name="T22" fmla="*/ 9 w 67"/>
                <a:gd name="T23" fmla="*/ 30 h 64"/>
                <a:gd name="T24" fmla="*/ 9 w 67"/>
                <a:gd name="T25" fmla="*/ 30 h 64"/>
                <a:gd name="T26" fmla="*/ 9 w 67"/>
                <a:gd name="T27" fmla="*/ 30 h 64"/>
                <a:gd name="T28" fmla="*/ 10 w 67"/>
                <a:gd name="T29" fmla="*/ 30 h 64"/>
                <a:gd name="T30" fmla="*/ 9 w 67"/>
                <a:gd name="T31" fmla="*/ 30 h 64"/>
                <a:gd name="T32" fmla="*/ 0 w 67"/>
                <a:gd name="T33" fmla="*/ 39 h 64"/>
                <a:gd name="T34" fmla="*/ 0 w 67"/>
                <a:gd name="T35" fmla="*/ 54 h 64"/>
                <a:gd name="T36" fmla="*/ 9 w 67"/>
                <a:gd name="T37" fmla="*/ 64 h 64"/>
                <a:gd name="T38" fmla="*/ 58 w 67"/>
                <a:gd name="T39" fmla="*/ 64 h 64"/>
                <a:gd name="T40" fmla="*/ 67 w 67"/>
                <a:gd name="T41" fmla="*/ 54 h 64"/>
                <a:gd name="T42" fmla="*/ 67 w 67"/>
                <a:gd name="T43" fmla="*/ 39 h 64"/>
                <a:gd name="T44" fmla="*/ 58 w 67"/>
                <a:gd name="T45" fmla="*/ 30 h 64"/>
                <a:gd name="T46" fmla="*/ 7 w 67"/>
                <a:gd name="T47" fmla="*/ 38 h 64"/>
                <a:gd name="T48" fmla="*/ 6 w 67"/>
                <a:gd name="T49" fmla="*/ 38 h 64"/>
                <a:gd name="T50" fmla="*/ 5 w 67"/>
                <a:gd name="T51" fmla="*/ 36 h 64"/>
                <a:gd name="T52" fmla="*/ 6 w 67"/>
                <a:gd name="T53" fmla="*/ 35 h 64"/>
                <a:gd name="T54" fmla="*/ 7 w 67"/>
                <a:gd name="T55" fmla="*/ 35 h 64"/>
                <a:gd name="T56" fmla="*/ 9 w 67"/>
                <a:gd name="T57" fmla="*/ 36 h 64"/>
                <a:gd name="T58" fmla="*/ 7 w 67"/>
                <a:gd name="T59" fmla="*/ 38 h 64"/>
                <a:gd name="T60" fmla="*/ 58 w 67"/>
                <a:gd name="T61" fmla="*/ 56 h 64"/>
                <a:gd name="T62" fmla="*/ 57 w 67"/>
                <a:gd name="T63" fmla="*/ 57 h 64"/>
                <a:gd name="T64" fmla="*/ 10 w 67"/>
                <a:gd name="T65" fmla="*/ 57 h 64"/>
                <a:gd name="T66" fmla="*/ 9 w 67"/>
                <a:gd name="T67" fmla="*/ 56 h 64"/>
                <a:gd name="T68" fmla="*/ 9 w 67"/>
                <a:gd name="T69" fmla="*/ 51 h 64"/>
                <a:gd name="T70" fmla="*/ 10 w 67"/>
                <a:gd name="T71" fmla="*/ 50 h 64"/>
                <a:gd name="T72" fmla="*/ 57 w 67"/>
                <a:gd name="T73" fmla="*/ 50 h 64"/>
                <a:gd name="T74" fmla="*/ 58 w 67"/>
                <a:gd name="T75" fmla="*/ 51 h 64"/>
                <a:gd name="T76" fmla="*/ 58 w 67"/>
                <a:gd name="T77" fmla="*/ 56 h 64"/>
                <a:gd name="T78" fmla="*/ 62 w 67"/>
                <a:gd name="T79" fmla="*/ 38 h 64"/>
                <a:gd name="T80" fmla="*/ 60 w 67"/>
                <a:gd name="T81" fmla="*/ 38 h 64"/>
                <a:gd name="T82" fmla="*/ 58 w 67"/>
                <a:gd name="T83" fmla="*/ 36 h 64"/>
                <a:gd name="T84" fmla="*/ 60 w 67"/>
                <a:gd name="T85" fmla="*/ 35 h 64"/>
                <a:gd name="T86" fmla="*/ 62 w 67"/>
                <a:gd name="T87" fmla="*/ 35 h 64"/>
                <a:gd name="T88" fmla="*/ 63 w 67"/>
                <a:gd name="T89" fmla="*/ 36 h 64"/>
                <a:gd name="T90" fmla="*/ 62 w 67"/>
                <a:gd name="T91" fmla="*/ 38 h 64"/>
                <a:gd name="T92" fmla="*/ 55 w 67"/>
                <a:gd name="T93" fmla="*/ 30 h 64"/>
                <a:gd name="T94" fmla="*/ 57 w 67"/>
                <a:gd name="T95" fmla="*/ 30 h 64"/>
                <a:gd name="T96" fmla="*/ 55 w 67"/>
                <a:gd name="T97" fmla="*/ 27 h 64"/>
                <a:gd name="T98" fmla="*/ 55 w 67"/>
                <a:gd name="T99" fmla="*/ 0 h 64"/>
                <a:gd name="T100" fmla="*/ 12 w 67"/>
                <a:gd name="T101" fmla="*/ 0 h 64"/>
                <a:gd name="T102" fmla="*/ 12 w 67"/>
                <a:gd name="T103" fmla="*/ 27 h 64"/>
                <a:gd name="T104" fmla="*/ 10 w 67"/>
                <a:gd name="T105" fmla="*/ 30 h 64"/>
                <a:gd name="T106" fmla="*/ 12 w 67"/>
                <a:gd name="T107" fmla="*/ 30 h 64"/>
                <a:gd name="T108" fmla="*/ 55 w 67"/>
                <a:gd name="T109" fmla="*/ 3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7" h="64">
                  <a:moveTo>
                    <a:pt x="58" y="30"/>
                  </a:moveTo>
                  <a:cubicBezTo>
                    <a:pt x="57" y="30"/>
                    <a:pt x="57" y="30"/>
                    <a:pt x="57" y="30"/>
                  </a:cubicBezTo>
                  <a:cubicBezTo>
                    <a:pt x="58" y="30"/>
                    <a:pt x="58" y="30"/>
                    <a:pt x="58" y="30"/>
                  </a:cubicBezTo>
                  <a:cubicBezTo>
                    <a:pt x="58" y="30"/>
                    <a:pt x="58" y="30"/>
                    <a:pt x="58" y="30"/>
                  </a:cubicBezTo>
                  <a:cubicBezTo>
                    <a:pt x="58" y="30"/>
                    <a:pt x="58" y="30"/>
                    <a:pt x="58" y="30"/>
                  </a:cubicBezTo>
                  <a:cubicBezTo>
                    <a:pt x="58" y="31"/>
                    <a:pt x="58" y="31"/>
                    <a:pt x="58" y="31"/>
                  </a:cubicBezTo>
                  <a:cubicBezTo>
                    <a:pt x="58" y="31"/>
                    <a:pt x="58" y="31"/>
                    <a:pt x="58" y="31"/>
                  </a:cubicBezTo>
                  <a:cubicBezTo>
                    <a:pt x="57" y="34"/>
                    <a:pt x="55" y="37"/>
                    <a:pt x="52" y="37"/>
                  </a:cubicBezTo>
                  <a:cubicBezTo>
                    <a:pt x="15" y="37"/>
                    <a:pt x="15" y="37"/>
                    <a:pt x="15" y="37"/>
                  </a:cubicBezTo>
                  <a:cubicBezTo>
                    <a:pt x="12" y="37"/>
                    <a:pt x="10" y="34"/>
                    <a:pt x="9" y="31"/>
                  </a:cubicBezTo>
                  <a:cubicBezTo>
                    <a:pt x="9" y="31"/>
                    <a:pt x="9" y="31"/>
                    <a:pt x="9" y="31"/>
                  </a:cubicBezTo>
                  <a:cubicBezTo>
                    <a:pt x="9" y="30"/>
                    <a:pt x="9" y="30"/>
                    <a:pt x="9" y="30"/>
                  </a:cubicBezTo>
                  <a:cubicBezTo>
                    <a:pt x="9" y="30"/>
                    <a:pt x="9" y="30"/>
                    <a:pt x="9" y="30"/>
                  </a:cubicBezTo>
                  <a:cubicBezTo>
                    <a:pt x="9" y="30"/>
                    <a:pt x="9" y="30"/>
                    <a:pt x="9" y="30"/>
                  </a:cubicBezTo>
                  <a:cubicBezTo>
                    <a:pt x="10" y="30"/>
                    <a:pt x="10" y="30"/>
                    <a:pt x="10" y="30"/>
                  </a:cubicBezTo>
                  <a:cubicBezTo>
                    <a:pt x="9" y="30"/>
                    <a:pt x="9" y="30"/>
                    <a:pt x="9" y="30"/>
                  </a:cubicBezTo>
                  <a:cubicBezTo>
                    <a:pt x="4" y="30"/>
                    <a:pt x="0" y="34"/>
                    <a:pt x="0" y="39"/>
                  </a:cubicBezTo>
                  <a:cubicBezTo>
                    <a:pt x="0" y="54"/>
                    <a:pt x="0" y="54"/>
                    <a:pt x="0" y="54"/>
                  </a:cubicBezTo>
                  <a:cubicBezTo>
                    <a:pt x="0" y="60"/>
                    <a:pt x="4" y="64"/>
                    <a:pt x="9" y="64"/>
                  </a:cubicBezTo>
                  <a:cubicBezTo>
                    <a:pt x="58" y="64"/>
                    <a:pt x="58" y="64"/>
                    <a:pt x="58" y="64"/>
                  </a:cubicBezTo>
                  <a:cubicBezTo>
                    <a:pt x="63" y="64"/>
                    <a:pt x="67" y="60"/>
                    <a:pt x="67" y="54"/>
                  </a:cubicBezTo>
                  <a:cubicBezTo>
                    <a:pt x="67" y="39"/>
                    <a:pt x="67" y="39"/>
                    <a:pt x="67" y="39"/>
                  </a:cubicBezTo>
                  <a:cubicBezTo>
                    <a:pt x="67" y="34"/>
                    <a:pt x="63" y="30"/>
                    <a:pt x="58" y="30"/>
                  </a:cubicBezTo>
                  <a:close/>
                  <a:moveTo>
                    <a:pt x="7" y="38"/>
                  </a:moveTo>
                  <a:cubicBezTo>
                    <a:pt x="6" y="38"/>
                    <a:pt x="6" y="38"/>
                    <a:pt x="6" y="38"/>
                  </a:cubicBezTo>
                  <a:cubicBezTo>
                    <a:pt x="5" y="38"/>
                    <a:pt x="5" y="37"/>
                    <a:pt x="5" y="36"/>
                  </a:cubicBezTo>
                  <a:cubicBezTo>
                    <a:pt x="5" y="35"/>
                    <a:pt x="5" y="35"/>
                    <a:pt x="6" y="35"/>
                  </a:cubicBezTo>
                  <a:cubicBezTo>
                    <a:pt x="7" y="35"/>
                    <a:pt x="7" y="35"/>
                    <a:pt x="7" y="35"/>
                  </a:cubicBezTo>
                  <a:cubicBezTo>
                    <a:pt x="8" y="35"/>
                    <a:pt x="9" y="35"/>
                    <a:pt x="9" y="36"/>
                  </a:cubicBezTo>
                  <a:cubicBezTo>
                    <a:pt x="9" y="37"/>
                    <a:pt x="8" y="38"/>
                    <a:pt x="7" y="38"/>
                  </a:cubicBezTo>
                  <a:close/>
                  <a:moveTo>
                    <a:pt x="58" y="56"/>
                  </a:moveTo>
                  <a:cubicBezTo>
                    <a:pt x="58" y="57"/>
                    <a:pt x="58" y="57"/>
                    <a:pt x="57" y="57"/>
                  </a:cubicBezTo>
                  <a:cubicBezTo>
                    <a:pt x="10" y="57"/>
                    <a:pt x="10" y="57"/>
                    <a:pt x="10" y="57"/>
                  </a:cubicBezTo>
                  <a:cubicBezTo>
                    <a:pt x="9" y="57"/>
                    <a:pt x="9" y="57"/>
                    <a:pt x="9" y="56"/>
                  </a:cubicBezTo>
                  <a:cubicBezTo>
                    <a:pt x="9" y="51"/>
                    <a:pt x="9" y="51"/>
                    <a:pt x="9" y="51"/>
                  </a:cubicBezTo>
                  <a:cubicBezTo>
                    <a:pt x="9" y="51"/>
                    <a:pt x="9" y="50"/>
                    <a:pt x="10" y="50"/>
                  </a:cubicBezTo>
                  <a:cubicBezTo>
                    <a:pt x="57" y="50"/>
                    <a:pt x="57" y="50"/>
                    <a:pt x="57" y="50"/>
                  </a:cubicBezTo>
                  <a:cubicBezTo>
                    <a:pt x="58" y="50"/>
                    <a:pt x="58" y="51"/>
                    <a:pt x="58" y="51"/>
                  </a:cubicBezTo>
                  <a:lnTo>
                    <a:pt x="58" y="56"/>
                  </a:lnTo>
                  <a:close/>
                  <a:moveTo>
                    <a:pt x="62" y="38"/>
                  </a:moveTo>
                  <a:cubicBezTo>
                    <a:pt x="60" y="38"/>
                    <a:pt x="60" y="38"/>
                    <a:pt x="60" y="38"/>
                  </a:cubicBezTo>
                  <a:cubicBezTo>
                    <a:pt x="59" y="38"/>
                    <a:pt x="58" y="37"/>
                    <a:pt x="58" y="36"/>
                  </a:cubicBezTo>
                  <a:cubicBezTo>
                    <a:pt x="58" y="35"/>
                    <a:pt x="59" y="35"/>
                    <a:pt x="60" y="35"/>
                  </a:cubicBezTo>
                  <a:cubicBezTo>
                    <a:pt x="62" y="35"/>
                    <a:pt x="62" y="35"/>
                    <a:pt x="62" y="35"/>
                  </a:cubicBezTo>
                  <a:cubicBezTo>
                    <a:pt x="63" y="35"/>
                    <a:pt x="63" y="35"/>
                    <a:pt x="63" y="36"/>
                  </a:cubicBezTo>
                  <a:cubicBezTo>
                    <a:pt x="63" y="37"/>
                    <a:pt x="63" y="38"/>
                    <a:pt x="62" y="38"/>
                  </a:cubicBezTo>
                  <a:close/>
                  <a:moveTo>
                    <a:pt x="55" y="30"/>
                  </a:moveTo>
                  <a:cubicBezTo>
                    <a:pt x="57" y="30"/>
                    <a:pt x="57" y="30"/>
                    <a:pt x="57" y="30"/>
                  </a:cubicBezTo>
                  <a:cubicBezTo>
                    <a:pt x="57" y="29"/>
                    <a:pt x="56" y="28"/>
                    <a:pt x="55" y="27"/>
                  </a:cubicBezTo>
                  <a:cubicBezTo>
                    <a:pt x="55" y="0"/>
                    <a:pt x="55" y="0"/>
                    <a:pt x="55" y="0"/>
                  </a:cubicBezTo>
                  <a:cubicBezTo>
                    <a:pt x="12" y="0"/>
                    <a:pt x="12" y="0"/>
                    <a:pt x="12" y="0"/>
                  </a:cubicBezTo>
                  <a:cubicBezTo>
                    <a:pt x="12" y="27"/>
                    <a:pt x="12" y="27"/>
                    <a:pt x="12" y="27"/>
                  </a:cubicBezTo>
                  <a:cubicBezTo>
                    <a:pt x="11" y="28"/>
                    <a:pt x="10" y="29"/>
                    <a:pt x="10" y="30"/>
                  </a:cubicBezTo>
                  <a:cubicBezTo>
                    <a:pt x="12" y="30"/>
                    <a:pt x="12" y="30"/>
                    <a:pt x="12" y="30"/>
                  </a:cubicBezTo>
                  <a:lnTo>
                    <a:pt x="55" y="30"/>
                  </a:lnTo>
                  <a:close/>
                </a:path>
              </a:pathLst>
            </a:custGeom>
            <a:grpFill/>
            <a:ln>
              <a:noFill/>
            </a:ln>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22" name="Freeform 32">
              <a:extLst>
                <a:ext uri="{FF2B5EF4-FFF2-40B4-BE49-F238E27FC236}">
                  <a16:creationId xmlns:a16="http://schemas.microsoft.com/office/drawing/2014/main" id="{71E3574E-1054-4DCE-95EB-C7CAB6F4315E}"/>
                </a:ext>
              </a:extLst>
            </p:cNvPr>
            <p:cNvSpPr>
              <a:spLocks noEditPoints="1"/>
            </p:cNvSpPr>
            <p:nvPr/>
          </p:nvSpPr>
          <p:spPr bwMode="auto">
            <a:xfrm>
              <a:off x="5264639" y="5238897"/>
              <a:ext cx="557213" cy="698500"/>
            </a:xfrm>
            <a:custGeom>
              <a:avLst/>
              <a:gdLst>
                <a:gd name="T0" fmla="*/ 15 w 64"/>
                <a:gd name="T1" fmla="*/ 20 h 80"/>
                <a:gd name="T2" fmla="*/ 28 w 64"/>
                <a:gd name="T3" fmla="*/ 9 h 80"/>
                <a:gd name="T4" fmla="*/ 40 w 64"/>
                <a:gd name="T5" fmla="*/ 9 h 80"/>
                <a:gd name="T6" fmla="*/ 40 w 64"/>
                <a:gd name="T7" fmla="*/ 0 h 80"/>
                <a:gd name="T8" fmla="*/ 24 w 64"/>
                <a:gd name="T9" fmla="*/ 0 h 80"/>
                <a:gd name="T10" fmla="*/ 6 w 64"/>
                <a:gd name="T11" fmla="*/ 17 h 80"/>
                <a:gd name="T12" fmla="*/ 6 w 64"/>
                <a:gd name="T13" fmla="*/ 28 h 80"/>
                <a:gd name="T14" fmla="*/ 15 w 64"/>
                <a:gd name="T15" fmla="*/ 28 h 80"/>
                <a:gd name="T16" fmla="*/ 15 w 64"/>
                <a:gd name="T17" fmla="*/ 20 h 80"/>
                <a:gd name="T18" fmla="*/ 64 w 64"/>
                <a:gd name="T19" fmla="*/ 46 h 80"/>
                <a:gd name="T20" fmla="*/ 64 w 64"/>
                <a:gd name="T21" fmla="*/ 38 h 80"/>
                <a:gd name="T22" fmla="*/ 56 w 64"/>
                <a:gd name="T23" fmla="*/ 30 h 80"/>
                <a:gd name="T24" fmla="*/ 8 w 64"/>
                <a:gd name="T25" fmla="*/ 30 h 80"/>
                <a:gd name="T26" fmla="*/ 0 w 64"/>
                <a:gd name="T27" fmla="*/ 38 h 80"/>
                <a:gd name="T28" fmla="*/ 0 w 64"/>
                <a:gd name="T29" fmla="*/ 72 h 80"/>
                <a:gd name="T30" fmla="*/ 8 w 64"/>
                <a:gd name="T31" fmla="*/ 80 h 80"/>
                <a:gd name="T32" fmla="*/ 56 w 64"/>
                <a:gd name="T33" fmla="*/ 80 h 80"/>
                <a:gd name="T34" fmla="*/ 64 w 64"/>
                <a:gd name="T35" fmla="*/ 72 h 80"/>
                <a:gd name="T36" fmla="*/ 64 w 64"/>
                <a:gd name="T37" fmla="*/ 70 h 80"/>
                <a:gd name="T38" fmla="*/ 53 w 64"/>
                <a:gd name="T39" fmla="*/ 70 h 80"/>
                <a:gd name="T40" fmla="*/ 53 w 64"/>
                <a:gd name="T41" fmla="*/ 66 h 80"/>
                <a:gd name="T42" fmla="*/ 64 w 64"/>
                <a:gd name="T43" fmla="*/ 66 h 80"/>
                <a:gd name="T44" fmla="*/ 64 w 64"/>
                <a:gd name="T45" fmla="*/ 60 h 80"/>
                <a:gd name="T46" fmla="*/ 53 w 64"/>
                <a:gd name="T47" fmla="*/ 60 h 80"/>
                <a:gd name="T48" fmla="*/ 53 w 64"/>
                <a:gd name="T49" fmla="*/ 56 h 80"/>
                <a:gd name="T50" fmla="*/ 64 w 64"/>
                <a:gd name="T51" fmla="*/ 56 h 80"/>
                <a:gd name="T52" fmla="*/ 64 w 64"/>
                <a:gd name="T53" fmla="*/ 50 h 80"/>
                <a:gd name="T54" fmla="*/ 53 w 64"/>
                <a:gd name="T55" fmla="*/ 50 h 80"/>
                <a:gd name="T56" fmla="*/ 53 w 64"/>
                <a:gd name="T57" fmla="*/ 46 h 80"/>
                <a:gd name="T58" fmla="*/ 64 w 64"/>
                <a:gd name="T59" fmla="*/ 46 h 80"/>
                <a:gd name="T60" fmla="*/ 35 w 64"/>
                <a:gd name="T61" fmla="*/ 61 h 80"/>
                <a:gd name="T62" fmla="*/ 35 w 64"/>
                <a:gd name="T63" fmla="*/ 66 h 80"/>
                <a:gd name="T64" fmla="*/ 32 w 64"/>
                <a:gd name="T65" fmla="*/ 68 h 80"/>
                <a:gd name="T66" fmla="*/ 29 w 64"/>
                <a:gd name="T67" fmla="*/ 66 h 80"/>
                <a:gd name="T68" fmla="*/ 29 w 64"/>
                <a:gd name="T69" fmla="*/ 61 h 80"/>
                <a:gd name="T70" fmla="*/ 25 w 64"/>
                <a:gd name="T71" fmla="*/ 55 h 80"/>
                <a:gd name="T72" fmla="*/ 32 w 64"/>
                <a:gd name="T73" fmla="*/ 48 h 80"/>
                <a:gd name="T74" fmla="*/ 38 w 64"/>
                <a:gd name="T75" fmla="*/ 55 h 80"/>
                <a:gd name="T76" fmla="*/ 35 w 64"/>
                <a:gd name="T77" fmla="*/ 6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 h="80">
                  <a:moveTo>
                    <a:pt x="15" y="20"/>
                  </a:moveTo>
                  <a:cubicBezTo>
                    <a:pt x="15" y="13"/>
                    <a:pt x="21" y="9"/>
                    <a:pt x="28" y="9"/>
                  </a:cubicBezTo>
                  <a:cubicBezTo>
                    <a:pt x="40" y="9"/>
                    <a:pt x="40" y="9"/>
                    <a:pt x="40" y="9"/>
                  </a:cubicBezTo>
                  <a:cubicBezTo>
                    <a:pt x="40" y="0"/>
                    <a:pt x="40" y="0"/>
                    <a:pt x="40" y="0"/>
                  </a:cubicBezTo>
                  <a:cubicBezTo>
                    <a:pt x="24" y="0"/>
                    <a:pt x="24" y="0"/>
                    <a:pt x="24" y="0"/>
                  </a:cubicBezTo>
                  <a:cubicBezTo>
                    <a:pt x="14" y="0"/>
                    <a:pt x="6" y="8"/>
                    <a:pt x="6" y="17"/>
                  </a:cubicBezTo>
                  <a:cubicBezTo>
                    <a:pt x="6" y="28"/>
                    <a:pt x="6" y="28"/>
                    <a:pt x="6" y="28"/>
                  </a:cubicBezTo>
                  <a:cubicBezTo>
                    <a:pt x="15" y="28"/>
                    <a:pt x="15" y="28"/>
                    <a:pt x="15" y="28"/>
                  </a:cubicBezTo>
                  <a:lnTo>
                    <a:pt x="15" y="20"/>
                  </a:lnTo>
                  <a:close/>
                  <a:moveTo>
                    <a:pt x="64" y="46"/>
                  </a:moveTo>
                  <a:cubicBezTo>
                    <a:pt x="64" y="38"/>
                    <a:pt x="64" y="38"/>
                    <a:pt x="64" y="38"/>
                  </a:cubicBezTo>
                  <a:cubicBezTo>
                    <a:pt x="64" y="34"/>
                    <a:pt x="60" y="30"/>
                    <a:pt x="56" y="30"/>
                  </a:cubicBezTo>
                  <a:cubicBezTo>
                    <a:pt x="8" y="30"/>
                    <a:pt x="8" y="30"/>
                    <a:pt x="8" y="30"/>
                  </a:cubicBezTo>
                  <a:cubicBezTo>
                    <a:pt x="4" y="30"/>
                    <a:pt x="0" y="34"/>
                    <a:pt x="0" y="38"/>
                  </a:cubicBezTo>
                  <a:cubicBezTo>
                    <a:pt x="0" y="72"/>
                    <a:pt x="0" y="72"/>
                    <a:pt x="0" y="72"/>
                  </a:cubicBezTo>
                  <a:cubicBezTo>
                    <a:pt x="0" y="76"/>
                    <a:pt x="4" y="80"/>
                    <a:pt x="8" y="80"/>
                  </a:cubicBezTo>
                  <a:cubicBezTo>
                    <a:pt x="56" y="80"/>
                    <a:pt x="56" y="80"/>
                    <a:pt x="56" y="80"/>
                  </a:cubicBezTo>
                  <a:cubicBezTo>
                    <a:pt x="60" y="80"/>
                    <a:pt x="64" y="76"/>
                    <a:pt x="64" y="72"/>
                  </a:cubicBezTo>
                  <a:cubicBezTo>
                    <a:pt x="64" y="70"/>
                    <a:pt x="64" y="70"/>
                    <a:pt x="64" y="70"/>
                  </a:cubicBezTo>
                  <a:cubicBezTo>
                    <a:pt x="53" y="70"/>
                    <a:pt x="53" y="70"/>
                    <a:pt x="53" y="70"/>
                  </a:cubicBezTo>
                  <a:cubicBezTo>
                    <a:pt x="53" y="66"/>
                    <a:pt x="53" y="66"/>
                    <a:pt x="53" y="66"/>
                  </a:cubicBezTo>
                  <a:cubicBezTo>
                    <a:pt x="64" y="66"/>
                    <a:pt x="64" y="66"/>
                    <a:pt x="64" y="66"/>
                  </a:cubicBezTo>
                  <a:cubicBezTo>
                    <a:pt x="64" y="60"/>
                    <a:pt x="64" y="60"/>
                    <a:pt x="64" y="60"/>
                  </a:cubicBezTo>
                  <a:cubicBezTo>
                    <a:pt x="53" y="60"/>
                    <a:pt x="53" y="60"/>
                    <a:pt x="53" y="60"/>
                  </a:cubicBezTo>
                  <a:cubicBezTo>
                    <a:pt x="53" y="56"/>
                    <a:pt x="53" y="56"/>
                    <a:pt x="53" y="56"/>
                  </a:cubicBezTo>
                  <a:cubicBezTo>
                    <a:pt x="64" y="56"/>
                    <a:pt x="64" y="56"/>
                    <a:pt x="64" y="56"/>
                  </a:cubicBezTo>
                  <a:cubicBezTo>
                    <a:pt x="64" y="50"/>
                    <a:pt x="64" y="50"/>
                    <a:pt x="64" y="50"/>
                  </a:cubicBezTo>
                  <a:cubicBezTo>
                    <a:pt x="53" y="50"/>
                    <a:pt x="53" y="50"/>
                    <a:pt x="53" y="50"/>
                  </a:cubicBezTo>
                  <a:cubicBezTo>
                    <a:pt x="53" y="46"/>
                    <a:pt x="53" y="46"/>
                    <a:pt x="53" y="46"/>
                  </a:cubicBezTo>
                  <a:lnTo>
                    <a:pt x="64" y="46"/>
                  </a:lnTo>
                  <a:close/>
                  <a:moveTo>
                    <a:pt x="35" y="61"/>
                  </a:moveTo>
                  <a:cubicBezTo>
                    <a:pt x="35" y="66"/>
                    <a:pt x="35" y="66"/>
                    <a:pt x="35" y="66"/>
                  </a:cubicBezTo>
                  <a:cubicBezTo>
                    <a:pt x="35" y="67"/>
                    <a:pt x="33" y="68"/>
                    <a:pt x="32" y="68"/>
                  </a:cubicBezTo>
                  <a:cubicBezTo>
                    <a:pt x="30" y="68"/>
                    <a:pt x="29" y="67"/>
                    <a:pt x="29" y="66"/>
                  </a:cubicBezTo>
                  <a:cubicBezTo>
                    <a:pt x="29" y="61"/>
                    <a:pt x="29" y="61"/>
                    <a:pt x="29" y="61"/>
                  </a:cubicBezTo>
                  <a:cubicBezTo>
                    <a:pt x="27" y="59"/>
                    <a:pt x="25" y="57"/>
                    <a:pt x="25" y="55"/>
                  </a:cubicBezTo>
                  <a:cubicBezTo>
                    <a:pt x="25" y="51"/>
                    <a:pt x="28" y="48"/>
                    <a:pt x="32" y="48"/>
                  </a:cubicBezTo>
                  <a:cubicBezTo>
                    <a:pt x="36" y="48"/>
                    <a:pt x="38" y="51"/>
                    <a:pt x="38" y="55"/>
                  </a:cubicBezTo>
                  <a:cubicBezTo>
                    <a:pt x="38" y="57"/>
                    <a:pt x="37" y="59"/>
                    <a:pt x="35" y="61"/>
                  </a:cubicBezTo>
                  <a:close/>
                </a:path>
              </a:pathLst>
            </a:custGeom>
            <a:grpFill/>
            <a:ln>
              <a:noFill/>
            </a:ln>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grpSp>
          <p:nvGrpSpPr>
            <p:cNvPr id="23" name="组合 22">
              <a:extLst>
                <a:ext uri="{FF2B5EF4-FFF2-40B4-BE49-F238E27FC236}">
                  <a16:creationId xmlns:a16="http://schemas.microsoft.com/office/drawing/2014/main" id="{BF00A69C-C4D2-42C2-9A0B-F523D33B01B1}"/>
                </a:ext>
              </a:extLst>
            </p:cNvPr>
            <p:cNvGrpSpPr/>
            <p:nvPr/>
          </p:nvGrpSpPr>
          <p:grpSpPr>
            <a:xfrm>
              <a:off x="3115163" y="5203972"/>
              <a:ext cx="757239" cy="760412"/>
              <a:chOff x="3044825" y="4984751"/>
              <a:chExt cx="757238" cy="760412"/>
            </a:xfrm>
            <a:grpFill/>
          </p:grpSpPr>
          <p:sp>
            <p:nvSpPr>
              <p:cNvPr id="151" name="Freeform 33">
                <a:extLst>
                  <a:ext uri="{FF2B5EF4-FFF2-40B4-BE49-F238E27FC236}">
                    <a16:creationId xmlns:a16="http://schemas.microsoft.com/office/drawing/2014/main" id="{21A89020-A904-46E6-8779-8E5802EB3A07}"/>
                  </a:ext>
                </a:extLst>
              </p:cNvPr>
              <p:cNvSpPr>
                <a:spLocks noEditPoints="1"/>
              </p:cNvSpPr>
              <p:nvPr/>
            </p:nvSpPr>
            <p:spPr bwMode="auto">
              <a:xfrm>
                <a:off x="3340100" y="4984751"/>
                <a:ext cx="461963" cy="463550"/>
              </a:xfrm>
              <a:custGeom>
                <a:avLst/>
                <a:gdLst>
                  <a:gd name="T0" fmla="*/ 43 w 53"/>
                  <a:gd name="T1" fmla="*/ 10 h 53"/>
                  <a:gd name="T2" fmla="*/ 9 w 53"/>
                  <a:gd name="T3" fmla="*/ 10 h 53"/>
                  <a:gd name="T4" fmla="*/ 2 w 53"/>
                  <a:gd name="T5" fmla="*/ 34 h 53"/>
                  <a:gd name="T6" fmla="*/ 4 w 53"/>
                  <a:gd name="T7" fmla="*/ 32 h 53"/>
                  <a:gd name="T8" fmla="*/ 19 w 53"/>
                  <a:gd name="T9" fmla="*/ 34 h 53"/>
                  <a:gd name="T10" fmla="*/ 21 w 53"/>
                  <a:gd name="T11" fmla="*/ 49 h 53"/>
                  <a:gd name="T12" fmla="*/ 19 w 53"/>
                  <a:gd name="T13" fmla="*/ 51 h 53"/>
                  <a:gd name="T14" fmla="*/ 43 w 53"/>
                  <a:gd name="T15" fmla="*/ 44 h 53"/>
                  <a:gd name="T16" fmla="*/ 43 w 53"/>
                  <a:gd name="T17" fmla="*/ 10 h 53"/>
                  <a:gd name="T18" fmla="*/ 39 w 53"/>
                  <a:gd name="T19" fmla="*/ 25 h 53"/>
                  <a:gd name="T20" fmla="*/ 29 w 53"/>
                  <a:gd name="T21" fmla="*/ 25 h 53"/>
                  <a:gd name="T22" fmla="*/ 29 w 53"/>
                  <a:gd name="T23" fmla="*/ 15 h 53"/>
                  <a:gd name="T24" fmla="*/ 39 w 53"/>
                  <a:gd name="T25" fmla="*/ 15 h 53"/>
                  <a:gd name="T26" fmla="*/ 39 w 53"/>
                  <a:gd name="T27" fmla="*/ 2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 h="53">
                    <a:moveTo>
                      <a:pt x="43" y="10"/>
                    </a:moveTo>
                    <a:cubicBezTo>
                      <a:pt x="34" y="0"/>
                      <a:pt x="18" y="0"/>
                      <a:pt x="9" y="10"/>
                    </a:cubicBezTo>
                    <a:cubicBezTo>
                      <a:pt x="2" y="16"/>
                      <a:pt x="0" y="25"/>
                      <a:pt x="2" y="34"/>
                    </a:cubicBezTo>
                    <a:cubicBezTo>
                      <a:pt x="4" y="32"/>
                      <a:pt x="4" y="32"/>
                      <a:pt x="4" y="32"/>
                    </a:cubicBezTo>
                    <a:cubicBezTo>
                      <a:pt x="7" y="29"/>
                      <a:pt x="14" y="29"/>
                      <a:pt x="19" y="34"/>
                    </a:cubicBezTo>
                    <a:cubicBezTo>
                      <a:pt x="24" y="39"/>
                      <a:pt x="24" y="46"/>
                      <a:pt x="21" y="49"/>
                    </a:cubicBezTo>
                    <a:cubicBezTo>
                      <a:pt x="19" y="51"/>
                      <a:pt x="19" y="51"/>
                      <a:pt x="19" y="51"/>
                    </a:cubicBezTo>
                    <a:cubicBezTo>
                      <a:pt x="28" y="53"/>
                      <a:pt x="37" y="51"/>
                      <a:pt x="43" y="44"/>
                    </a:cubicBezTo>
                    <a:cubicBezTo>
                      <a:pt x="53" y="35"/>
                      <a:pt x="53" y="19"/>
                      <a:pt x="43" y="10"/>
                    </a:cubicBezTo>
                    <a:close/>
                    <a:moveTo>
                      <a:pt x="39" y="25"/>
                    </a:moveTo>
                    <a:cubicBezTo>
                      <a:pt x="36" y="28"/>
                      <a:pt x="32" y="28"/>
                      <a:pt x="29" y="25"/>
                    </a:cubicBezTo>
                    <a:cubicBezTo>
                      <a:pt x="26" y="22"/>
                      <a:pt x="26" y="18"/>
                      <a:pt x="29" y="15"/>
                    </a:cubicBezTo>
                    <a:cubicBezTo>
                      <a:pt x="32" y="12"/>
                      <a:pt x="36" y="12"/>
                      <a:pt x="39" y="15"/>
                    </a:cubicBezTo>
                    <a:cubicBezTo>
                      <a:pt x="41" y="18"/>
                      <a:pt x="41" y="22"/>
                      <a:pt x="39"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52" name="Freeform 34">
                <a:extLst>
                  <a:ext uri="{FF2B5EF4-FFF2-40B4-BE49-F238E27FC236}">
                    <a16:creationId xmlns:a16="http://schemas.microsoft.com/office/drawing/2014/main" id="{AADD5361-FA88-4E43-92E1-B2493F6A1F40}"/>
                  </a:ext>
                </a:extLst>
              </p:cNvPr>
              <p:cNvSpPr/>
              <p:nvPr/>
            </p:nvSpPr>
            <p:spPr bwMode="auto">
              <a:xfrm>
                <a:off x="3044825" y="5246688"/>
                <a:ext cx="496888" cy="498475"/>
              </a:xfrm>
              <a:custGeom>
                <a:avLst/>
                <a:gdLst>
                  <a:gd name="T0" fmla="*/ 52 w 57"/>
                  <a:gd name="T1" fmla="*/ 5 h 57"/>
                  <a:gd name="T2" fmla="*/ 38 w 57"/>
                  <a:gd name="T3" fmla="*/ 4 h 57"/>
                  <a:gd name="T4" fmla="*/ 37 w 57"/>
                  <a:gd name="T5" fmla="*/ 5 h 57"/>
                  <a:gd name="T6" fmla="*/ 4 w 57"/>
                  <a:gd name="T7" fmla="*/ 38 h 57"/>
                  <a:gd name="T8" fmla="*/ 5 w 57"/>
                  <a:gd name="T9" fmla="*/ 52 h 57"/>
                  <a:gd name="T10" fmla="*/ 19 w 57"/>
                  <a:gd name="T11" fmla="*/ 53 h 57"/>
                  <a:gd name="T12" fmla="*/ 19 w 57"/>
                  <a:gd name="T13" fmla="*/ 53 h 57"/>
                  <a:gd name="T14" fmla="*/ 19 w 57"/>
                  <a:gd name="T15" fmla="*/ 53 h 57"/>
                  <a:gd name="T16" fmla="*/ 18 w 57"/>
                  <a:gd name="T17" fmla="*/ 46 h 57"/>
                  <a:gd name="T18" fmla="*/ 25 w 57"/>
                  <a:gd name="T19" fmla="*/ 47 h 57"/>
                  <a:gd name="T20" fmla="*/ 25 w 57"/>
                  <a:gd name="T21" fmla="*/ 47 h 57"/>
                  <a:gd name="T22" fmla="*/ 26 w 57"/>
                  <a:gd name="T23" fmla="*/ 46 h 57"/>
                  <a:gd name="T24" fmla="*/ 26 w 57"/>
                  <a:gd name="T25" fmla="*/ 46 h 57"/>
                  <a:gd name="T26" fmla="*/ 25 w 57"/>
                  <a:gd name="T27" fmla="*/ 39 h 57"/>
                  <a:gd name="T28" fmla="*/ 32 w 57"/>
                  <a:gd name="T29" fmla="*/ 40 h 57"/>
                  <a:gd name="T30" fmla="*/ 32 w 57"/>
                  <a:gd name="T31" fmla="*/ 40 h 57"/>
                  <a:gd name="T32" fmla="*/ 33 w 57"/>
                  <a:gd name="T33" fmla="*/ 39 h 57"/>
                  <a:gd name="T34" fmla="*/ 33 w 57"/>
                  <a:gd name="T35" fmla="*/ 38 h 57"/>
                  <a:gd name="T36" fmla="*/ 32 w 57"/>
                  <a:gd name="T37" fmla="*/ 32 h 57"/>
                  <a:gd name="T38" fmla="*/ 39 w 57"/>
                  <a:gd name="T39" fmla="*/ 33 h 57"/>
                  <a:gd name="T40" fmla="*/ 39 w 57"/>
                  <a:gd name="T41" fmla="*/ 33 h 57"/>
                  <a:gd name="T42" fmla="*/ 41 w 57"/>
                  <a:gd name="T43" fmla="*/ 31 h 57"/>
                  <a:gd name="T44" fmla="*/ 41 w 57"/>
                  <a:gd name="T45" fmla="*/ 31 h 57"/>
                  <a:gd name="T46" fmla="*/ 40 w 57"/>
                  <a:gd name="T47" fmla="*/ 25 h 57"/>
                  <a:gd name="T48" fmla="*/ 46 w 57"/>
                  <a:gd name="T49" fmla="*/ 25 h 57"/>
                  <a:gd name="T50" fmla="*/ 47 w 57"/>
                  <a:gd name="T51" fmla="*/ 26 h 57"/>
                  <a:gd name="T52" fmla="*/ 52 w 57"/>
                  <a:gd name="T53" fmla="*/ 20 h 57"/>
                  <a:gd name="T54" fmla="*/ 53 w 57"/>
                  <a:gd name="T55" fmla="*/ 19 h 57"/>
                  <a:gd name="T56" fmla="*/ 52 w 57"/>
                  <a:gd name="T57" fmla="*/ 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7" h="57">
                    <a:moveTo>
                      <a:pt x="52" y="5"/>
                    </a:moveTo>
                    <a:cubicBezTo>
                      <a:pt x="48" y="1"/>
                      <a:pt x="42" y="0"/>
                      <a:pt x="38" y="4"/>
                    </a:cubicBezTo>
                    <a:cubicBezTo>
                      <a:pt x="37" y="5"/>
                      <a:pt x="37" y="5"/>
                      <a:pt x="37" y="5"/>
                    </a:cubicBezTo>
                    <a:cubicBezTo>
                      <a:pt x="4" y="38"/>
                      <a:pt x="4" y="38"/>
                      <a:pt x="4" y="38"/>
                    </a:cubicBezTo>
                    <a:cubicBezTo>
                      <a:pt x="0" y="42"/>
                      <a:pt x="1" y="48"/>
                      <a:pt x="5" y="52"/>
                    </a:cubicBezTo>
                    <a:cubicBezTo>
                      <a:pt x="9" y="56"/>
                      <a:pt x="15" y="57"/>
                      <a:pt x="19" y="53"/>
                    </a:cubicBezTo>
                    <a:cubicBezTo>
                      <a:pt x="19" y="53"/>
                      <a:pt x="19" y="53"/>
                      <a:pt x="19" y="53"/>
                    </a:cubicBezTo>
                    <a:cubicBezTo>
                      <a:pt x="19" y="53"/>
                      <a:pt x="19" y="53"/>
                      <a:pt x="19" y="53"/>
                    </a:cubicBezTo>
                    <a:cubicBezTo>
                      <a:pt x="18" y="46"/>
                      <a:pt x="18" y="46"/>
                      <a:pt x="18" y="46"/>
                    </a:cubicBezTo>
                    <a:cubicBezTo>
                      <a:pt x="25" y="47"/>
                      <a:pt x="25" y="47"/>
                      <a:pt x="25" y="47"/>
                    </a:cubicBezTo>
                    <a:cubicBezTo>
                      <a:pt x="25" y="47"/>
                      <a:pt x="25" y="47"/>
                      <a:pt x="25" y="47"/>
                    </a:cubicBezTo>
                    <a:cubicBezTo>
                      <a:pt x="26" y="46"/>
                      <a:pt x="26" y="46"/>
                      <a:pt x="26" y="46"/>
                    </a:cubicBezTo>
                    <a:cubicBezTo>
                      <a:pt x="26" y="46"/>
                      <a:pt x="26" y="46"/>
                      <a:pt x="26" y="46"/>
                    </a:cubicBezTo>
                    <a:cubicBezTo>
                      <a:pt x="25" y="39"/>
                      <a:pt x="25" y="39"/>
                      <a:pt x="25" y="39"/>
                    </a:cubicBezTo>
                    <a:cubicBezTo>
                      <a:pt x="32" y="40"/>
                      <a:pt x="32" y="40"/>
                      <a:pt x="32" y="40"/>
                    </a:cubicBezTo>
                    <a:cubicBezTo>
                      <a:pt x="32" y="40"/>
                      <a:pt x="32" y="40"/>
                      <a:pt x="32" y="40"/>
                    </a:cubicBezTo>
                    <a:cubicBezTo>
                      <a:pt x="33" y="39"/>
                      <a:pt x="33" y="39"/>
                      <a:pt x="33" y="39"/>
                    </a:cubicBezTo>
                    <a:cubicBezTo>
                      <a:pt x="33" y="38"/>
                      <a:pt x="33" y="38"/>
                      <a:pt x="33" y="38"/>
                    </a:cubicBezTo>
                    <a:cubicBezTo>
                      <a:pt x="32" y="32"/>
                      <a:pt x="32" y="32"/>
                      <a:pt x="32" y="32"/>
                    </a:cubicBezTo>
                    <a:cubicBezTo>
                      <a:pt x="39" y="33"/>
                      <a:pt x="39" y="33"/>
                      <a:pt x="39" y="33"/>
                    </a:cubicBezTo>
                    <a:cubicBezTo>
                      <a:pt x="39" y="33"/>
                      <a:pt x="39" y="33"/>
                      <a:pt x="39" y="33"/>
                    </a:cubicBezTo>
                    <a:cubicBezTo>
                      <a:pt x="41" y="31"/>
                      <a:pt x="41" y="31"/>
                      <a:pt x="41" y="31"/>
                    </a:cubicBezTo>
                    <a:cubicBezTo>
                      <a:pt x="41" y="31"/>
                      <a:pt x="41" y="31"/>
                      <a:pt x="41" y="31"/>
                    </a:cubicBezTo>
                    <a:cubicBezTo>
                      <a:pt x="40" y="25"/>
                      <a:pt x="40" y="25"/>
                      <a:pt x="40" y="25"/>
                    </a:cubicBezTo>
                    <a:cubicBezTo>
                      <a:pt x="46" y="25"/>
                      <a:pt x="46" y="25"/>
                      <a:pt x="46" y="25"/>
                    </a:cubicBezTo>
                    <a:cubicBezTo>
                      <a:pt x="47" y="26"/>
                      <a:pt x="47" y="26"/>
                      <a:pt x="47" y="26"/>
                    </a:cubicBezTo>
                    <a:cubicBezTo>
                      <a:pt x="52" y="20"/>
                      <a:pt x="52" y="20"/>
                      <a:pt x="52" y="20"/>
                    </a:cubicBezTo>
                    <a:cubicBezTo>
                      <a:pt x="53" y="19"/>
                      <a:pt x="53" y="19"/>
                      <a:pt x="53" y="19"/>
                    </a:cubicBezTo>
                    <a:cubicBezTo>
                      <a:pt x="57" y="15"/>
                      <a:pt x="56" y="9"/>
                      <a:pt x="5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grpSp>
        <p:grpSp>
          <p:nvGrpSpPr>
            <p:cNvPr id="24" name="组合 23">
              <a:extLst>
                <a:ext uri="{FF2B5EF4-FFF2-40B4-BE49-F238E27FC236}">
                  <a16:creationId xmlns:a16="http://schemas.microsoft.com/office/drawing/2014/main" id="{75508845-8339-4688-A496-09B29F2016D0}"/>
                </a:ext>
              </a:extLst>
            </p:cNvPr>
            <p:cNvGrpSpPr/>
            <p:nvPr/>
          </p:nvGrpSpPr>
          <p:grpSpPr>
            <a:xfrm>
              <a:off x="9519139" y="5230959"/>
              <a:ext cx="757239" cy="715963"/>
              <a:chOff x="9448800" y="5011738"/>
              <a:chExt cx="757238" cy="715963"/>
            </a:xfrm>
            <a:grpFill/>
          </p:grpSpPr>
          <p:sp>
            <p:nvSpPr>
              <p:cNvPr id="149" name="Freeform 35">
                <a:extLst>
                  <a:ext uri="{FF2B5EF4-FFF2-40B4-BE49-F238E27FC236}">
                    <a16:creationId xmlns:a16="http://schemas.microsoft.com/office/drawing/2014/main" id="{1A02F7F8-896C-4E3A-9BF0-C1054EAD920D}"/>
                  </a:ext>
                </a:extLst>
              </p:cNvPr>
              <p:cNvSpPr/>
              <p:nvPr/>
            </p:nvSpPr>
            <p:spPr bwMode="auto">
              <a:xfrm>
                <a:off x="9448800" y="5011738"/>
                <a:ext cx="452438" cy="715963"/>
              </a:xfrm>
              <a:custGeom>
                <a:avLst/>
                <a:gdLst>
                  <a:gd name="T0" fmla="*/ 42 w 52"/>
                  <a:gd name="T1" fmla="*/ 74 h 82"/>
                  <a:gd name="T2" fmla="*/ 41 w 52"/>
                  <a:gd name="T3" fmla="*/ 74 h 82"/>
                  <a:gd name="T4" fmla="*/ 41 w 52"/>
                  <a:gd name="T5" fmla="*/ 73 h 82"/>
                  <a:gd name="T6" fmla="*/ 41 w 52"/>
                  <a:gd name="T7" fmla="*/ 68 h 82"/>
                  <a:gd name="T8" fmla="*/ 52 w 52"/>
                  <a:gd name="T9" fmla="*/ 44 h 82"/>
                  <a:gd name="T10" fmla="*/ 38 w 52"/>
                  <a:gd name="T11" fmla="*/ 32 h 82"/>
                  <a:gd name="T12" fmla="*/ 33 w 52"/>
                  <a:gd name="T13" fmla="*/ 30 h 82"/>
                  <a:gd name="T14" fmla="*/ 37 w 52"/>
                  <a:gd name="T15" fmla="*/ 28 h 82"/>
                  <a:gd name="T16" fmla="*/ 45 w 52"/>
                  <a:gd name="T17" fmla="*/ 15 h 82"/>
                  <a:gd name="T18" fmla="*/ 28 w 52"/>
                  <a:gd name="T19" fmla="*/ 0 h 82"/>
                  <a:gd name="T20" fmla="*/ 11 w 52"/>
                  <a:gd name="T21" fmla="*/ 15 h 82"/>
                  <a:gd name="T22" fmla="*/ 19 w 52"/>
                  <a:gd name="T23" fmla="*/ 28 h 82"/>
                  <a:gd name="T24" fmla="*/ 23 w 52"/>
                  <a:gd name="T25" fmla="*/ 30 h 82"/>
                  <a:gd name="T26" fmla="*/ 19 w 52"/>
                  <a:gd name="T27" fmla="*/ 32 h 82"/>
                  <a:gd name="T28" fmla="*/ 0 w 52"/>
                  <a:gd name="T29" fmla="*/ 63 h 82"/>
                  <a:gd name="T30" fmla="*/ 0 w 52"/>
                  <a:gd name="T31" fmla="*/ 68 h 82"/>
                  <a:gd name="T32" fmla="*/ 28 w 52"/>
                  <a:gd name="T33" fmla="*/ 82 h 82"/>
                  <a:gd name="T34" fmla="*/ 45 w 52"/>
                  <a:gd name="T35" fmla="*/ 78 h 82"/>
                  <a:gd name="T36" fmla="*/ 42 w 52"/>
                  <a:gd name="T37" fmla="*/ 74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 h="82">
                    <a:moveTo>
                      <a:pt x="42" y="74"/>
                    </a:moveTo>
                    <a:cubicBezTo>
                      <a:pt x="41" y="74"/>
                      <a:pt x="41" y="74"/>
                      <a:pt x="41" y="74"/>
                    </a:cubicBezTo>
                    <a:cubicBezTo>
                      <a:pt x="41" y="73"/>
                      <a:pt x="41" y="73"/>
                      <a:pt x="41" y="73"/>
                    </a:cubicBezTo>
                    <a:cubicBezTo>
                      <a:pt x="41" y="72"/>
                      <a:pt x="41" y="70"/>
                      <a:pt x="41" y="68"/>
                    </a:cubicBezTo>
                    <a:cubicBezTo>
                      <a:pt x="41" y="58"/>
                      <a:pt x="45" y="50"/>
                      <a:pt x="52" y="44"/>
                    </a:cubicBezTo>
                    <a:cubicBezTo>
                      <a:pt x="48" y="39"/>
                      <a:pt x="43" y="34"/>
                      <a:pt x="38" y="32"/>
                    </a:cubicBezTo>
                    <a:cubicBezTo>
                      <a:pt x="33" y="30"/>
                      <a:pt x="33" y="30"/>
                      <a:pt x="33" y="30"/>
                    </a:cubicBezTo>
                    <a:cubicBezTo>
                      <a:pt x="37" y="28"/>
                      <a:pt x="37" y="28"/>
                      <a:pt x="37" y="28"/>
                    </a:cubicBezTo>
                    <a:cubicBezTo>
                      <a:pt x="42" y="25"/>
                      <a:pt x="45" y="20"/>
                      <a:pt x="45" y="15"/>
                    </a:cubicBezTo>
                    <a:cubicBezTo>
                      <a:pt x="45" y="7"/>
                      <a:pt x="38" y="0"/>
                      <a:pt x="28" y="0"/>
                    </a:cubicBezTo>
                    <a:cubicBezTo>
                      <a:pt x="19" y="0"/>
                      <a:pt x="11" y="7"/>
                      <a:pt x="11" y="15"/>
                    </a:cubicBezTo>
                    <a:cubicBezTo>
                      <a:pt x="11" y="20"/>
                      <a:pt x="14" y="25"/>
                      <a:pt x="19" y="28"/>
                    </a:cubicBezTo>
                    <a:cubicBezTo>
                      <a:pt x="23" y="30"/>
                      <a:pt x="23" y="30"/>
                      <a:pt x="23" y="30"/>
                    </a:cubicBezTo>
                    <a:cubicBezTo>
                      <a:pt x="19" y="32"/>
                      <a:pt x="19" y="32"/>
                      <a:pt x="19" y="32"/>
                    </a:cubicBezTo>
                    <a:cubicBezTo>
                      <a:pt x="8" y="36"/>
                      <a:pt x="0" y="48"/>
                      <a:pt x="0" y="63"/>
                    </a:cubicBezTo>
                    <a:cubicBezTo>
                      <a:pt x="0" y="65"/>
                      <a:pt x="0" y="66"/>
                      <a:pt x="0" y="68"/>
                    </a:cubicBezTo>
                    <a:cubicBezTo>
                      <a:pt x="7" y="77"/>
                      <a:pt x="17" y="82"/>
                      <a:pt x="28" y="82"/>
                    </a:cubicBezTo>
                    <a:cubicBezTo>
                      <a:pt x="34" y="82"/>
                      <a:pt x="40" y="80"/>
                      <a:pt x="45" y="78"/>
                    </a:cubicBezTo>
                    <a:cubicBezTo>
                      <a:pt x="44" y="77"/>
                      <a:pt x="43" y="76"/>
                      <a:pt x="42"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50" name="Freeform 36">
                <a:extLst>
                  <a:ext uri="{FF2B5EF4-FFF2-40B4-BE49-F238E27FC236}">
                    <a16:creationId xmlns:a16="http://schemas.microsoft.com/office/drawing/2014/main" id="{EEDF3766-8761-4916-9769-A1A2F64E051E}"/>
                  </a:ext>
                </a:extLst>
              </p:cNvPr>
              <p:cNvSpPr/>
              <p:nvPr/>
            </p:nvSpPr>
            <p:spPr bwMode="auto">
              <a:xfrm>
                <a:off x="9840913" y="5194301"/>
                <a:ext cx="365125" cy="533400"/>
              </a:xfrm>
              <a:custGeom>
                <a:avLst/>
                <a:gdLst>
                  <a:gd name="T0" fmla="*/ 28 w 42"/>
                  <a:gd name="T1" fmla="*/ 24 h 61"/>
                  <a:gd name="T2" fmla="*/ 24 w 42"/>
                  <a:gd name="T3" fmla="*/ 22 h 61"/>
                  <a:gd name="T4" fmla="*/ 28 w 42"/>
                  <a:gd name="T5" fmla="*/ 20 h 61"/>
                  <a:gd name="T6" fmla="*/ 33 w 42"/>
                  <a:gd name="T7" fmla="*/ 11 h 61"/>
                  <a:gd name="T8" fmla="*/ 21 w 42"/>
                  <a:gd name="T9" fmla="*/ 0 h 61"/>
                  <a:gd name="T10" fmla="*/ 9 w 42"/>
                  <a:gd name="T11" fmla="*/ 11 h 61"/>
                  <a:gd name="T12" fmla="*/ 15 w 42"/>
                  <a:gd name="T13" fmla="*/ 20 h 61"/>
                  <a:gd name="T14" fmla="*/ 19 w 42"/>
                  <a:gd name="T15" fmla="*/ 22 h 61"/>
                  <a:gd name="T16" fmla="*/ 14 w 42"/>
                  <a:gd name="T17" fmla="*/ 24 h 61"/>
                  <a:gd name="T18" fmla="*/ 13 w 42"/>
                  <a:gd name="T19" fmla="*/ 25 h 61"/>
                  <a:gd name="T20" fmla="*/ 11 w 42"/>
                  <a:gd name="T21" fmla="*/ 26 h 61"/>
                  <a:gd name="T22" fmla="*/ 9 w 42"/>
                  <a:gd name="T23" fmla="*/ 28 h 61"/>
                  <a:gd name="T24" fmla="*/ 0 w 42"/>
                  <a:gd name="T25" fmla="*/ 47 h 61"/>
                  <a:gd name="T26" fmla="*/ 1 w 42"/>
                  <a:gd name="T27" fmla="*/ 51 h 61"/>
                  <a:gd name="T28" fmla="*/ 4 w 42"/>
                  <a:gd name="T29" fmla="*/ 54 h 61"/>
                  <a:gd name="T30" fmla="*/ 6 w 42"/>
                  <a:gd name="T31" fmla="*/ 56 h 61"/>
                  <a:gd name="T32" fmla="*/ 8 w 42"/>
                  <a:gd name="T33" fmla="*/ 57 h 61"/>
                  <a:gd name="T34" fmla="*/ 21 w 42"/>
                  <a:gd name="T35" fmla="*/ 61 h 61"/>
                  <a:gd name="T36" fmla="*/ 42 w 42"/>
                  <a:gd name="T37" fmla="*/ 51 h 61"/>
                  <a:gd name="T38" fmla="*/ 42 w 42"/>
                  <a:gd name="T39" fmla="*/ 47 h 61"/>
                  <a:gd name="T40" fmla="*/ 28 w 42"/>
                  <a:gd name="T41" fmla="*/ 2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61">
                    <a:moveTo>
                      <a:pt x="28" y="24"/>
                    </a:moveTo>
                    <a:cubicBezTo>
                      <a:pt x="24" y="22"/>
                      <a:pt x="24" y="22"/>
                      <a:pt x="24" y="22"/>
                    </a:cubicBezTo>
                    <a:cubicBezTo>
                      <a:pt x="28" y="20"/>
                      <a:pt x="28" y="20"/>
                      <a:pt x="28" y="20"/>
                    </a:cubicBezTo>
                    <a:cubicBezTo>
                      <a:pt x="31" y="18"/>
                      <a:pt x="33" y="15"/>
                      <a:pt x="33" y="11"/>
                    </a:cubicBezTo>
                    <a:cubicBezTo>
                      <a:pt x="33" y="5"/>
                      <a:pt x="28" y="0"/>
                      <a:pt x="21" y="0"/>
                    </a:cubicBezTo>
                    <a:cubicBezTo>
                      <a:pt x="14" y="0"/>
                      <a:pt x="9" y="5"/>
                      <a:pt x="9" y="11"/>
                    </a:cubicBezTo>
                    <a:cubicBezTo>
                      <a:pt x="9" y="15"/>
                      <a:pt x="11" y="18"/>
                      <a:pt x="15" y="20"/>
                    </a:cubicBezTo>
                    <a:cubicBezTo>
                      <a:pt x="19" y="22"/>
                      <a:pt x="19" y="22"/>
                      <a:pt x="19" y="22"/>
                    </a:cubicBezTo>
                    <a:cubicBezTo>
                      <a:pt x="14" y="24"/>
                      <a:pt x="14" y="24"/>
                      <a:pt x="14" y="24"/>
                    </a:cubicBezTo>
                    <a:cubicBezTo>
                      <a:pt x="14" y="24"/>
                      <a:pt x="13" y="25"/>
                      <a:pt x="13" y="25"/>
                    </a:cubicBezTo>
                    <a:cubicBezTo>
                      <a:pt x="12" y="25"/>
                      <a:pt x="11" y="26"/>
                      <a:pt x="11" y="26"/>
                    </a:cubicBezTo>
                    <a:cubicBezTo>
                      <a:pt x="10" y="27"/>
                      <a:pt x="9" y="27"/>
                      <a:pt x="9" y="28"/>
                    </a:cubicBezTo>
                    <a:cubicBezTo>
                      <a:pt x="4" y="32"/>
                      <a:pt x="0" y="39"/>
                      <a:pt x="0" y="47"/>
                    </a:cubicBezTo>
                    <a:cubicBezTo>
                      <a:pt x="0" y="48"/>
                      <a:pt x="1" y="50"/>
                      <a:pt x="1" y="51"/>
                    </a:cubicBezTo>
                    <a:cubicBezTo>
                      <a:pt x="2" y="52"/>
                      <a:pt x="3" y="53"/>
                      <a:pt x="4" y="54"/>
                    </a:cubicBezTo>
                    <a:cubicBezTo>
                      <a:pt x="4" y="55"/>
                      <a:pt x="5" y="55"/>
                      <a:pt x="6" y="56"/>
                    </a:cubicBezTo>
                    <a:cubicBezTo>
                      <a:pt x="6" y="56"/>
                      <a:pt x="7" y="57"/>
                      <a:pt x="8" y="57"/>
                    </a:cubicBezTo>
                    <a:cubicBezTo>
                      <a:pt x="12" y="60"/>
                      <a:pt x="16" y="61"/>
                      <a:pt x="21" y="61"/>
                    </a:cubicBezTo>
                    <a:cubicBezTo>
                      <a:pt x="29" y="61"/>
                      <a:pt x="37" y="57"/>
                      <a:pt x="42" y="51"/>
                    </a:cubicBezTo>
                    <a:cubicBezTo>
                      <a:pt x="42" y="50"/>
                      <a:pt x="42" y="48"/>
                      <a:pt x="42" y="47"/>
                    </a:cubicBezTo>
                    <a:cubicBezTo>
                      <a:pt x="42" y="36"/>
                      <a:pt x="36" y="27"/>
                      <a:pt x="28"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grpSp>
        <p:grpSp>
          <p:nvGrpSpPr>
            <p:cNvPr id="25" name="组合 24">
              <a:extLst>
                <a:ext uri="{FF2B5EF4-FFF2-40B4-BE49-F238E27FC236}">
                  <a16:creationId xmlns:a16="http://schemas.microsoft.com/office/drawing/2014/main" id="{72408AA0-57B6-45E0-98F6-C6809752EA73}"/>
                </a:ext>
              </a:extLst>
            </p:cNvPr>
            <p:cNvGrpSpPr/>
            <p:nvPr/>
          </p:nvGrpSpPr>
          <p:grpSpPr>
            <a:xfrm>
              <a:off x="4237527" y="5230959"/>
              <a:ext cx="565151" cy="715963"/>
              <a:chOff x="4167188" y="5011738"/>
              <a:chExt cx="565150" cy="715963"/>
            </a:xfrm>
            <a:grpFill/>
          </p:grpSpPr>
          <p:sp>
            <p:nvSpPr>
              <p:cNvPr id="147" name="Freeform 37">
                <a:extLst>
                  <a:ext uri="{FF2B5EF4-FFF2-40B4-BE49-F238E27FC236}">
                    <a16:creationId xmlns:a16="http://schemas.microsoft.com/office/drawing/2014/main" id="{AB52B8DF-5532-42A0-8C5E-61841F7AA354}"/>
                  </a:ext>
                </a:extLst>
              </p:cNvPr>
              <p:cNvSpPr>
                <a:spLocks noEditPoints="1"/>
              </p:cNvSpPr>
              <p:nvPr/>
            </p:nvSpPr>
            <p:spPr bwMode="auto">
              <a:xfrm>
                <a:off x="4167188" y="5281613"/>
                <a:ext cx="565150" cy="446088"/>
              </a:xfrm>
              <a:custGeom>
                <a:avLst/>
                <a:gdLst>
                  <a:gd name="T0" fmla="*/ 65 w 65"/>
                  <a:gd name="T1" fmla="*/ 16 h 51"/>
                  <a:gd name="T2" fmla="*/ 65 w 65"/>
                  <a:gd name="T3" fmla="*/ 8 h 51"/>
                  <a:gd name="T4" fmla="*/ 56 w 65"/>
                  <a:gd name="T5" fmla="*/ 0 h 51"/>
                  <a:gd name="T6" fmla="*/ 8 w 65"/>
                  <a:gd name="T7" fmla="*/ 0 h 51"/>
                  <a:gd name="T8" fmla="*/ 0 w 65"/>
                  <a:gd name="T9" fmla="*/ 8 h 51"/>
                  <a:gd name="T10" fmla="*/ 0 w 65"/>
                  <a:gd name="T11" fmla="*/ 43 h 51"/>
                  <a:gd name="T12" fmla="*/ 8 w 65"/>
                  <a:gd name="T13" fmla="*/ 51 h 51"/>
                  <a:gd name="T14" fmla="*/ 56 w 65"/>
                  <a:gd name="T15" fmla="*/ 51 h 51"/>
                  <a:gd name="T16" fmla="*/ 65 w 65"/>
                  <a:gd name="T17" fmla="*/ 43 h 51"/>
                  <a:gd name="T18" fmla="*/ 65 w 65"/>
                  <a:gd name="T19" fmla="*/ 41 h 51"/>
                  <a:gd name="T20" fmla="*/ 54 w 65"/>
                  <a:gd name="T21" fmla="*/ 41 h 51"/>
                  <a:gd name="T22" fmla="*/ 54 w 65"/>
                  <a:gd name="T23" fmla="*/ 36 h 51"/>
                  <a:gd name="T24" fmla="*/ 65 w 65"/>
                  <a:gd name="T25" fmla="*/ 36 h 51"/>
                  <a:gd name="T26" fmla="*/ 65 w 65"/>
                  <a:gd name="T27" fmla="*/ 31 h 51"/>
                  <a:gd name="T28" fmla="*/ 54 w 65"/>
                  <a:gd name="T29" fmla="*/ 31 h 51"/>
                  <a:gd name="T30" fmla="*/ 54 w 65"/>
                  <a:gd name="T31" fmla="*/ 26 h 51"/>
                  <a:gd name="T32" fmla="*/ 65 w 65"/>
                  <a:gd name="T33" fmla="*/ 26 h 51"/>
                  <a:gd name="T34" fmla="*/ 65 w 65"/>
                  <a:gd name="T35" fmla="*/ 20 h 51"/>
                  <a:gd name="T36" fmla="*/ 54 w 65"/>
                  <a:gd name="T37" fmla="*/ 20 h 51"/>
                  <a:gd name="T38" fmla="*/ 54 w 65"/>
                  <a:gd name="T39" fmla="*/ 16 h 51"/>
                  <a:gd name="T40" fmla="*/ 65 w 65"/>
                  <a:gd name="T41" fmla="*/ 16 h 51"/>
                  <a:gd name="T42" fmla="*/ 35 w 65"/>
                  <a:gd name="T43" fmla="*/ 30 h 51"/>
                  <a:gd name="T44" fmla="*/ 35 w 65"/>
                  <a:gd name="T45" fmla="*/ 35 h 51"/>
                  <a:gd name="T46" fmla="*/ 32 w 65"/>
                  <a:gd name="T47" fmla="*/ 37 h 51"/>
                  <a:gd name="T48" fmla="*/ 29 w 65"/>
                  <a:gd name="T49" fmla="*/ 35 h 51"/>
                  <a:gd name="T50" fmla="*/ 29 w 65"/>
                  <a:gd name="T51" fmla="*/ 30 h 51"/>
                  <a:gd name="T52" fmla="*/ 25 w 65"/>
                  <a:gd name="T53" fmla="*/ 24 h 51"/>
                  <a:gd name="T54" fmla="*/ 32 w 65"/>
                  <a:gd name="T55" fmla="*/ 17 h 51"/>
                  <a:gd name="T56" fmla="*/ 39 w 65"/>
                  <a:gd name="T57" fmla="*/ 24 h 51"/>
                  <a:gd name="T58" fmla="*/ 35 w 65"/>
                  <a:gd name="T59" fmla="*/ 3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 h="51">
                    <a:moveTo>
                      <a:pt x="65" y="16"/>
                    </a:moveTo>
                    <a:cubicBezTo>
                      <a:pt x="65" y="8"/>
                      <a:pt x="65" y="8"/>
                      <a:pt x="65" y="8"/>
                    </a:cubicBezTo>
                    <a:cubicBezTo>
                      <a:pt x="65" y="4"/>
                      <a:pt x="61" y="0"/>
                      <a:pt x="56" y="0"/>
                    </a:cubicBezTo>
                    <a:cubicBezTo>
                      <a:pt x="8" y="0"/>
                      <a:pt x="8" y="0"/>
                      <a:pt x="8" y="0"/>
                    </a:cubicBezTo>
                    <a:cubicBezTo>
                      <a:pt x="3" y="0"/>
                      <a:pt x="0" y="4"/>
                      <a:pt x="0" y="8"/>
                    </a:cubicBezTo>
                    <a:cubicBezTo>
                      <a:pt x="0" y="43"/>
                      <a:pt x="0" y="43"/>
                      <a:pt x="0" y="43"/>
                    </a:cubicBezTo>
                    <a:cubicBezTo>
                      <a:pt x="0" y="47"/>
                      <a:pt x="3" y="51"/>
                      <a:pt x="8" y="51"/>
                    </a:cubicBezTo>
                    <a:cubicBezTo>
                      <a:pt x="56" y="51"/>
                      <a:pt x="56" y="51"/>
                      <a:pt x="56" y="51"/>
                    </a:cubicBezTo>
                    <a:cubicBezTo>
                      <a:pt x="61" y="51"/>
                      <a:pt x="65" y="47"/>
                      <a:pt x="65" y="43"/>
                    </a:cubicBezTo>
                    <a:cubicBezTo>
                      <a:pt x="65" y="41"/>
                      <a:pt x="65" y="41"/>
                      <a:pt x="65" y="41"/>
                    </a:cubicBezTo>
                    <a:cubicBezTo>
                      <a:pt x="54" y="41"/>
                      <a:pt x="54" y="41"/>
                      <a:pt x="54" y="41"/>
                    </a:cubicBezTo>
                    <a:cubicBezTo>
                      <a:pt x="54" y="36"/>
                      <a:pt x="54" y="36"/>
                      <a:pt x="54" y="36"/>
                    </a:cubicBezTo>
                    <a:cubicBezTo>
                      <a:pt x="65" y="36"/>
                      <a:pt x="65" y="36"/>
                      <a:pt x="65" y="36"/>
                    </a:cubicBezTo>
                    <a:cubicBezTo>
                      <a:pt x="65" y="31"/>
                      <a:pt x="65" y="31"/>
                      <a:pt x="65" y="31"/>
                    </a:cubicBezTo>
                    <a:cubicBezTo>
                      <a:pt x="54" y="31"/>
                      <a:pt x="54" y="31"/>
                      <a:pt x="54" y="31"/>
                    </a:cubicBezTo>
                    <a:cubicBezTo>
                      <a:pt x="54" y="26"/>
                      <a:pt x="54" y="26"/>
                      <a:pt x="54" y="26"/>
                    </a:cubicBezTo>
                    <a:cubicBezTo>
                      <a:pt x="65" y="26"/>
                      <a:pt x="65" y="26"/>
                      <a:pt x="65" y="26"/>
                    </a:cubicBezTo>
                    <a:cubicBezTo>
                      <a:pt x="65" y="20"/>
                      <a:pt x="65" y="20"/>
                      <a:pt x="65" y="20"/>
                    </a:cubicBezTo>
                    <a:cubicBezTo>
                      <a:pt x="54" y="20"/>
                      <a:pt x="54" y="20"/>
                      <a:pt x="54" y="20"/>
                    </a:cubicBezTo>
                    <a:cubicBezTo>
                      <a:pt x="54" y="16"/>
                      <a:pt x="54" y="16"/>
                      <a:pt x="54" y="16"/>
                    </a:cubicBezTo>
                    <a:lnTo>
                      <a:pt x="65" y="16"/>
                    </a:lnTo>
                    <a:close/>
                    <a:moveTo>
                      <a:pt x="35" y="30"/>
                    </a:moveTo>
                    <a:cubicBezTo>
                      <a:pt x="35" y="35"/>
                      <a:pt x="35" y="35"/>
                      <a:pt x="35" y="35"/>
                    </a:cubicBezTo>
                    <a:cubicBezTo>
                      <a:pt x="35" y="36"/>
                      <a:pt x="34" y="37"/>
                      <a:pt x="32" y="37"/>
                    </a:cubicBezTo>
                    <a:cubicBezTo>
                      <a:pt x="30" y="37"/>
                      <a:pt x="29" y="36"/>
                      <a:pt x="29" y="35"/>
                    </a:cubicBezTo>
                    <a:cubicBezTo>
                      <a:pt x="29" y="30"/>
                      <a:pt x="29" y="30"/>
                      <a:pt x="29" y="30"/>
                    </a:cubicBezTo>
                    <a:cubicBezTo>
                      <a:pt x="27" y="28"/>
                      <a:pt x="25" y="26"/>
                      <a:pt x="25" y="24"/>
                    </a:cubicBezTo>
                    <a:cubicBezTo>
                      <a:pt x="25" y="20"/>
                      <a:pt x="28" y="17"/>
                      <a:pt x="32" y="17"/>
                    </a:cubicBezTo>
                    <a:cubicBezTo>
                      <a:pt x="36" y="17"/>
                      <a:pt x="39" y="20"/>
                      <a:pt x="39" y="24"/>
                    </a:cubicBezTo>
                    <a:cubicBezTo>
                      <a:pt x="39" y="26"/>
                      <a:pt x="37" y="28"/>
                      <a:pt x="3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48" name="Freeform 38">
                <a:extLst>
                  <a:ext uri="{FF2B5EF4-FFF2-40B4-BE49-F238E27FC236}">
                    <a16:creationId xmlns:a16="http://schemas.microsoft.com/office/drawing/2014/main" id="{09B84AEB-9887-48C4-BB19-1CAFD128EEEA}"/>
                  </a:ext>
                </a:extLst>
              </p:cNvPr>
              <p:cNvSpPr/>
              <p:nvPr/>
            </p:nvSpPr>
            <p:spPr bwMode="auto">
              <a:xfrm>
                <a:off x="4219575" y="5011738"/>
                <a:ext cx="452438" cy="252413"/>
              </a:xfrm>
              <a:custGeom>
                <a:avLst/>
                <a:gdLst>
                  <a:gd name="T0" fmla="*/ 9 w 52"/>
                  <a:gd name="T1" fmla="*/ 20 h 29"/>
                  <a:gd name="T2" fmla="*/ 22 w 52"/>
                  <a:gd name="T3" fmla="*/ 7 h 29"/>
                  <a:gd name="T4" fmla="*/ 30 w 52"/>
                  <a:gd name="T5" fmla="*/ 7 h 29"/>
                  <a:gd name="T6" fmla="*/ 43 w 52"/>
                  <a:gd name="T7" fmla="*/ 20 h 29"/>
                  <a:gd name="T8" fmla="*/ 43 w 52"/>
                  <a:gd name="T9" fmla="*/ 29 h 29"/>
                  <a:gd name="T10" fmla="*/ 52 w 52"/>
                  <a:gd name="T11" fmla="*/ 29 h 29"/>
                  <a:gd name="T12" fmla="*/ 52 w 52"/>
                  <a:gd name="T13" fmla="*/ 18 h 29"/>
                  <a:gd name="T14" fmla="*/ 35 w 52"/>
                  <a:gd name="T15" fmla="*/ 0 h 29"/>
                  <a:gd name="T16" fmla="*/ 18 w 52"/>
                  <a:gd name="T17" fmla="*/ 0 h 29"/>
                  <a:gd name="T18" fmla="*/ 0 w 52"/>
                  <a:gd name="T19" fmla="*/ 18 h 29"/>
                  <a:gd name="T20" fmla="*/ 0 w 52"/>
                  <a:gd name="T21" fmla="*/ 29 h 29"/>
                  <a:gd name="T22" fmla="*/ 9 w 52"/>
                  <a:gd name="T23" fmla="*/ 29 h 29"/>
                  <a:gd name="T24" fmla="*/ 9 w 52"/>
                  <a:gd name="T25" fmla="*/ 2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29">
                    <a:moveTo>
                      <a:pt x="9" y="20"/>
                    </a:moveTo>
                    <a:cubicBezTo>
                      <a:pt x="9" y="13"/>
                      <a:pt x="15" y="7"/>
                      <a:pt x="22" y="7"/>
                    </a:cubicBezTo>
                    <a:cubicBezTo>
                      <a:pt x="30" y="7"/>
                      <a:pt x="30" y="7"/>
                      <a:pt x="30" y="7"/>
                    </a:cubicBezTo>
                    <a:cubicBezTo>
                      <a:pt x="37" y="7"/>
                      <a:pt x="43" y="13"/>
                      <a:pt x="43" y="20"/>
                    </a:cubicBezTo>
                    <a:cubicBezTo>
                      <a:pt x="43" y="29"/>
                      <a:pt x="43" y="29"/>
                      <a:pt x="43" y="29"/>
                    </a:cubicBezTo>
                    <a:cubicBezTo>
                      <a:pt x="52" y="29"/>
                      <a:pt x="52" y="29"/>
                      <a:pt x="52" y="29"/>
                    </a:cubicBezTo>
                    <a:cubicBezTo>
                      <a:pt x="52" y="18"/>
                      <a:pt x="52" y="18"/>
                      <a:pt x="52" y="18"/>
                    </a:cubicBezTo>
                    <a:cubicBezTo>
                      <a:pt x="52" y="8"/>
                      <a:pt x="44" y="0"/>
                      <a:pt x="35" y="0"/>
                    </a:cubicBezTo>
                    <a:cubicBezTo>
                      <a:pt x="18" y="0"/>
                      <a:pt x="18" y="0"/>
                      <a:pt x="18" y="0"/>
                    </a:cubicBezTo>
                    <a:cubicBezTo>
                      <a:pt x="8" y="0"/>
                      <a:pt x="0" y="8"/>
                      <a:pt x="0" y="18"/>
                    </a:cubicBezTo>
                    <a:cubicBezTo>
                      <a:pt x="0" y="29"/>
                      <a:pt x="0" y="29"/>
                      <a:pt x="0" y="29"/>
                    </a:cubicBezTo>
                    <a:cubicBezTo>
                      <a:pt x="9" y="29"/>
                      <a:pt x="9" y="29"/>
                      <a:pt x="9" y="29"/>
                    </a:cubicBezTo>
                    <a:lnTo>
                      <a:pt x="9"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grpSp>
        <p:sp>
          <p:nvSpPr>
            <p:cNvPr id="27" name="Freeform 39">
              <a:extLst>
                <a:ext uri="{FF2B5EF4-FFF2-40B4-BE49-F238E27FC236}">
                  <a16:creationId xmlns:a16="http://schemas.microsoft.com/office/drawing/2014/main" id="{F0D0E72C-F734-4226-905D-ADB0FBEE2552}"/>
                </a:ext>
              </a:extLst>
            </p:cNvPr>
            <p:cNvSpPr>
              <a:spLocks noEditPoints="1"/>
            </p:cNvSpPr>
            <p:nvPr/>
          </p:nvSpPr>
          <p:spPr bwMode="auto">
            <a:xfrm>
              <a:off x="6344139" y="5238897"/>
              <a:ext cx="704851" cy="698500"/>
            </a:xfrm>
            <a:custGeom>
              <a:avLst/>
              <a:gdLst>
                <a:gd name="T0" fmla="*/ 46 w 81"/>
                <a:gd name="T1" fmla="*/ 0 h 80"/>
                <a:gd name="T2" fmla="*/ 0 w 81"/>
                <a:gd name="T3" fmla="*/ 65 h 80"/>
                <a:gd name="T4" fmla="*/ 62 w 81"/>
                <a:gd name="T5" fmla="*/ 67 h 80"/>
                <a:gd name="T6" fmla="*/ 62 w 81"/>
                <a:gd name="T7" fmla="*/ 26 h 80"/>
                <a:gd name="T8" fmla="*/ 57 w 81"/>
                <a:gd name="T9" fmla="*/ 10 h 80"/>
                <a:gd name="T10" fmla="*/ 5 w 81"/>
                <a:gd name="T11" fmla="*/ 10 h 80"/>
                <a:gd name="T12" fmla="*/ 42 w 81"/>
                <a:gd name="T13" fmla="*/ 44 h 80"/>
                <a:gd name="T14" fmla="*/ 45 w 81"/>
                <a:gd name="T15" fmla="*/ 44 h 80"/>
                <a:gd name="T16" fmla="*/ 48 w 81"/>
                <a:gd name="T17" fmla="*/ 43 h 80"/>
                <a:gd name="T18" fmla="*/ 47 w 81"/>
                <a:gd name="T19" fmla="*/ 46 h 80"/>
                <a:gd name="T20" fmla="*/ 44 w 81"/>
                <a:gd name="T21" fmla="*/ 47 h 80"/>
                <a:gd name="T22" fmla="*/ 40 w 81"/>
                <a:gd name="T23" fmla="*/ 37 h 80"/>
                <a:gd name="T24" fmla="*/ 48 w 81"/>
                <a:gd name="T25" fmla="*/ 41 h 80"/>
                <a:gd name="T26" fmla="*/ 42 w 81"/>
                <a:gd name="T27" fmla="*/ 43 h 80"/>
                <a:gd name="T28" fmla="*/ 36 w 81"/>
                <a:gd name="T29" fmla="*/ 38 h 80"/>
                <a:gd name="T30" fmla="*/ 32 w 81"/>
                <a:gd name="T31" fmla="*/ 42 h 80"/>
                <a:gd name="T32" fmla="*/ 32 w 81"/>
                <a:gd name="T33" fmla="*/ 36 h 80"/>
                <a:gd name="T34" fmla="*/ 33 w 81"/>
                <a:gd name="T35" fmla="*/ 33 h 80"/>
                <a:gd name="T36" fmla="*/ 38 w 81"/>
                <a:gd name="T37" fmla="*/ 32 h 80"/>
                <a:gd name="T38" fmla="*/ 38 w 81"/>
                <a:gd name="T39" fmla="*/ 35 h 80"/>
                <a:gd name="T40" fmla="*/ 35 w 81"/>
                <a:gd name="T41" fmla="*/ 36 h 80"/>
                <a:gd name="T42" fmla="*/ 31 w 81"/>
                <a:gd name="T43" fmla="*/ 37 h 80"/>
                <a:gd name="T44" fmla="*/ 27 w 81"/>
                <a:gd name="T45" fmla="*/ 46 h 80"/>
                <a:gd name="T46" fmla="*/ 24 w 81"/>
                <a:gd name="T47" fmla="*/ 37 h 80"/>
                <a:gd name="T48" fmla="*/ 25 w 81"/>
                <a:gd name="T49" fmla="*/ 34 h 80"/>
                <a:gd name="T50" fmla="*/ 30 w 81"/>
                <a:gd name="T51" fmla="*/ 32 h 80"/>
                <a:gd name="T52" fmla="*/ 31 w 81"/>
                <a:gd name="T53" fmla="*/ 35 h 80"/>
                <a:gd name="T54" fmla="*/ 28 w 81"/>
                <a:gd name="T55" fmla="*/ 35 h 80"/>
                <a:gd name="T56" fmla="*/ 7 w 81"/>
                <a:gd name="T57" fmla="*/ 44 h 80"/>
                <a:gd name="T58" fmla="*/ 11 w 81"/>
                <a:gd name="T59" fmla="*/ 44 h 80"/>
                <a:gd name="T60" fmla="*/ 12 w 81"/>
                <a:gd name="T61" fmla="*/ 44 h 80"/>
                <a:gd name="T62" fmla="*/ 11 w 81"/>
                <a:gd name="T63" fmla="*/ 46 h 80"/>
                <a:gd name="T64" fmla="*/ 7 w 81"/>
                <a:gd name="T65" fmla="*/ 46 h 80"/>
                <a:gd name="T66" fmla="*/ 3 w 81"/>
                <a:gd name="T67" fmla="*/ 41 h 80"/>
                <a:gd name="T68" fmla="*/ 7 w 81"/>
                <a:gd name="T69" fmla="*/ 36 h 80"/>
                <a:gd name="T70" fmla="*/ 12 w 81"/>
                <a:gd name="T71" fmla="*/ 37 h 80"/>
                <a:gd name="T72" fmla="*/ 11 w 81"/>
                <a:gd name="T73" fmla="*/ 39 h 80"/>
                <a:gd name="T74" fmla="*/ 9 w 81"/>
                <a:gd name="T75" fmla="*/ 38 h 80"/>
                <a:gd name="T76" fmla="*/ 7 w 81"/>
                <a:gd name="T77" fmla="*/ 44 h 80"/>
                <a:gd name="T78" fmla="*/ 22 w 81"/>
                <a:gd name="T79" fmla="*/ 37 h 80"/>
                <a:gd name="T80" fmla="*/ 18 w 81"/>
                <a:gd name="T81" fmla="*/ 47 h 80"/>
                <a:gd name="T82" fmla="*/ 14 w 81"/>
                <a:gd name="T83" fmla="*/ 37 h 80"/>
                <a:gd name="T84" fmla="*/ 13 w 81"/>
                <a:gd name="T85" fmla="*/ 52 h 80"/>
                <a:gd name="T86" fmla="*/ 50 w 81"/>
                <a:gd name="T87" fmla="*/ 52 h 80"/>
                <a:gd name="T88" fmla="*/ 53 w 81"/>
                <a:gd name="T89" fmla="*/ 44 h 80"/>
                <a:gd name="T90" fmla="*/ 56 w 81"/>
                <a:gd name="T91" fmla="*/ 44 h 80"/>
                <a:gd name="T92" fmla="*/ 59 w 81"/>
                <a:gd name="T93" fmla="*/ 43 h 80"/>
                <a:gd name="T94" fmla="*/ 58 w 81"/>
                <a:gd name="T95" fmla="*/ 46 h 80"/>
                <a:gd name="T96" fmla="*/ 55 w 81"/>
                <a:gd name="T97" fmla="*/ 47 h 80"/>
                <a:gd name="T98" fmla="*/ 50 w 81"/>
                <a:gd name="T99" fmla="*/ 37 h 80"/>
                <a:gd name="T100" fmla="*/ 59 w 81"/>
                <a:gd name="T101" fmla="*/ 41 h 80"/>
                <a:gd name="T102" fmla="*/ 74 w 81"/>
                <a:gd name="T103" fmla="*/ 49 h 80"/>
                <a:gd name="T104" fmla="*/ 74 w 81"/>
                <a:gd name="T105" fmla="*/ 44 h 80"/>
                <a:gd name="T106" fmla="*/ 17 w 81"/>
                <a:gd name="T107" fmla="*/ 44 h 80"/>
                <a:gd name="T108" fmla="*/ 19 w 81"/>
                <a:gd name="T109" fmla="*/ 44 h 80"/>
                <a:gd name="T110" fmla="*/ 20 w 81"/>
                <a:gd name="T111" fmla="*/ 40 h 80"/>
                <a:gd name="T112" fmla="*/ 18 w 81"/>
                <a:gd name="T113" fmla="*/ 38 h 80"/>
                <a:gd name="T114" fmla="*/ 16 w 81"/>
                <a:gd name="T115" fmla="*/ 40 h 80"/>
                <a:gd name="T116" fmla="*/ 17 w 81"/>
                <a:gd name="T117" fmla="*/ 44 h 80"/>
                <a:gd name="T118" fmla="*/ 43 w 81"/>
                <a:gd name="T119" fmla="*/ 38 h 80"/>
                <a:gd name="T120" fmla="*/ 45 w 81"/>
                <a:gd name="T121" fmla="*/ 39 h 80"/>
                <a:gd name="T122" fmla="*/ 54 w 81"/>
                <a:gd name="T123" fmla="*/ 38 h 80"/>
                <a:gd name="T124" fmla="*/ 56 w 81"/>
                <a:gd name="T125" fmla="*/ 3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1" h="80">
                  <a:moveTo>
                    <a:pt x="62" y="26"/>
                  </a:moveTo>
                  <a:cubicBezTo>
                    <a:pt x="62" y="17"/>
                    <a:pt x="62" y="17"/>
                    <a:pt x="62" y="17"/>
                  </a:cubicBezTo>
                  <a:cubicBezTo>
                    <a:pt x="62" y="5"/>
                    <a:pt x="55" y="0"/>
                    <a:pt x="46" y="0"/>
                  </a:cubicBezTo>
                  <a:cubicBezTo>
                    <a:pt x="15" y="0"/>
                    <a:pt x="15" y="0"/>
                    <a:pt x="15" y="0"/>
                  </a:cubicBezTo>
                  <a:cubicBezTo>
                    <a:pt x="7" y="0"/>
                    <a:pt x="0" y="5"/>
                    <a:pt x="0" y="17"/>
                  </a:cubicBezTo>
                  <a:cubicBezTo>
                    <a:pt x="0" y="65"/>
                    <a:pt x="0" y="65"/>
                    <a:pt x="0" y="65"/>
                  </a:cubicBezTo>
                  <a:cubicBezTo>
                    <a:pt x="0" y="77"/>
                    <a:pt x="7" y="80"/>
                    <a:pt x="15" y="80"/>
                  </a:cubicBezTo>
                  <a:cubicBezTo>
                    <a:pt x="46" y="80"/>
                    <a:pt x="46" y="80"/>
                    <a:pt x="46" y="80"/>
                  </a:cubicBezTo>
                  <a:cubicBezTo>
                    <a:pt x="54" y="80"/>
                    <a:pt x="61" y="77"/>
                    <a:pt x="62" y="67"/>
                  </a:cubicBezTo>
                  <a:cubicBezTo>
                    <a:pt x="76" y="66"/>
                    <a:pt x="81" y="60"/>
                    <a:pt x="81" y="52"/>
                  </a:cubicBezTo>
                  <a:cubicBezTo>
                    <a:pt x="81" y="41"/>
                    <a:pt x="81" y="41"/>
                    <a:pt x="81" y="41"/>
                  </a:cubicBezTo>
                  <a:cubicBezTo>
                    <a:pt x="81" y="33"/>
                    <a:pt x="76" y="27"/>
                    <a:pt x="62" y="26"/>
                  </a:cubicBezTo>
                  <a:close/>
                  <a:moveTo>
                    <a:pt x="13" y="3"/>
                  </a:moveTo>
                  <a:cubicBezTo>
                    <a:pt x="49" y="3"/>
                    <a:pt x="49" y="3"/>
                    <a:pt x="49" y="3"/>
                  </a:cubicBezTo>
                  <a:cubicBezTo>
                    <a:pt x="54" y="3"/>
                    <a:pt x="57" y="6"/>
                    <a:pt x="57" y="10"/>
                  </a:cubicBezTo>
                  <a:cubicBezTo>
                    <a:pt x="57" y="14"/>
                    <a:pt x="54" y="15"/>
                    <a:pt x="49" y="15"/>
                  </a:cubicBezTo>
                  <a:cubicBezTo>
                    <a:pt x="13" y="15"/>
                    <a:pt x="13" y="15"/>
                    <a:pt x="13" y="15"/>
                  </a:cubicBezTo>
                  <a:cubicBezTo>
                    <a:pt x="9" y="15"/>
                    <a:pt x="5" y="14"/>
                    <a:pt x="5" y="10"/>
                  </a:cubicBezTo>
                  <a:cubicBezTo>
                    <a:pt x="5" y="6"/>
                    <a:pt x="9" y="3"/>
                    <a:pt x="13" y="3"/>
                  </a:cubicBezTo>
                  <a:close/>
                  <a:moveTo>
                    <a:pt x="42" y="43"/>
                  </a:moveTo>
                  <a:cubicBezTo>
                    <a:pt x="42" y="44"/>
                    <a:pt x="42" y="44"/>
                    <a:pt x="42" y="44"/>
                  </a:cubicBezTo>
                  <a:cubicBezTo>
                    <a:pt x="43" y="44"/>
                    <a:pt x="43" y="44"/>
                    <a:pt x="43" y="44"/>
                  </a:cubicBezTo>
                  <a:cubicBezTo>
                    <a:pt x="44" y="44"/>
                    <a:pt x="44" y="44"/>
                    <a:pt x="44" y="44"/>
                  </a:cubicBezTo>
                  <a:cubicBezTo>
                    <a:pt x="45" y="44"/>
                    <a:pt x="45" y="44"/>
                    <a:pt x="45" y="44"/>
                  </a:cubicBezTo>
                  <a:cubicBezTo>
                    <a:pt x="46" y="44"/>
                    <a:pt x="46" y="44"/>
                    <a:pt x="46" y="44"/>
                  </a:cubicBezTo>
                  <a:cubicBezTo>
                    <a:pt x="47" y="44"/>
                    <a:pt x="47" y="44"/>
                    <a:pt x="47" y="44"/>
                  </a:cubicBezTo>
                  <a:cubicBezTo>
                    <a:pt x="48" y="43"/>
                    <a:pt x="48" y="43"/>
                    <a:pt x="48" y="43"/>
                  </a:cubicBezTo>
                  <a:cubicBezTo>
                    <a:pt x="48" y="43"/>
                    <a:pt x="48" y="44"/>
                    <a:pt x="48" y="44"/>
                  </a:cubicBezTo>
                  <a:cubicBezTo>
                    <a:pt x="48" y="45"/>
                    <a:pt x="48" y="46"/>
                    <a:pt x="47" y="46"/>
                  </a:cubicBezTo>
                  <a:cubicBezTo>
                    <a:pt x="47" y="46"/>
                    <a:pt x="47" y="46"/>
                    <a:pt x="47" y="46"/>
                  </a:cubicBezTo>
                  <a:cubicBezTo>
                    <a:pt x="47" y="46"/>
                    <a:pt x="47" y="46"/>
                    <a:pt x="46" y="46"/>
                  </a:cubicBezTo>
                  <a:cubicBezTo>
                    <a:pt x="45" y="47"/>
                    <a:pt x="45" y="47"/>
                    <a:pt x="45" y="47"/>
                  </a:cubicBezTo>
                  <a:cubicBezTo>
                    <a:pt x="45" y="47"/>
                    <a:pt x="45" y="47"/>
                    <a:pt x="44" y="47"/>
                  </a:cubicBezTo>
                  <a:cubicBezTo>
                    <a:pt x="42" y="47"/>
                    <a:pt x="41" y="46"/>
                    <a:pt x="40" y="45"/>
                  </a:cubicBezTo>
                  <a:cubicBezTo>
                    <a:pt x="39" y="44"/>
                    <a:pt x="38" y="43"/>
                    <a:pt x="38" y="41"/>
                  </a:cubicBezTo>
                  <a:cubicBezTo>
                    <a:pt x="38" y="40"/>
                    <a:pt x="39" y="38"/>
                    <a:pt x="40" y="37"/>
                  </a:cubicBezTo>
                  <a:cubicBezTo>
                    <a:pt x="41" y="36"/>
                    <a:pt x="42" y="36"/>
                    <a:pt x="44" y="36"/>
                  </a:cubicBezTo>
                  <a:cubicBezTo>
                    <a:pt x="45" y="36"/>
                    <a:pt x="46" y="36"/>
                    <a:pt x="47" y="37"/>
                  </a:cubicBezTo>
                  <a:cubicBezTo>
                    <a:pt x="48" y="38"/>
                    <a:pt x="48" y="39"/>
                    <a:pt x="48" y="41"/>
                  </a:cubicBezTo>
                  <a:cubicBezTo>
                    <a:pt x="48" y="41"/>
                    <a:pt x="47" y="42"/>
                    <a:pt x="45" y="42"/>
                  </a:cubicBezTo>
                  <a:cubicBezTo>
                    <a:pt x="43" y="42"/>
                    <a:pt x="41" y="42"/>
                    <a:pt x="41" y="43"/>
                  </a:cubicBezTo>
                  <a:lnTo>
                    <a:pt x="42" y="43"/>
                  </a:lnTo>
                  <a:close/>
                  <a:moveTo>
                    <a:pt x="36" y="36"/>
                  </a:moveTo>
                  <a:cubicBezTo>
                    <a:pt x="37" y="36"/>
                    <a:pt x="38" y="37"/>
                    <a:pt x="38" y="37"/>
                  </a:cubicBezTo>
                  <a:cubicBezTo>
                    <a:pt x="38" y="38"/>
                    <a:pt x="37" y="38"/>
                    <a:pt x="36" y="38"/>
                  </a:cubicBezTo>
                  <a:cubicBezTo>
                    <a:pt x="36" y="38"/>
                    <a:pt x="35" y="40"/>
                    <a:pt x="35" y="42"/>
                  </a:cubicBezTo>
                  <a:cubicBezTo>
                    <a:pt x="35" y="45"/>
                    <a:pt x="35" y="46"/>
                    <a:pt x="34" y="46"/>
                  </a:cubicBezTo>
                  <a:cubicBezTo>
                    <a:pt x="33" y="46"/>
                    <a:pt x="32" y="45"/>
                    <a:pt x="32" y="42"/>
                  </a:cubicBezTo>
                  <a:cubicBezTo>
                    <a:pt x="32" y="40"/>
                    <a:pt x="32" y="38"/>
                    <a:pt x="32" y="38"/>
                  </a:cubicBezTo>
                  <a:cubicBezTo>
                    <a:pt x="31" y="38"/>
                    <a:pt x="31" y="38"/>
                    <a:pt x="31" y="37"/>
                  </a:cubicBezTo>
                  <a:cubicBezTo>
                    <a:pt x="31" y="37"/>
                    <a:pt x="31" y="36"/>
                    <a:pt x="32" y="36"/>
                  </a:cubicBezTo>
                  <a:cubicBezTo>
                    <a:pt x="32" y="36"/>
                    <a:pt x="32" y="36"/>
                    <a:pt x="32" y="36"/>
                  </a:cubicBezTo>
                  <a:cubicBezTo>
                    <a:pt x="32" y="36"/>
                    <a:pt x="32" y="35"/>
                    <a:pt x="32" y="34"/>
                  </a:cubicBezTo>
                  <a:cubicBezTo>
                    <a:pt x="32" y="34"/>
                    <a:pt x="32" y="34"/>
                    <a:pt x="33" y="33"/>
                  </a:cubicBezTo>
                  <a:cubicBezTo>
                    <a:pt x="34" y="33"/>
                    <a:pt x="35" y="32"/>
                    <a:pt x="36" y="32"/>
                  </a:cubicBezTo>
                  <a:cubicBezTo>
                    <a:pt x="36" y="32"/>
                    <a:pt x="37" y="32"/>
                    <a:pt x="37" y="32"/>
                  </a:cubicBezTo>
                  <a:cubicBezTo>
                    <a:pt x="38" y="32"/>
                    <a:pt x="38" y="32"/>
                    <a:pt x="38" y="32"/>
                  </a:cubicBezTo>
                  <a:cubicBezTo>
                    <a:pt x="38" y="34"/>
                    <a:pt x="38" y="35"/>
                    <a:pt x="38" y="35"/>
                  </a:cubicBezTo>
                  <a:cubicBezTo>
                    <a:pt x="38" y="35"/>
                    <a:pt x="38" y="35"/>
                    <a:pt x="38" y="35"/>
                  </a:cubicBezTo>
                  <a:cubicBezTo>
                    <a:pt x="38" y="35"/>
                    <a:pt x="38" y="35"/>
                    <a:pt x="38" y="35"/>
                  </a:cubicBezTo>
                  <a:cubicBezTo>
                    <a:pt x="37" y="35"/>
                    <a:pt x="37" y="35"/>
                    <a:pt x="37" y="35"/>
                  </a:cubicBezTo>
                  <a:cubicBezTo>
                    <a:pt x="36" y="35"/>
                    <a:pt x="36" y="35"/>
                    <a:pt x="36" y="35"/>
                  </a:cubicBezTo>
                  <a:cubicBezTo>
                    <a:pt x="35" y="35"/>
                    <a:pt x="35" y="36"/>
                    <a:pt x="35" y="36"/>
                  </a:cubicBezTo>
                  <a:cubicBezTo>
                    <a:pt x="35" y="36"/>
                    <a:pt x="36" y="36"/>
                    <a:pt x="36" y="36"/>
                  </a:cubicBezTo>
                  <a:close/>
                  <a:moveTo>
                    <a:pt x="29" y="36"/>
                  </a:moveTo>
                  <a:cubicBezTo>
                    <a:pt x="30" y="36"/>
                    <a:pt x="31" y="37"/>
                    <a:pt x="31" y="37"/>
                  </a:cubicBezTo>
                  <a:cubicBezTo>
                    <a:pt x="31" y="38"/>
                    <a:pt x="30" y="38"/>
                    <a:pt x="29" y="38"/>
                  </a:cubicBezTo>
                  <a:cubicBezTo>
                    <a:pt x="29" y="38"/>
                    <a:pt x="28" y="40"/>
                    <a:pt x="28" y="42"/>
                  </a:cubicBezTo>
                  <a:cubicBezTo>
                    <a:pt x="28" y="45"/>
                    <a:pt x="28" y="46"/>
                    <a:pt x="27" y="46"/>
                  </a:cubicBezTo>
                  <a:cubicBezTo>
                    <a:pt x="26" y="46"/>
                    <a:pt x="25" y="45"/>
                    <a:pt x="25" y="42"/>
                  </a:cubicBezTo>
                  <a:cubicBezTo>
                    <a:pt x="25" y="40"/>
                    <a:pt x="25" y="38"/>
                    <a:pt x="25" y="38"/>
                  </a:cubicBezTo>
                  <a:cubicBezTo>
                    <a:pt x="24" y="38"/>
                    <a:pt x="24" y="38"/>
                    <a:pt x="24" y="37"/>
                  </a:cubicBezTo>
                  <a:cubicBezTo>
                    <a:pt x="24" y="37"/>
                    <a:pt x="24" y="36"/>
                    <a:pt x="25" y="36"/>
                  </a:cubicBezTo>
                  <a:cubicBezTo>
                    <a:pt x="25" y="36"/>
                    <a:pt x="25" y="36"/>
                    <a:pt x="25" y="36"/>
                  </a:cubicBezTo>
                  <a:cubicBezTo>
                    <a:pt x="25" y="36"/>
                    <a:pt x="25" y="35"/>
                    <a:pt x="25" y="34"/>
                  </a:cubicBezTo>
                  <a:cubicBezTo>
                    <a:pt x="25" y="34"/>
                    <a:pt x="25" y="34"/>
                    <a:pt x="26" y="33"/>
                  </a:cubicBezTo>
                  <a:cubicBezTo>
                    <a:pt x="27" y="33"/>
                    <a:pt x="28" y="32"/>
                    <a:pt x="29" y="32"/>
                  </a:cubicBezTo>
                  <a:cubicBezTo>
                    <a:pt x="29" y="32"/>
                    <a:pt x="30" y="32"/>
                    <a:pt x="30" y="32"/>
                  </a:cubicBezTo>
                  <a:cubicBezTo>
                    <a:pt x="31" y="32"/>
                    <a:pt x="31" y="32"/>
                    <a:pt x="31" y="32"/>
                  </a:cubicBezTo>
                  <a:cubicBezTo>
                    <a:pt x="31" y="34"/>
                    <a:pt x="31" y="35"/>
                    <a:pt x="31" y="35"/>
                  </a:cubicBezTo>
                  <a:cubicBezTo>
                    <a:pt x="31" y="35"/>
                    <a:pt x="31" y="35"/>
                    <a:pt x="31" y="35"/>
                  </a:cubicBezTo>
                  <a:cubicBezTo>
                    <a:pt x="31" y="35"/>
                    <a:pt x="31" y="35"/>
                    <a:pt x="31" y="35"/>
                  </a:cubicBezTo>
                  <a:cubicBezTo>
                    <a:pt x="30" y="35"/>
                    <a:pt x="30" y="35"/>
                    <a:pt x="30" y="35"/>
                  </a:cubicBezTo>
                  <a:cubicBezTo>
                    <a:pt x="29" y="35"/>
                    <a:pt x="29" y="35"/>
                    <a:pt x="28" y="35"/>
                  </a:cubicBezTo>
                  <a:cubicBezTo>
                    <a:pt x="28" y="35"/>
                    <a:pt x="28" y="36"/>
                    <a:pt x="28" y="36"/>
                  </a:cubicBezTo>
                  <a:cubicBezTo>
                    <a:pt x="28" y="36"/>
                    <a:pt x="29" y="36"/>
                    <a:pt x="29" y="36"/>
                  </a:cubicBezTo>
                  <a:close/>
                  <a:moveTo>
                    <a:pt x="7" y="44"/>
                  </a:moveTo>
                  <a:cubicBezTo>
                    <a:pt x="8" y="44"/>
                    <a:pt x="8" y="44"/>
                    <a:pt x="9" y="44"/>
                  </a:cubicBezTo>
                  <a:cubicBezTo>
                    <a:pt x="9" y="44"/>
                    <a:pt x="10" y="44"/>
                    <a:pt x="10" y="44"/>
                  </a:cubicBezTo>
                  <a:cubicBezTo>
                    <a:pt x="11" y="44"/>
                    <a:pt x="11" y="44"/>
                    <a:pt x="11" y="44"/>
                  </a:cubicBezTo>
                  <a:cubicBezTo>
                    <a:pt x="11" y="43"/>
                    <a:pt x="11" y="43"/>
                    <a:pt x="11" y="43"/>
                  </a:cubicBezTo>
                  <a:cubicBezTo>
                    <a:pt x="12" y="43"/>
                    <a:pt x="12" y="43"/>
                    <a:pt x="12" y="43"/>
                  </a:cubicBezTo>
                  <a:cubicBezTo>
                    <a:pt x="12" y="43"/>
                    <a:pt x="12" y="44"/>
                    <a:pt x="12" y="44"/>
                  </a:cubicBezTo>
                  <a:cubicBezTo>
                    <a:pt x="12" y="45"/>
                    <a:pt x="12" y="46"/>
                    <a:pt x="12" y="46"/>
                  </a:cubicBezTo>
                  <a:cubicBezTo>
                    <a:pt x="11" y="46"/>
                    <a:pt x="11" y="46"/>
                    <a:pt x="11" y="46"/>
                  </a:cubicBezTo>
                  <a:cubicBezTo>
                    <a:pt x="11" y="46"/>
                    <a:pt x="11" y="46"/>
                    <a:pt x="11" y="46"/>
                  </a:cubicBezTo>
                  <a:cubicBezTo>
                    <a:pt x="10" y="47"/>
                    <a:pt x="10" y="47"/>
                    <a:pt x="10" y="47"/>
                  </a:cubicBezTo>
                  <a:cubicBezTo>
                    <a:pt x="10" y="47"/>
                    <a:pt x="9" y="47"/>
                    <a:pt x="9" y="47"/>
                  </a:cubicBezTo>
                  <a:cubicBezTo>
                    <a:pt x="8" y="47"/>
                    <a:pt x="7" y="46"/>
                    <a:pt x="7" y="46"/>
                  </a:cubicBezTo>
                  <a:cubicBezTo>
                    <a:pt x="6" y="46"/>
                    <a:pt x="5" y="46"/>
                    <a:pt x="5" y="45"/>
                  </a:cubicBezTo>
                  <a:cubicBezTo>
                    <a:pt x="4" y="45"/>
                    <a:pt x="4" y="44"/>
                    <a:pt x="4" y="44"/>
                  </a:cubicBezTo>
                  <a:cubicBezTo>
                    <a:pt x="3" y="43"/>
                    <a:pt x="3" y="42"/>
                    <a:pt x="3" y="41"/>
                  </a:cubicBezTo>
                  <a:cubicBezTo>
                    <a:pt x="3" y="40"/>
                    <a:pt x="3" y="40"/>
                    <a:pt x="4" y="39"/>
                  </a:cubicBezTo>
                  <a:cubicBezTo>
                    <a:pt x="4" y="38"/>
                    <a:pt x="4" y="38"/>
                    <a:pt x="5" y="37"/>
                  </a:cubicBezTo>
                  <a:cubicBezTo>
                    <a:pt x="5" y="37"/>
                    <a:pt x="6" y="36"/>
                    <a:pt x="7" y="36"/>
                  </a:cubicBezTo>
                  <a:cubicBezTo>
                    <a:pt x="7" y="36"/>
                    <a:pt x="8" y="36"/>
                    <a:pt x="9" y="36"/>
                  </a:cubicBezTo>
                  <a:cubicBezTo>
                    <a:pt x="9" y="36"/>
                    <a:pt x="10" y="36"/>
                    <a:pt x="10" y="36"/>
                  </a:cubicBezTo>
                  <a:cubicBezTo>
                    <a:pt x="11" y="36"/>
                    <a:pt x="12" y="37"/>
                    <a:pt x="12" y="37"/>
                  </a:cubicBezTo>
                  <a:cubicBezTo>
                    <a:pt x="12" y="38"/>
                    <a:pt x="12" y="39"/>
                    <a:pt x="12" y="39"/>
                  </a:cubicBezTo>
                  <a:cubicBezTo>
                    <a:pt x="11" y="39"/>
                    <a:pt x="11" y="39"/>
                    <a:pt x="11" y="39"/>
                  </a:cubicBezTo>
                  <a:cubicBezTo>
                    <a:pt x="11" y="39"/>
                    <a:pt x="11" y="39"/>
                    <a:pt x="11" y="39"/>
                  </a:cubicBezTo>
                  <a:cubicBezTo>
                    <a:pt x="11" y="39"/>
                    <a:pt x="11" y="39"/>
                    <a:pt x="11" y="39"/>
                  </a:cubicBezTo>
                  <a:cubicBezTo>
                    <a:pt x="10" y="38"/>
                    <a:pt x="10" y="38"/>
                    <a:pt x="10" y="38"/>
                  </a:cubicBezTo>
                  <a:cubicBezTo>
                    <a:pt x="9" y="38"/>
                    <a:pt x="9" y="38"/>
                    <a:pt x="9" y="38"/>
                  </a:cubicBezTo>
                  <a:cubicBezTo>
                    <a:pt x="8" y="38"/>
                    <a:pt x="7" y="39"/>
                    <a:pt x="7" y="39"/>
                  </a:cubicBezTo>
                  <a:cubicBezTo>
                    <a:pt x="7" y="40"/>
                    <a:pt x="6" y="40"/>
                    <a:pt x="6" y="41"/>
                  </a:cubicBezTo>
                  <a:cubicBezTo>
                    <a:pt x="6" y="42"/>
                    <a:pt x="7" y="43"/>
                    <a:pt x="7" y="44"/>
                  </a:cubicBezTo>
                  <a:close/>
                  <a:moveTo>
                    <a:pt x="14" y="37"/>
                  </a:moveTo>
                  <a:cubicBezTo>
                    <a:pt x="15" y="36"/>
                    <a:pt x="16" y="36"/>
                    <a:pt x="18" y="36"/>
                  </a:cubicBezTo>
                  <a:cubicBezTo>
                    <a:pt x="20" y="36"/>
                    <a:pt x="21" y="36"/>
                    <a:pt x="22" y="37"/>
                  </a:cubicBezTo>
                  <a:cubicBezTo>
                    <a:pt x="23" y="38"/>
                    <a:pt x="23" y="40"/>
                    <a:pt x="23" y="41"/>
                  </a:cubicBezTo>
                  <a:cubicBezTo>
                    <a:pt x="23" y="43"/>
                    <a:pt x="23" y="44"/>
                    <a:pt x="22" y="45"/>
                  </a:cubicBezTo>
                  <a:cubicBezTo>
                    <a:pt x="21" y="46"/>
                    <a:pt x="20" y="47"/>
                    <a:pt x="18" y="47"/>
                  </a:cubicBezTo>
                  <a:cubicBezTo>
                    <a:pt x="16" y="47"/>
                    <a:pt x="15" y="46"/>
                    <a:pt x="14" y="45"/>
                  </a:cubicBezTo>
                  <a:cubicBezTo>
                    <a:pt x="13" y="44"/>
                    <a:pt x="13" y="43"/>
                    <a:pt x="13" y="41"/>
                  </a:cubicBezTo>
                  <a:cubicBezTo>
                    <a:pt x="13" y="40"/>
                    <a:pt x="13" y="38"/>
                    <a:pt x="14" y="37"/>
                  </a:cubicBezTo>
                  <a:close/>
                  <a:moveTo>
                    <a:pt x="48" y="54"/>
                  </a:moveTo>
                  <a:cubicBezTo>
                    <a:pt x="15" y="54"/>
                    <a:pt x="15" y="54"/>
                    <a:pt x="15" y="54"/>
                  </a:cubicBezTo>
                  <a:cubicBezTo>
                    <a:pt x="14" y="54"/>
                    <a:pt x="13" y="53"/>
                    <a:pt x="13" y="52"/>
                  </a:cubicBezTo>
                  <a:cubicBezTo>
                    <a:pt x="13" y="51"/>
                    <a:pt x="14" y="50"/>
                    <a:pt x="15" y="50"/>
                  </a:cubicBezTo>
                  <a:cubicBezTo>
                    <a:pt x="48" y="50"/>
                    <a:pt x="48" y="50"/>
                    <a:pt x="48" y="50"/>
                  </a:cubicBezTo>
                  <a:cubicBezTo>
                    <a:pt x="49" y="50"/>
                    <a:pt x="50" y="51"/>
                    <a:pt x="50" y="52"/>
                  </a:cubicBezTo>
                  <a:cubicBezTo>
                    <a:pt x="50" y="53"/>
                    <a:pt x="49" y="54"/>
                    <a:pt x="48" y="54"/>
                  </a:cubicBezTo>
                  <a:close/>
                  <a:moveTo>
                    <a:pt x="52" y="43"/>
                  </a:moveTo>
                  <a:cubicBezTo>
                    <a:pt x="53" y="44"/>
                    <a:pt x="53" y="44"/>
                    <a:pt x="53" y="44"/>
                  </a:cubicBezTo>
                  <a:cubicBezTo>
                    <a:pt x="54" y="44"/>
                    <a:pt x="54" y="44"/>
                    <a:pt x="54" y="44"/>
                  </a:cubicBezTo>
                  <a:cubicBezTo>
                    <a:pt x="54" y="44"/>
                    <a:pt x="55" y="44"/>
                    <a:pt x="55" y="44"/>
                  </a:cubicBezTo>
                  <a:cubicBezTo>
                    <a:pt x="56" y="44"/>
                    <a:pt x="56" y="44"/>
                    <a:pt x="56" y="44"/>
                  </a:cubicBezTo>
                  <a:cubicBezTo>
                    <a:pt x="57" y="44"/>
                    <a:pt x="57" y="44"/>
                    <a:pt x="57" y="44"/>
                  </a:cubicBezTo>
                  <a:cubicBezTo>
                    <a:pt x="58" y="44"/>
                    <a:pt x="58" y="44"/>
                    <a:pt x="58" y="44"/>
                  </a:cubicBezTo>
                  <a:cubicBezTo>
                    <a:pt x="59" y="43"/>
                    <a:pt x="59" y="43"/>
                    <a:pt x="59" y="43"/>
                  </a:cubicBezTo>
                  <a:cubicBezTo>
                    <a:pt x="59" y="43"/>
                    <a:pt x="59" y="44"/>
                    <a:pt x="59" y="44"/>
                  </a:cubicBezTo>
                  <a:cubicBezTo>
                    <a:pt x="59" y="45"/>
                    <a:pt x="59" y="46"/>
                    <a:pt x="58" y="46"/>
                  </a:cubicBezTo>
                  <a:cubicBezTo>
                    <a:pt x="58" y="46"/>
                    <a:pt x="58" y="46"/>
                    <a:pt x="58" y="46"/>
                  </a:cubicBezTo>
                  <a:cubicBezTo>
                    <a:pt x="58" y="46"/>
                    <a:pt x="58" y="46"/>
                    <a:pt x="57" y="46"/>
                  </a:cubicBezTo>
                  <a:cubicBezTo>
                    <a:pt x="56" y="47"/>
                    <a:pt x="56" y="47"/>
                    <a:pt x="56" y="47"/>
                  </a:cubicBezTo>
                  <a:cubicBezTo>
                    <a:pt x="56" y="47"/>
                    <a:pt x="55" y="47"/>
                    <a:pt x="55" y="47"/>
                  </a:cubicBezTo>
                  <a:cubicBezTo>
                    <a:pt x="53" y="47"/>
                    <a:pt x="52" y="46"/>
                    <a:pt x="51" y="45"/>
                  </a:cubicBezTo>
                  <a:cubicBezTo>
                    <a:pt x="50" y="44"/>
                    <a:pt x="49" y="43"/>
                    <a:pt x="49" y="41"/>
                  </a:cubicBezTo>
                  <a:cubicBezTo>
                    <a:pt x="49" y="40"/>
                    <a:pt x="50" y="38"/>
                    <a:pt x="50" y="37"/>
                  </a:cubicBezTo>
                  <a:cubicBezTo>
                    <a:pt x="51" y="36"/>
                    <a:pt x="53" y="36"/>
                    <a:pt x="54" y="36"/>
                  </a:cubicBezTo>
                  <a:cubicBezTo>
                    <a:pt x="56" y="36"/>
                    <a:pt x="57" y="36"/>
                    <a:pt x="58" y="37"/>
                  </a:cubicBezTo>
                  <a:cubicBezTo>
                    <a:pt x="59" y="38"/>
                    <a:pt x="59" y="39"/>
                    <a:pt x="59" y="41"/>
                  </a:cubicBezTo>
                  <a:cubicBezTo>
                    <a:pt x="59" y="41"/>
                    <a:pt x="57" y="42"/>
                    <a:pt x="56" y="42"/>
                  </a:cubicBezTo>
                  <a:cubicBezTo>
                    <a:pt x="54" y="42"/>
                    <a:pt x="52" y="42"/>
                    <a:pt x="52" y="43"/>
                  </a:cubicBezTo>
                  <a:close/>
                  <a:moveTo>
                    <a:pt x="74" y="49"/>
                  </a:moveTo>
                  <a:cubicBezTo>
                    <a:pt x="74" y="55"/>
                    <a:pt x="71" y="59"/>
                    <a:pt x="62" y="61"/>
                  </a:cubicBezTo>
                  <a:cubicBezTo>
                    <a:pt x="62" y="32"/>
                    <a:pt x="62" y="32"/>
                    <a:pt x="62" y="32"/>
                  </a:cubicBezTo>
                  <a:cubicBezTo>
                    <a:pt x="71" y="34"/>
                    <a:pt x="74" y="38"/>
                    <a:pt x="74" y="44"/>
                  </a:cubicBezTo>
                  <a:lnTo>
                    <a:pt x="74" y="49"/>
                  </a:lnTo>
                  <a:close/>
                  <a:moveTo>
                    <a:pt x="17" y="44"/>
                  </a:moveTo>
                  <a:cubicBezTo>
                    <a:pt x="17" y="44"/>
                    <a:pt x="17" y="44"/>
                    <a:pt x="17" y="44"/>
                  </a:cubicBezTo>
                  <a:cubicBezTo>
                    <a:pt x="18" y="44"/>
                    <a:pt x="18" y="44"/>
                    <a:pt x="18" y="44"/>
                  </a:cubicBezTo>
                  <a:cubicBezTo>
                    <a:pt x="19" y="44"/>
                    <a:pt x="19" y="44"/>
                    <a:pt x="19" y="44"/>
                  </a:cubicBezTo>
                  <a:cubicBezTo>
                    <a:pt x="19" y="44"/>
                    <a:pt x="19" y="44"/>
                    <a:pt x="19" y="44"/>
                  </a:cubicBezTo>
                  <a:cubicBezTo>
                    <a:pt x="20" y="43"/>
                    <a:pt x="20" y="43"/>
                    <a:pt x="20" y="43"/>
                  </a:cubicBezTo>
                  <a:cubicBezTo>
                    <a:pt x="20" y="42"/>
                    <a:pt x="20" y="42"/>
                    <a:pt x="20" y="41"/>
                  </a:cubicBezTo>
                  <a:cubicBezTo>
                    <a:pt x="20" y="41"/>
                    <a:pt x="20" y="40"/>
                    <a:pt x="20" y="40"/>
                  </a:cubicBezTo>
                  <a:cubicBezTo>
                    <a:pt x="20" y="39"/>
                    <a:pt x="20" y="39"/>
                    <a:pt x="19" y="39"/>
                  </a:cubicBezTo>
                  <a:cubicBezTo>
                    <a:pt x="19" y="38"/>
                    <a:pt x="19" y="38"/>
                    <a:pt x="19" y="38"/>
                  </a:cubicBezTo>
                  <a:cubicBezTo>
                    <a:pt x="18" y="38"/>
                    <a:pt x="18" y="38"/>
                    <a:pt x="18" y="38"/>
                  </a:cubicBezTo>
                  <a:cubicBezTo>
                    <a:pt x="17" y="38"/>
                    <a:pt x="17" y="38"/>
                    <a:pt x="17" y="38"/>
                  </a:cubicBezTo>
                  <a:cubicBezTo>
                    <a:pt x="17" y="39"/>
                    <a:pt x="17" y="39"/>
                    <a:pt x="17" y="39"/>
                  </a:cubicBezTo>
                  <a:cubicBezTo>
                    <a:pt x="16" y="39"/>
                    <a:pt x="16" y="39"/>
                    <a:pt x="16" y="40"/>
                  </a:cubicBezTo>
                  <a:cubicBezTo>
                    <a:pt x="16" y="40"/>
                    <a:pt x="16" y="41"/>
                    <a:pt x="16" y="41"/>
                  </a:cubicBezTo>
                  <a:cubicBezTo>
                    <a:pt x="16" y="42"/>
                    <a:pt x="16" y="42"/>
                    <a:pt x="16" y="43"/>
                  </a:cubicBezTo>
                  <a:cubicBezTo>
                    <a:pt x="16" y="43"/>
                    <a:pt x="16" y="43"/>
                    <a:pt x="17" y="44"/>
                  </a:cubicBezTo>
                  <a:close/>
                  <a:moveTo>
                    <a:pt x="45" y="39"/>
                  </a:moveTo>
                  <a:cubicBezTo>
                    <a:pt x="45" y="38"/>
                    <a:pt x="45" y="38"/>
                    <a:pt x="45" y="38"/>
                  </a:cubicBezTo>
                  <a:cubicBezTo>
                    <a:pt x="44" y="38"/>
                    <a:pt x="44" y="38"/>
                    <a:pt x="43" y="38"/>
                  </a:cubicBezTo>
                  <a:cubicBezTo>
                    <a:pt x="43" y="38"/>
                    <a:pt x="42" y="38"/>
                    <a:pt x="42" y="39"/>
                  </a:cubicBezTo>
                  <a:cubicBezTo>
                    <a:pt x="42" y="39"/>
                    <a:pt x="41" y="39"/>
                    <a:pt x="41" y="40"/>
                  </a:cubicBezTo>
                  <a:cubicBezTo>
                    <a:pt x="43" y="40"/>
                    <a:pt x="45" y="39"/>
                    <a:pt x="45" y="39"/>
                  </a:cubicBezTo>
                  <a:close/>
                  <a:moveTo>
                    <a:pt x="56" y="39"/>
                  </a:moveTo>
                  <a:cubicBezTo>
                    <a:pt x="55" y="38"/>
                    <a:pt x="55" y="38"/>
                    <a:pt x="55" y="38"/>
                  </a:cubicBezTo>
                  <a:cubicBezTo>
                    <a:pt x="55" y="38"/>
                    <a:pt x="55" y="38"/>
                    <a:pt x="54" y="38"/>
                  </a:cubicBezTo>
                  <a:cubicBezTo>
                    <a:pt x="54" y="38"/>
                    <a:pt x="53" y="38"/>
                    <a:pt x="53" y="39"/>
                  </a:cubicBezTo>
                  <a:cubicBezTo>
                    <a:pt x="52" y="39"/>
                    <a:pt x="52" y="39"/>
                    <a:pt x="52" y="40"/>
                  </a:cubicBezTo>
                  <a:cubicBezTo>
                    <a:pt x="54" y="40"/>
                    <a:pt x="56" y="39"/>
                    <a:pt x="56" y="39"/>
                  </a:cubicBezTo>
                  <a:close/>
                </a:path>
              </a:pathLst>
            </a:custGeom>
            <a:grpFill/>
            <a:ln>
              <a:noFill/>
            </a:ln>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28" name="Freeform 40">
              <a:extLst>
                <a:ext uri="{FF2B5EF4-FFF2-40B4-BE49-F238E27FC236}">
                  <a16:creationId xmlns:a16="http://schemas.microsoft.com/office/drawing/2014/main" id="{3246178C-34D5-421D-A18A-6E9513135CE6}"/>
                </a:ext>
              </a:extLst>
            </p:cNvPr>
            <p:cNvSpPr>
              <a:spLocks noEditPoints="1"/>
            </p:cNvSpPr>
            <p:nvPr/>
          </p:nvSpPr>
          <p:spPr bwMode="auto">
            <a:xfrm>
              <a:off x="7361727" y="5238897"/>
              <a:ext cx="704851" cy="698500"/>
            </a:xfrm>
            <a:custGeom>
              <a:avLst/>
              <a:gdLst>
                <a:gd name="T0" fmla="*/ 62 w 81"/>
                <a:gd name="T1" fmla="*/ 17 h 80"/>
                <a:gd name="T2" fmla="*/ 16 w 81"/>
                <a:gd name="T3" fmla="*/ 0 h 80"/>
                <a:gd name="T4" fmla="*/ 0 w 81"/>
                <a:gd name="T5" fmla="*/ 65 h 80"/>
                <a:gd name="T6" fmla="*/ 47 w 81"/>
                <a:gd name="T7" fmla="*/ 80 h 80"/>
                <a:gd name="T8" fmla="*/ 81 w 81"/>
                <a:gd name="T9" fmla="*/ 52 h 80"/>
                <a:gd name="T10" fmla="*/ 62 w 81"/>
                <a:gd name="T11" fmla="*/ 26 h 80"/>
                <a:gd name="T12" fmla="*/ 15 w 81"/>
                <a:gd name="T13" fmla="*/ 54 h 80"/>
                <a:gd name="T14" fmla="*/ 15 w 81"/>
                <a:gd name="T15" fmla="*/ 50 h 80"/>
                <a:gd name="T16" fmla="*/ 50 w 81"/>
                <a:gd name="T17" fmla="*/ 52 h 80"/>
                <a:gd name="T18" fmla="*/ 21 w 81"/>
                <a:gd name="T19" fmla="*/ 43 h 80"/>
                <a:gd name="T20" fmla="*/ 22 w 81"/>
                <a:gd name="T21" fmla="*/ 44 h 80"/>
                <a:gd name="T22" fmla="*/ 23 w 81"/>
                <a:gd name="T23" fmla="*/ 44 h 80"/>
                <a:gd name="T24" fmla="*/ 24 w 81"/>
                <a:gd name="T25" fmla="*/ 44 h 80"/>
                <a:gd name="T26" fmla="*/ 24 w 81"/>
                <a:gd name="T27" fmla="*/ 46 h 80"/>
                <a:gd name="T28" fmla="*/ 22 w 81"/>
                <a:gd name="T29" fmla="*/ 47 h 80"/>
                <a:gd name="T30" fmla="*/ 18 w 81"/>
                <a:gd name="T31" fmla="*/ 43 h 80"/>
                <a:gd name="T32" fmla="*/ 17 w 81"/>
                <a:gd name="T33" fmla="*/ 37 h 80"/>
                <a:gd name="T34" fmla="*/ 18 w 81"/>
                <a:gd name="T35" fmla="*/ 35 h 80"/>
                <a:gd name="T36" fmla="*/ 21 w 81"/>
                <a:gd name="T37" fmla="*/ 35 h 80"/>
                <a:gd name="T38" fmla="*/ 24 w 81"/>
                <a:gd name="T39" fmla="*/ 37 h 80"/>
                <a:gd name="T40" fmla="*/ 21 w 81"/>
                <a:gd name="T41" fmla="*/ 40 h 80"/>
                <a:gd name="T42" fmla="*/ 28 w 81"/>
                <a:gd name="T43" fmla="*/ 43 h 80"/>
                <a:gd name="T44" fmla="*/ 30 w 81"/>
                <a:gd name="T45" fmla="*/ 44 h 80"/>
                <a:gd name="T46" fmla="*/ 32 w 81"/>
                <a:gd name="T47" fmla="*/ 44 h 80"/>
                <a:gd name="T48" fmla="*/ 34 w 81"/>
                <a:gd name="T49" fmla="*/ 44 h 80"/>
                <a:gd name="T50" fmla="*/ 35 w 81"/>
                <a:gd name="T51" fmla="*/ 44 h 80"/>
                <a:gd name="T52" fmla="*/ 34 w 81"/>
                <a:gd name="T53" fmla="*/ 46 h 80"/>
                <a:gd name="T54" fmla="*/ 32 w 81"/>
                <a:gd name="T55" fmla="*/ 47 h 80"/>
                <a:gd name="T56" fmla="*/ 27 w 81"/>
                <a:gd name="T57" fmla="*/ 45 h 80"/>
                <a:gd name="T58" fmla="*/ 26 w 81"/>
                <a:gd name="T59" fmla="*/ 37 h 80"/>
                <a:gd name="T60" fmla="*/ 34 w 81"/>
                <a:gd name="T61" fmla="*/ 37 h 80"/>
                <a:gd name="T62" fmla="*/ 32 w 81"/>
                <a:gd name="T63" fmla="*/ 42 h 80"/>
                <a:gd name="T64" fmla="*/ 42 w 81"/>
                <a:gd name="T65" fmla="*/ 39 h 80"/>
                <a:gd name="T66" fmla="*/ 40 w 81"/>
                <a:gd name="T67" fmla="*/ 38 h 80"/>
                <a:gd name="T68" fmla="*/ 37 w 81"/>
                <a:gd name="T69" fmla="*/ 39 h 80"/>
                <a:gd name="T70" fmla="*/ 38 w 81"/>
                <a:gd name="T71" fmla="*/ 36 h 80"/>
                <a:gd name="T72" fmla="*/ 40 w 81"/>
                <a:gd name="T73" fmla="*/ 36 h 80"/>
                <a:gd name="T74" fmla="*/ 45 w 81"/>
                <a:gd name="T75" fmla="*/ 39 h 80"/>
                <a:gd name="T76" fmla="*/ 42 w 81"/>
                <a:gd name="T77" fmla="*/ 46 h 80"/>
                <a:gd name="T78" fmla="*/ 42 w 81"/>
                <a:gd name="T79" fmla="*/ 46 h 80"/>
                <a:gd name="T80" fmla="*/ 40 w 81"/>
                <a:gd name="T81" fmla="*/ 46 h 80"/>
                <a:gd name="T82" fmla="*/ 37 w 81"/>
                <a:gd name="T83" fmla="*/ 46 h 80"/>
                <a:gd name="T84" fmla="*/ 36 w 81"/>
                <a:gd name="T85" fmla="*/ 42 h 80"/>
                <a:gd name="T86" fmla="*/ 40 w 81"/>
                <a:gd name="T87" fmla="*/ 40 h 80"/>
                <a:gd name="T88" fmla="*/ 42 w 81"/>
                <a:gd name="T89" fmla="*/ 39 h 80"/>
                <a:gd name="T90" fmla="*/ 13 w 81"/>
                <a:gd name="T91" fmla="*/ 15 h 80"/>
                <a:gd name="T92" fmla="*/ 13 w 81"/>
                <a:gd name="T93" fmla="*/ 3 h 80"/>
                <a:gd name="T94" fmla="*/ 57 w 81"/>
                <a:gd name="T95" fmla="*/ 10 h 80"/>
                <a:gd name="T96" fmla="*/ 74 w 81"/>
                <a:gd name="T97" fmla="*/ 49 h 80"/>
                <a:gd name="T98" fmla="*/ 62 w 81"/>
                <a:gd name="T99" fmla="*/ 32 h 80"/>
                <a:gd name="T100" fmla="*/ 74 w 81"/>
                <a:gd name="T101" fmla="*/ 49 h 80"/>
                <a:gd name="T102" fmla="*/ 31 w 81"/>
                <a:gd name="T103" fmla="*/ 38 h 80"/>
                <a:gd name="T104" fmla="*/ 29 w 81"/>
                <a:gd name="T105" fmla="*/ 39 h 80"/>
                <a:gd name="T106" fmla="*/ 32 w 81"/>
                <a:gd name="T107" fmla="*/ 39 h 80"/>
                <a:gd name="T108" fmla="*/ 39 w 81"/>
                <a:gd name="T109" fmla="*/ 44 h 80"/>
                <a:gd name="T110" fmla="*/ 41 w 81"/>
                <a:gd name="T111" fmla="*/ 44 h 80"/>
                <a:gd name="T112" fmla="*/ 41 w 81"/>
                <a:gd name="T113" fmla="*/ 42 h 80"/>
                <a:gd name="T114" fmla="*/ 40 w 81"/>
                <a:gd name="T115" fmla="*/ 42 h 80"/>
                <a:gd name="T116" fmla="*/ 39 w 81"/>
                <a:gd name="T117" fmla="*/ 4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80">
                  <a:moveTo>
                    <a:pt x="62" y="26"/>
                  </a:moveTo>
                  <a:cubicBezTo>
                    <a:pt x="62" y="17"/>
                    <a:pt x="62" y="17"/>
                    <a:pt x="62" y="17"/>
                  </a:cubicBezTo>
                  <a:cubicBezTo>
                    <a:pt x="62" y="5"/>
                    <a:pt x="55" y="0"/>
                    <a:pt x="47" y="0"/>
                  </a:cubicBezTo>
                  <a:cubicBezTo>
                    <a:pt x="16" y="0"/>
                    <a:pt x="16" y="0"/>
                    <a:pt x="16" y="0"/>
                  </a:cubicBezTo>
                  <a:cubicBezTo>
                    <a:pt x="7" y="0"/>
                    <a:pt x="0" y="5"/>
                    <a:pt x="0" y="17"/>
                  </a:cubicBezTo>
                  <a:cubicBezTo>
                    <a:pt x="0" y="65"/>
                    <a:pt x="0" y="65"/>
                    <a:pt x="0" y="65"/>
                  </a:cubicBezTo>
                  <a:cubicBezTo>
                    <a:pt x="0" y="77"/>
                    <a:pt x="7" y="80"/>
                    <a:pt x="16" y="80"/>
                  </a:cubicBezTo>
                  <a:cubicBezTo>
                    <a:pt x="47" y="80"/>
                    <a:pt x="47" y="80"/>
                    <a:pt x="47" y="80"/>
                  </a:cubicBezTo>
                  <a:cubicBezTo>
                    <a:pt x="55" y="80"/>
                    <a:pt x="61" y="77"/>
                    <a:pt x="62" y="67"/>
                  </a:cubicBezTo>
                  <a:cubicBezTo>
                    <a:pt x="76" y="66"/>
                    <a:pt x="81" y="60"/>
                    <a:pt x="81" y="52"/>
                  </a:cubicBezTo>
                  <a:cubicBezTo>
                    <a:pt x="81" y="41"/>
                    <a:pt x="81" y="41"/>
                    <a:pt x="81" y="41"/>
                  </a:cubicBezTo>
                  <a:cubicBezTo>
                    <a:pt x="81" y="33"/>
                    <a:pt x="76" y="27"/>
                    <a:pt x="62" y="26"/>
                  </a:cubicBezTo>
                  <a:close/>
                  <a:moveTo>
                    <a:pt x="49" y="54"/>
                  </a:moveTo>
                  <a:cubicBezTo>
                    <a:pt x="15" y="54"/>
                    <a:pt x="15" y="54"/>
                    <a:pt x="15" y="54"/>
                  </a:cubicBezTo>
                  <a:cubicBezTo>
                    <a:pt x="14" y="54"/>
                    <a:pt x="14" y="53"/>
                    <a:pt x="14" y="52"/>
                  </a:cubicBezTo>
                  <a:cubicBezTo>
                    <a:pt x="14" y="51"/>
                    <a:pt x="14" y="50"/>
                    <a:pt x="15" y="50"/>
                  </a:cubicBezTo>
                  <a:cubicBezTo>
                    <a:pt x="49" y="50"/>
                    <a:pt x="49" y="50"/>
                    <a:pt x="49" y="50"/>
                  </a:cubicBezTo>
                  <a:cubicBezTo>
                    <a:pt x="50" y="50"/>
                    <a:pt x="50" y="51"/>
                    <a:pt x="50" y="52"/>
                  </a:cubicBezTo>
                  <a:cubicBezTo>
                    <a:pt x="50" y="53"/>
                    <a:pt x="50" y="54"/>
                    <a:pt x="49" y="54"/>
                  </a:cubicBezTo>
                  <a:close/>
                  <a:moveTo>
                    <a:pt x="21" y="43"/>
                  </a:moveTo>
                  <a:cubicBezTo>
                    <a:pt x="21" y="43"/>
                    <a:pt x="21" y="43"/>
                    <a:pt x="21" y="43"/>
                  </a:cubicBezTo>
                  <a:cubicBezTo>
                    <a:pt x="22" y="44"/>
                    <a:pt x="22" y="44"/>
                    <a:pt x="22" y="44"/>
                  </a:cubicBezTo>
                  <a:cubicBezTo>
                    <a:pt x="22" y="44"/>
                    <a:pt x="22" y="44"/>
                    <a:pt x="22" y="44"/>
                  </a:cubicBezTo>
                  <a:cubicBezTo>
                    <a:pt x="22" y="44"/>
                    <a:pt x="23" y="44"/>
                    <a:pt x="23" y="44"/>
                  </a:cubicBezTo>
                  <a:cubicBezTo>
                    <a:pt x="24" y="44"/>
                    <a:pt x="24" y="44"/>
                    <a:pt x="24" y="44"/>
                  </a:cubicBezTo>
                  <a:cubicBezTo>
                    <a:pt x="24" y="44"/>
                    <a:pt x="24" y="44"/>
                    <a:pt x="24" y="44"/>
                  </a:cubicBezTo>
                  <a:cubicBezTo>
                    <a:pt x="24" y="44"/>
                    <a:pt x="24" y="45"/>
                    <a:pt x="24" y="45"/>
                  </a:cubicBezTo>
                  <a:cubicBezTo>
                    <a:pt x="24" y="46"/>
                    <a:pt x="24" y="46"/>
                    <a:pt x="24" y="46"/>
                  </a:cubicBezTo>
                  <a:cubicBezTo>
                    <a:pt x="24" y="46"/>
                    <a:pt x="24" y="46"/>
                    <a:pt x="23" y="46"/>
                  </a:cubicBezTo>
                  <a:cubicBezTo>
                    <a:pt x="23" y="46"/>
                    <a:pt x="23" y="47"/>
                    <a:pt x="22" y="47"/>
                  </a:cubicBezTo>
                  <a:cubicBezTo>
                    <a:pt x="21" y="47"/>
                    <a:pt x="20" y="46"/>
                    <a:pt x="19" y="46"/>
                  </a:cubicBezTo>
                  <a:cubicBezTo>
                    <a:pt x="19" y="45"/>
                    <a:pt x="18" y="44"/>
                    <a:pt x="18" y="43"/>
                  </a:cubicBezTo>
                  <a:cubicBezTo>
                    <a:pt x="18" y="41"/>
                    <a:pt x="18" y="38"/>
                    <a:pt x="18" y="38"/>
                  </a:cubicBezTo>
                  <a:cubicBezTo>
                    <a:pt x="17" y="38"/>
                    <a:pt x="17" y="38"/>
                    <a:pt x="17" y="37"/>
                  </a:cubicBezTo>
                  <a:cubicBezTo>
                    <a:pt x="17" y="37"/>
                    <a:pt x="17" y="36"/>
                    <a:pt x="18" y="36"/>
                  </a:cubicBezTo>
                  <a:cubicBezTo>
                    <a:pt x="18" y="36"/>
                    <a:pt x="18" y="36"/>
                    <a:pt x="18" y="35"/>
                  </a:cubicBezTo>
                  <a:cubicBezTo>
                    <a:pt x="18" y="34"/>
                    <a:pt x="19" y="33"/>
                    <a:pt x="20" y="33"/>
                  </a:cubicBezTo>
                  <a:cubicBezTo>
                    <a:pt x="21" y="33"/>
                    <a:pt x="21" y="34"/>
                    <a:pt x="21" y="35"/>
                  </a:cubicBezTo>
                  <a:cubicBezTo>
                    <a:pt x="21" y="36"/>
                    <a:pt x="22" y="36"/>
                    <a:pt x="23" y="36"/>
                  </a:cubicBezTo>
                  <a:cubicBezTo>
                    <a:pt x="24" y="36"/>
                    <a:pt x="24" y="37"/>
                    <a:pt x="24" y="37"/>
                  </a:cubicBezTo>
                  <a:cubicBezTo>
                    <a:pt x="24" y="38"/>
                    <a:pt x="24" y="38"/>
                    <a:pt x="23" y="38"/>
                  </a:cubicBezTo>
                  <a:cubicBezTo>
                    <a:pt x="22" y="38"/>
                    <a:pt x="21" y="39"/>
                    <a:pt x="21" y="40"/>
                  </a:cubicBezTo>
                  <a:cubicBezTo>
                    <a:pt x="21" y="41"/>
                    <a:pt x="21" y="42"/>
                    <a:pt x="21" y="43"/>
                  </a:cubicBezTo>
                  <a:close/>
                  <a:moveTo>
                    <a:pt x="28" y="43"/>
                  </a:moveTo>
                  <a:cubicBezTo>
                    <a:pt x="29" y="44"/>
                    <a:pt x="29" y="44"/>
                    <a:pt x="29" y="44"/>
                  </a:cubicBezTo>
                  <a:cubicBezTo>
                    <a:pt x="30" y="44"/>
                    <a:pt x="30" y="44"/>
                    <a:pt x="30" y="44"/>
                  </a:cubicBezTo>
                  <a:cubicBezTo>
                    <a:pt x="30" y="44"/>
                    <a:pt x="31" y="44"/>
                    <a:pt x="31" y="44"/>
                  </a:cubicBezTo>
                  <a:cubicBezTo>
                    <a:pt x="32" y="44"/>
                    <a:pt x="32" y="44"/>
                    <a:pt x="32" y="44"/>
                  </a:cubicBezTo>
                  <a:cubicBezTo>
                    <a:pt x="33" y="44"/>
                    <a:pt x="33" y="44"/>
                    <a:pt x="33" y="44"/>
                  </a:cubicBezTo>
                  <a:cubicBezTo>
                    <a:pt x="34" y="44"/>
                    <a:pt x="34" y="44"/>
                    <a:pt x="34" y="44"/>
                  </a:cubicBezTo>
                  <a:cubicBezTo>
                    <a:pt x="34" y="43"/>
                    <a:pt x="34" y="43"/>
                    <a:pt x="34" y="43"/>
                  </a:cubicBezTo>
                  <a:cubicBezTo>
                    <a:pt x="35" y="43"/>
                    <a:pt x="35" y="44"/>
                    <a:pt x="35" y="44"/>
                  </a:cubicBezTo>
                  <a:cubicBezTo>
                    <a:pt x="35" y="45"/>
                    <a:pt x="35" y="46"/>
                    <a:pt x="34" y="46"/>
                  </a:cubicBezTo>
                  <a:cubicBezTo>
                    <a:pt x="34" y="46"/>
                    <a:pt x="34" y="46"/>
                    <a:pt x="34" y="46"/>
                  </a:cubicBezTo>
                  <a:cubicBezTo>
                    <a:pt x="34" y="46"/>
                    <a:pt x="34" y="46"/>
                    <a:pt x="33" y="46"/>
                  </a:cubicBezTo>
                  <a:cubicBezTo>
                    <a:pt x="32" y="47"/>
                    <a:pt x="32" y="47"/>
                    <a:pt x="32" y="47"/>
                  </a:cubicBezTo>
                  <a:cubicBezTo>
                    <a:pt x="32" y="47"/>
                    <a:pt x="31" y="47"/>
                    <a:pt x="31" y="47"/>
                  </a:cubicBezTo>
                  <a:cubicBezTo>
                    <a:pt x="29" y="47"/>
                    <a:pt x="28" y="46"/>
                    <a:pt x="27" y="45"/>
                  </a:cubicBezTo>
                  <a:cubicBezTo>
                    <a:pt x="26" y="44"/>
                    <a:pt x="25" y="43"/>
                    <a:pt x="25" y="41"/>
                  </a:cubicBezTo>
                  <a:cubicBezTo>
                    <a:pt x="25" y="40"/>
                    <a:pt x="25" y="38"/>
                    <a:pt x="26" y="37"/>
                  </a:cubicBezTo>
                  <a:cubicBezTo>
                    <a:pt x="27" y="36"/>
                    <a:pt x="29" y="36"/>
                    <a:pt x="30" y="36"/>
                  </a:cubicBezTo>
                  <a:cubicBezTo>
                    <a:pt x="32" y="36"/>
                    <a:pt x="33" y="36"/>
                    <a:pt x="34" y="37"/>
                  </a:cubicBezTo>
                  <a:cubicBezTo>
                    <a:pt x="35" y="38"/>
                    <a:pt x="35" y="39"/>
                    <a:pt x="35" y="41"/>
                  </a:cubicBezTo>
                  <a:cubicBezTo>
                    <a:pt x="35" y="41"/>
                    <a:pt x="33" y="42"/>
                    <a:pt x="32" y="42"/>
                  </a:cubicBezTo>
                  <a:cubicBezTo>
                    <a:pt x="30" y="42"/>
                    <a:pt x="28" y="42"/>
                    <a:pt x="28" y="43"/>
                  </a:cubicBezTo>
                  <a:close/>
                  <a:moveTo>
                    <a:pt x="42" y="39"/>
                  </a:moveTo>
                  <a:cubicBezTo>
                    <a:pt x="42" y="39"/>
                    <a:pt x="42" y="39"/>
                    <a:pt x="42" y="39"/>
                  </a:cubicBezTo>
                  <a:cubicBezTo>
                    <a:pt x="41" y="38"/>
                    <a:pt x="41" y="38"/>
                    <a:pt x="40" y="38"/>
                  </a:cubicBezTo>
                  <a:cubicBezTo>
                    <a:pt x="39" y="38"/>
                    <a:pt x="39" y="38"/>
                    <a:pt x="38" y="38"/>
                  </a:cubicBezTo>
                  <a:cubicBezTo>
                    <a:pt x="38" y="39"/>
                    <a:pt x="37" y="39"/>
                    <a:pt x="37" y="39"/>
                  </a:cubicBezTo>
                  <a:cubicBezTo>
                    <a:pt x="37" y="39"/>
                    <a:pt x="37" y="38"/>
                    <a:pt x="37" y="38"/>
                  </a:cubicBezTo>
                  <a:cubicBezTo>
                    <a:pt x="37" y="37"/>
                    <a:pt x="37" y="36"/>
                    <a:pt x="38" y="36"/>
                  </a:cubicBezTo>
                  <a:cubicBezTo>
                    <a:pt x="38" y="36"/>
                    <a:pt x="38" y="36"/>
                    <a:pt x="38" y="36"/>
                  </a:cubicBezTo>
                  <a:cubicBezTo>
                    <a:pt x="39" y="36"/>
                    <a:pt x="40" y="36"/>
                    <a:pt x="40" y="36"/>
                  </a:cubicBezTo>
                  <a:cubicBezTo>
                    <a:pt x="42" y="36"/>
                    <a:pt x="43" y="36"/>
                    <a:pt x="44" y="37"/>
                  </a:cubicBezTo>
                  <a:cubicBezTo>
                    <a:pt x="45" y="37"/>
                    <a:pt x="45" y="38"/>
                    <a:pt x="45" y="39"/>
                  </a:cubicBezTo>
                  <a:cubicBezTo>
                    <a:pt x="45" y="43"/>
                    <a:pt x="45" y="46"/>
                    <a:pt x="44" y="46"/>
                  </a:cubicBezTo>
                  <a:cubicBezTo>
                    <a:pt x="43" y="46"/>
                    <a:pt x="42" y="46"/>
                    <a:pt x="42" y="46"/>
                  </a:cubicBezTo>
                  <a:cubicBezTo>
                    <a:pt x="42" y="46"/>
                    <a:pt x="42" y="46"/>
                    <a:pt x="42" y="46"/>
                  </a:cubicBezTo>
                  <a:cubicBezTo>
                    <a:pt x="42" y="46"/>
                    <a:pt x="42" y="46"/>
                    <a:pt x="42" y="46"/>
                  </a:cubicBezTo>
                  <a:cubicBezTo>
                    <a:pt x="41" y="46"/>
                    <a:pt x="41" y="46"/>
                    <a:pt x="41" y="46"/>
                  </a:cubicBezTo>
                  <a:cubicBezTo>
                    <a:pt x="40" y="46"/>
                    <a:pt x="40" y="46"/>
                    <a:pt x="40" y="46"/>
                  </a:cubicBezTo>
                  <a:cubicBezTo>
                    <a:pt x="40" y="47"/>
                    <a:pt x="39" y="47"/>
                    <a:pt x="39" y="47"/>
                  </a:cubicBezTo>
                  <a:cubicBezTo>
                    <a:pt x="38" y="47"/>
                    <a:pt x="37" y="46"/>
                    <a:pt x="37" y="46"/>
                  </a:cubicBezTo>
                  <a:cubicBezTo>
                    <a:pt x="36" y="45"/>
                    <a:pt x="36" y="44"/>
                    <a:pt x="36" y="43"/>
                  </a:cubicBezTo>
                  <a:cubicBezTo>
                    <a:pt x="36" y="43"/>
                    <a:pt x="36" y="42"/>
                    <a:pt x="36" y="42"/>
                  </a:cubicBezTo>
                  <a:cubicBezTo>
                    <a:pt x="37" y="41"/>
                    <a:pt x="37" y="41"/>
                    <a:pt x="38" y="41"/>
                  </a:cubicBezTo>
                  <a:cubicBezTo>
                    <a:pt x="38" y="40"/>
                    <a:pt x="39" y="40"/>
                    <a:pt x="40" y="40"/>
                  </a:cubicBezTo>
                  <a:cubicBezTo>
                    <a:pt x="40" y="40"/>
                    <a:pt x="41" y="40"/>
                    <a:pt x="42" y="40"/>
                  </a:cubicBezTo>
                  <a:cubicBezTo>
                    <a:pt x="42" y="40"/>
                    <a:pt x="42" y="39"/>
                    <a:pt x="42" y="39"/>
                  </a:cubicBezTo>
                  <a:close/>
                  <a:moveTo>
                    <a:pt x="50" y="15"/>
                  </a:moveTo>
                  <a:cubicBezTo>
                    <a:pt x="13" y="15"/>
                    <a:pt x="13" y="15"/>
                    <a:pt x="13" y="15"/>
                  </a:cubicBezTo>
                  <a:cubicBezTo>
                    <a:pt x="9" y="15"/>
                    <a:pt x="5" y="14"/>
                    <a:pt x="5" y="10"/>
                  </a:cubicBezTo>
                  <a:cubicBezTo>
                    <a:pt x="5" y="6"/>
                    <a:pt x="9" y="3"/>
                    <a:pt x="13" y="3"/>
                  </a:cubicBezTo>
                  <a:cubicBezTo>
                    <a:pt x="50" y="3"/>
                    <a:pt x="50" y="3"/>
                    <a:pt x="50" y="3"/>
                  </a:cubicBezTo>
                  <a:cubicBezTo>
                    <a:pt x="54" y="3"/>
                    <a:pt x="57" y="6"/>
                    <a:pt x="57" y="10"/>
                  </a:cubicBezTo>
                  <a:cubicBezTo>
                    <a:pt x="57" y="14"/>
                    <a:pt x="54" y="15"/>
                    <a:pt x="50" y="15"/>
                  </a:cubicBezTo>
                  <a:close/>
                  <a:moveTo>
                    <a:pt x="74" y="49"/>
                  </a:moveTo>
                  <a:cubicBezTo>
                    <a:pt x="74" y="55"/>
                    <a:pt x="72" y="59"/>
                    <a:pt x="62" y="61"/>
                  </a:cubicBezTo>
                  <a:cubicBezTo>
                    <a:pt x="62" y="32"/>
                    <a:pt x="62" y="32"/>
                    <a:pt x="62" y="32"/>
                  </a:cubicBezTo>
                  <a:cubicBezTo>
                    <a:pt x="72" y="34"/>
                    <a:pt x="74" y="38"/>
                    <a:pt x="74" y="44"/>
                  </a:cubicBezTo>
                  <a:lnTo>
                    <a:pt x="74" y="49"/>
                  </a:lnTo>
                  <a:close/>
                  <a:moveTo>
                    <a:pt x="32" y="39"/>
                  </a:moveTo>
                  <a:cubicBezTo>
                    <a:pt x="31" y="38"/>
                    <a:pt x="31" y="38"/>
                    <a:pt x="31" y="38"/>
                  </a:cubicBezTo>
                  <a:cubicBezTo>
                    <a:pt x="31" y="38"/>
                    <a:pt x="31" y="38"/>
                    <a:pt x="30" y="38"/>
                  </a:cubicBezTo>
                  <a:cubicBezTo>
                    <a:pt x="30" y="38"/>
                    <a:pt x="29" y="38"/>
                    <a:pt x="29" y="39"/>
                  </a:cubicBezTo>
                  <a:cubicBezTo>
                    <a:pt x="28" y="39"/>
                    <a:pt x="28" y="39"/>
                    <a:pt x="28" y="40"/>
                  </a:cubicBezTo>
                  <a:cubicBezTo>
                    <a:pt x="30" y="40"/>
                    <a:pt x="32" y="39"/>
                    <a:pt x="32" y="39"/>
                  </a:cubicBezTo>
                  <a:close/>
                  <a:moveTo>
                    <a:pt x="39" y="43"/>
                  </a:moveTo>
                  <a:cubicBezTo>
                    <a:pt x="39" y="44"/>
                    <a:pt x="39" y="44"/>
                    <a:pt x="39" y="44"/>
                  </a:cubicBezTo>
                  <a:cubicBezTo>
                    <a:pt x="40" y="44"/>
                    <a:pt x="40" y="44"/>
                    <a:pt x="41" y="44"/>
                  </a:cubicBezTo>
                  <a:cubicBezTo>
                    <a:pt x="41" y="44"/>
                    <a:pt x="41" y="44"/>
                    <a:pt x="41" y="44"/>
                  </a:cubicBezTo>
                  <a:cubicBezTo>
                    <a:pt x="42" y="44"/>
                    <a:pt x="42" y="44"/>
                    <a:pt x="42" y="44"/>
                  </a:cubicBezTo>
                  <a:cubicBezTo>
                    <a:pt x="42" y="43"/>
                    <a:pt x="42" y="42"/>
                    <a:pt x="41" y="42"/>
                  </a:cubicBezTo>
                  <a:cubicBezTo>
                    <a:pt x="41" y="42"/>
                    <a:pt x="41" y="42"/>
                    <a:pt x="41" y="42"/>
                  </a:cubicBezTo>
                  <a:cubicBezTo>
                    <a:pt x="40" y="42"/>
                    <a:pt x="40" y="42"/>
                    <a:pt x="40" y="42"/>
                  </a:cubicBezTo>
                  <a:cubicBezTo>
                    <a:pt x="39" y="42"/>
                    <a:pt x="39" y="42"/>
                    <a:pt x="39" y="42"/>
                  </a:cubicBezTo>
                  <a:lnTo>
                    <a:pt x="39" y="43"/>
                  </a:lnTo>
                  <a:close/>
                </a:path>
              </a:pathLst>
            </a:custGeom>
            <a:grpFill/>
            <a:ln>
              <a:noFill/>
            </a:ln>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29" name="Freeform 41">
              <a:extLst>
                <a:ext uri="{FF2B5EF4-FFF2-40B4-BE49-F238E27FC236}">
                  <a16:creationId xmlns:a16="http://schemas.microsoft.com/office/drawing/2014/main" id="{48A979EC-6F9E-44DA-AA42-30D66CA8D262}"/>
                </a:ext>
              </a:extLst>
            </p:cNvPr>
            <p:cNvSpPr/>
            <p:nvPr/>
          </p:nvSpPr>
          <p:spPr bwMode="auto">
            <a:xfrm>
              <a:off x="1070463" y="5203972"/>
              <a:ext cx="530225" cy="760413"/>
            </a:xfrm>
            <a:custGeom>
              <a:avLst/>
              <a:gdLst>
                <a:gd name="T0" fmla="*/ 41 w 61"/>
                <a:gd name="T1" fmla="*/ 33 h 87"/>
                <a:gd name="T2" fmla="*/ 49 w 61"/>
                <a:gd name="T3" fmla="*/ 18 h 87"/>
                <a:gd name="T4" fmla="*/ 30 w 61"/>
                <a:gd name="T5" fmla="*/ 0 h 87"/>
                <a:gd name="T6" fmla="*/ 11 w 61"/>
                <a:gd name="T7" fmla="*/ 18 h 87"/>
                <a:gd name="T8" fmla="*/ 20 w 61"/>
                <a:gd name="T9" fmla="*/ 33 h 87"/>
                <a:gd name="T10" fmla="*/ 0 w 61"/>
                <a:gd name="T11" fmla="*/ 66 h 87"/>
                <a:gd name="T12" fmla="*/ 0 w 61"/>
                <a:gd name="T13" fmla="*/ 72 h 87"/>
                <a:gd name="T14" fmla="*/ 30 w 61"/>
                <a:gd name="T15" fmla="*/ 87 h 87"/>
                <a:gd name="T16" fmla="*/ 60 w 61"/>
                <a:gd name="T17" fmla="*/ 72 h 87"/>
                <a:gd name="T18" fmla="*/ 61 w 61"/>
                <a:gd name="T19" fmla="*/ 66 h 87"/>
                <a:gd name="T20" fmla="*/ 41 w 61"/>
                <a:gd name="T21" fmla="*/ 3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87">
                  <a:moveTo>
                    <a:pt x="41" y="33"/>
                  </a:moveTo>
                  <a:cubicBezTo>
                    <a:pt x="46" y="30"/>
                    <a:pt x="49" y="24"/>
                    <a:pt x="49" y="18"/>
                  </a:cubicBezTo>
                  <a:cubicBezTo>
                    <a:pt x="49" y="8"/>
                    <a:pt x="41" y="0"/>
                    <a:pt x="30" y="0"/>
                  </a:cubicBezTo>
                  <a:cubicBezTo>
                    <a:pt x="20" y="0"/>
                    <a:pt x="11" y="8"/>
                    <a:pt x="11" y="18"/>
                  </a:cubicBezTo>
                  <a:cubicBezTo>
                    <a:pt x="11" y="24"/>
                    <a:pt x="15" y="30"/>
                    <a:pt x="20" y="33"/>
                  </a:cubicBezTo>
                  <a:cubicBezTo>
                    <a:pt x="8" y="38"/>
                    <a:pt x="0" y="50"/>
                    <a:pt x="0" y="66"/>
                  </a:cubicBezTo>
                  <a:cubicBezTo>
                    <a:pt x="0" y="68"/>
                    <a:pt x="0" y="70"/>
                    <a:pt x="0" y="72"/>
                  </a:cubicBezTo>
                  <a:cubicBezTo>
                    <a:pt x="8" y="82"/>
                    <a:pt x="18" y="87"/>
                    <a:pt x="30" y="87"/>
                  </a:cubicBezTo>
                  <a:cubicBezTo>
                    <a:pt x="42" y="87"/>
                    <a:pt x="53" y="82"/>
                    <a:pt x="60" y="72"/>
                  </a:cubicBezTo>
                  <a:cubicBezTo>
                    <a:pt x="61" y="70"/>
                    <a:pt x="61" y="68"/>
                    <a:pt x="61" y="66"/>
                  </a:cubicBezTo>
                  <a:cubicBezTo>
                    <a:pt x="61" y="50"/>
                    <a:pt x="53" y="38"/>
                    <a:pt x="41" y="33"/>
                  </a:cubicBezTo>
                  <a:close/>
                </a:path>
              </a:pathLst>
            </a:custGeom>
            <a:grpFill/>
            <a:ln>
              <a:noFill/>
            </a:ln>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30" name="Freeform 42">
              <a:extLst>
                <a:ext uri="{FF2B5EF4-FFF2-40B4-BE49-F238E27FC236}">
                  <a16:creationId xmlns:a16="http://schemas.microsoft.com/office/drawing/2014/main" id="{334F835F-EB57-4B40-A0B2-49F43366701B}"/>
                </a:ext>
              </a:extLst>
            </p:cNvPr>
            <p:cNvSpPr>
              <a:spLocks noEditPoints="1"/>
            </p:cNvSpPr>
            <p:nvPr/>
          </p:nvSpPr>
          <p:spPr bwMode="auto">
            <a:xfrm>
              <a:off x="2115039" y="5203972"/>
              <a:ext cx="530225" cy="760413"/>
            </a:xfrm>
            <a:custGeom>
              <a:avLst/>
              <a:gdLst>
                <a:gd name="T0" fmla="*/ 41 w 61"/>
                <a:gd name="T1" fmla="*/ 33 h 87"/>
                <a:gd name="T2" fmla="*/ 49 w 61"/>
                <a:gd name="T3" fmla="*/ 18 h 87"/>
                <a:gd name="T4" fmla="*/ 30 w 61"/>
                <a:gd name="T5" fmla="*/ 0 h 87"/>
                <a:gd name="T6" fmla="*/ 11 w 61"/>
                <a:gd name="T7" fmla="*/ 18 h 87"/>
                <a:gd name="T8" fmla="*/ 20 w 61"/>
                <a:gd name="T9" fmla="*/ 33 h 87"/>
                <a:gd name="T10" fmla="*/ 0 w 61"/>
                <a:gd name="T11" fmla="*/ 66 h 87"/>
                <a:gd name="T12" fmla="*/ 0 w 61"/>
                <a:gd name="T13" fmla="*/ 72 h 87"/>
                <a:gd name="T14" fmla="*/ 30 w 61"/>
                <a:gd name="T15" fmla="*/ 87 h 87"/>
                <a:gd name="T16" fmla="*/ 60 w 61"/>
                <a:gd name="T17" fmla="*/ 72 h 87"/>
                <a:gd name="T18" fmla="*/ 61 w 61"/>
                <a:gd name="T19" fmla="*/ 66 h 87"/>
                <a:gd name="T20" fmla="*/ 41 w 61"/>
                <a:gd name="T21" fmla="*/ 33 h 87"/>
                <a:gd name="T22" fmla="*/ 49 w 61"/>
                <a:gd name="T23" fmla="*/ 45 h 87"/>
                <a:gd name="T24" fmla="*/ 30 w 61"/>
                <a:gd name="T25" fmla="*/ 74 h 87"/>
                <a:gd name="T26" fmla="*/ 28 w 61"/>
                <a:gd name="T27" fmla="*/ 76 h 87"/>
                <a:gd name="T28" fmla="*/ 27 w 61"/>
                <a:gd name="T29" fmla="*/ 76 h 87"/>
                <a:gd name="T30" fmla="*/ 25 w 61"/>
                <a:gd name="T31" fmla="*/ 74 h 87"/>
                <a:gd name="T32" fmla="*/ 12 w 61"/>
                <a:gd name="T33" fmla="*/ 57 h 87"/>
                <a:gd name="T34" fmla="*/ 11 w 61"/>
                <a:gd name="T35" fmla="*/ 57 h 87"/>
                <a:gd name="T36" fmla="*/ 19 w 61"/>
                <a:gd name="T37" fmla="*/ 57 h 87"/>
                <a:gd name="T38" fmla="*/ 27 w 61"/>
                <a:gd name="T39" fmla="*/ 67 h 87"/>
                <a:gd name="T40" fmla="*/ 44 w 61"/>
                <a:gd name="T41" fmla="*/ 42 h 87"/>
                <a:gd name="T42" fmla="*/ 48 w 61"/>
                <a:gd name="T43" fmla="*/ 41 h 87"/>
                <a:gd name="T44" fmla="*/ 49 w 61"/>
                <a:gd name="T45" fmla="*/ 4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1" h="87">
                  <a:moveTo>
                    <a:pt x="41" y="33"/>
                  </a:moveTo>
                  <a:cubicBezTo>
                    <a:pt x="46" y="30"/>
                    <a:pt x="49" y="24"/>
                    <a:pt x="49" y="18"/>
                  </a:cubicBezTo>
                  <a:cubicBezTo>
                    <a:pt x="49" y="8"/>
                    <a:pt x="41" y="0"/>
                    <a:pt x="30" y="0"/>
                  </a:cubicBezTo>
                  <a:cubicBezTo>
                    <a:pt x="20" y="0"/>
                    <a:pt x="11" y="8"/>
                    <a:pt x="11" y="18"/>
                  </a:cubicBezTo>
                  <a:cubicBezTo>
                    <a:pt x="11" y="24"/>
                    <a:pt x="15" y="30"/>
                    <a:pt x="20" y="33"/>
                  </a:cubicBezTo>
                  <a:cubicBezTo>
                    <a:pt x="8" y="38"/>
                    <a:pt x="0" y="50"/>
                    <a:pt x="0" y="66"/>
                  </a:cubicBezTo>
                  <a:cubicBezTo>
                    <a:pt x="0" y="68"/>
                    <a:pt x="0" y="70"/>
                    <a:pt x="0" y="72"/>
                  </a:cubicBezTo>
                  <a:cubicBezTo>
                    <a:pt x="8" y="82"/>
                    <a:pt x="18" y="87"/>
                    <a:pt x="30" y="87"/>
                  </a:cubicBezTo>
                  <a:cubicBezTo>
                    <a:pt x="42" y="87"/>
                    <a:pt x="53" y="82"/>
                    <a:pt x="60" y="72"/>
                  </a:cubicBezTo>
                  <a:cubicBezTo>
                    <a:pt x="61" y="70"/>
                    <a:pt x="61" y="68"/>
                    <a:pt x="61" y="66"/>
                  </a:cubicBezTo>
                  <a:cubicBezTo>
                    <a:pt x="61" y="50"/>
                    <a:pt x="53" y="38"/>
                    <a:pt x="41" y="33"/>
                  </a:cubicBezTo>
                  <a:close/>
                  <a:moveTo>
                    <a:pt x="49" y="45"/>
                  </a:moveTo>
                  <a:cubicBezTo>
                    <a:pt x="30" y="74"/>
                    <a:pt x="30" y="74"/>
                    <a:pt x="30" y="74"/>
                  </a:cubicBezTo>
                  <a:cubicBezTo>
                    <a:pt x="30" y="75"/>
                    <a:pt x="29" y="76"/>
                    <a:pt x="28" y="76"/>
                  </a:cubicBezTo>
                  <a:cubicBezTo>
                    <a:pt x="27" y="76"/>
                    <a:pt x="27" y="76"/>
                    <a:pt x="27" y="76"/>
                  </a:cubicBezTo>
                  <a:cubicBezTo>
                    <a:pt x="27" y="76"/>
                    <a:pt x="26" y="75"/>
                    <a:pt x="25" y="74"/>
                  </a:cubicBezTo>
                  <a:cubicBezTo>
                    <a:pt x="12" y="57"/>
                    <a:pt x="12" y="57"/>
                    <a:pt x="12" y="57"/>
                  </a:cubicBezTo>
                  <a:cubicBezTo>
                    <a:pt x="11" y="57"/>
                    <a:pt x="11" y="57"/>
                    <a:pt x="11" y="57"/>
                  </a:cubicBezTo>
                  <a:cubicBezTo>
                    <a:pt x="19" y="57"/>
                    <a:pt x="19" y="57"/>
                    <a:pt x="19" y="57"/>
                  </a:cubicBezTo>
                  <a:cubicBezTo>
                    <a:pt x="27" y="67"/>
                    <a:pt x="27" y="67"/>
                    <a:pt x="27" y="67"/>
                  </a:cubicBezTo>
                  <a:cubicBezTo>
                    <a:pt x="44" y="42"/>
                    <a:pt x="44" y="42"/>
                    <a:pt x="44" y="42"/>
                  </a:cubicBezTo>
                  <a:cubicBezTo>
                    <a:pt x="45" y="41"/>
                    <a:pt x="46" y="40"/>
                    <a:pt x="48" y="41"/>
                  </a:cubicBezTo>
                  <a:cubicBezTo>
                    <a:pt x="49" y="42"/>
                    <a:pt x="50" y="44"/>
                    <a:pt x="49" y="45"/>
                  </a:cubicBezTo>
                  <a:close/>
                </a:path>
              </a:pathLst>
            </a:custGeom>
            <a:grpFill/>
            <a:ln>
              <a:noFill/>
            </a:ln>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31" name="Freeform 43">
              <a:extLst>
                <a:ext uri="{FF2B5EF4-FFF2-40B4-BE49-F238E27FC236}">
                  <a16:creationId xmlns:a16="http://schemas.microsoft.com/office/drawing/2014/main" id="{2C40151A-8DD0-4601-BA9B-5BC194AD2759}"/>
                </a:ext>
              </a:extLst>
            </p:cNvPr>
            <p:cNvSpPr>
              <a:spLocks noEditPoints="1"/>
            </p:cNvSpPr>
            <p:nvPr/>
          </p:nvSpPr>
          <p:spPr bwMode="auto">
            <a:xfrm>
              <a:off x="8606327" y="5203972"/>
              <a:ext cx="530225" cy="760413"/>
            </a:xfrm>
            <a:custGeom>
              <a:avLst/>
              <a:gdLst>
                <a:gd name="T0" fmla="*/ 41 w 61"/>
                <a:gd name="T1" fmla="*/ 33 h 87"/>
                <a:gd name="T2" fmla="*/ 50 w 61"/>
                <a:gd name="T3" fmla="*/ 18 h 87"/>
                <a:gd name="T4" fmla="*/ 31 w 61"/>
                <a:gd name="T5" fmla="*/ 0 h 87"/>
                <a:gd name="T6" fmla="*/ 12 w 61"/>
                <a:gd name="T7" fmla="*/ 18 h 87"/>
                <a:gd name="T8" fmla="*/ 20 w 61"/>
                <a:gd name="T9" fmla="*/ 33 h 87"/>
                <a:gd name="T10" fmla="*/ 0 w 61"/>
                <a:gd name="T11" fmla="*/ 66 h 87"/>
                <a:gd name="T12" fmla="*/ 1 w 61"/>
                <a:gd name="T13" fmla="*/ 72 h 87"/>
                <a:gd name="T14" fmla="*/ 31 w 61"/>
                <a:gd name="T15" fmla="*/ 87 h 87"/>
                <a:gd name="T16" fmla="*/ 61 w 61"/>
                <a:gd name="T17" fmla="*/ 72 h 87"/>
                <a:gd name="T18" fmla="*/ 61 w 61"/>
                <a:gd name="T19" fmla="*/ 66 h 87"/>
                <a:gd name="T20" fmla="*/ 41 w 61"/>
                <a:gd name="T21" fmla="*/ 33 h 87"/>
                <a:gd name="T22" fmla="*/ 45 w 61"/>
                <a:gd name="T23" fmla="*/ 71 h 87"/>
                <a:gd name="T24" fmla="*/ 45 w 61"/>
                <a:gd name="T25" fmla="*/ 75 h 87"/>
                <a:gd name="T26" fmla="*/ 43 w 61"/>
                <a:gd name="T27" fmla="*/ 76 h 87"/>
                <a:gd name="T28" fmla="*/ 41 w 61"/>
                <a:gd name="T29" fmla="*/ 75 h 87"/>
                <a:gd name="T30" fmla="*/ 31 w 61"/>
                <a:gd name="T31" fmla="*/ 65 h 87"/>
                <a:gd name="T32" fmla="*/ 20 w 61"/>
                <a:gd name="T33" fmla="*/ 75 h 87"/>
                <a:gd name="T34" fmla="*/ 18 w 61"/>
                <a:gd name="T35" fmla="*/ 76 h 87"/>
                <a:gd name="T36" fmla="*/ 16 w 61"/>
                <a:gd name="T37" fmla="*/ 75 h 87"/>
                <a:gd name="T38" fmla="*/ 16 w 61"/>
                <a:gd name="T39" fmla="*/ 71 h 87"/>
                <a:gd name="T40" fmla="*/ 26 w 61"/>
                <a:gd name="T41" fmla="*/ 60 h 87"/>
                <a:gd name="T42" fmla="*/ 16 w 61"/>
                <a:gd name="T43" fmla="*/ 50 h 87"/>
                <a:gd name="T44" fmla="*/ 16 w 61"/>
                <a:gd name="T45" fmla="*/ 46 h 87"/>
                <a:gd name="T46" fmla="*/ 20 w 61"/>
                <a:gd name="T47" fmla="*/ 46 h 87"/>
                <a:gd name="T48" fmla="*/ 31 w 61"/>
                <a:gd name="T49" fmla="*/ 56 h 87"/>
                <a:gd name="T50" fmla="*/ 41 w 61"/>
                <a:gd name="T51" fmla="*/ 46 h 87"/>
                <a:gd name="T52" fmla="*/ 45 w 61"/>
                <a:gd name="T53" fmla="*/ 46 h 87"/>
                <a:gd name="T54" fmla="*/ 45 w 61"/>
                <a:gd name="T55" fmla="*/ 50 h 87"/>
                <a:gd name="T56" fmla="*/ 35 w 61"/>
                <a:gd name="T57" fmla="*/ 60 h 87"/>
                <a:gd name="T58" fmla="*/ 45 w 61"/>
                <a:gd name="T59" fmla="*/ 7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87">
                  <a:moveTo>
                    <a:pt x="41" y="33"/>
                  </a:moveTo>
                  <a:cubicBezTo>
                    <a:pt x="46" y="30"/>
                    <a:pt x="50" y="24"/>
                    <a:pt x="50" y="18"/>
                  </a:cubicBezTo>
                  <a:cubicBezTo>
                    <a:pt x="50" y="8"/>
                    <a:pt x="41" y="0"/>
                    <a:pt x="31" y="0"/>
                  </a:cubicBezTo>
                  <a:cubicBezTo>
                    <a:pt x="20" y="0"/>
                    <a:pt x="12" y="8"/>
                    <a:pt x="12" y="18"/>
                  </a:cubicBezTo>
                  <a:cubicBezTo>
                    <a:pt x="12" y="24"/>
                    <a:pt x="15" y="30"/>
                    <a:pt x="20" y="33"/>
                  </a:cubicBezTo>
                  <a:cubicBezTo>
                    <a:pt x="8" y="38"/>
                    <a:pt x="0" y="50"/>
                    <a:pt x="0" y="66"/>
                  </a:cubicBezTo>
                  <a:cubicBezTo>
                    <a:pt x="0" y="68"/>
                    <a:pt x="0" y="70"/>
                    <a:pt x="1" y="72"/>
                  </a:cubicBezTo>
                  <a:cubicBezTo>
                    <a:pt x="8" y="82"/>
                    <a:pt x="19" y="87"/>
                    <a:pt x="31" y="87"/>
                  </a:cubicBezTo>
                  <a:cubicBezTo>
                    <a:pt x="43" y="87"/>
                    <a:pt x="53" y="82"/>
                    <a:pt x="61" y="72"/>
                  </a:cubicBezTo>
                  <a:cubicBezTo>
                    <a:pt x="61" y="70"/>
                    <a:pt x="61" y="68"/>
                    <a:pt x="61" y="66"/>
                  </a:cubicBezTo>
                  <a:cubicBezTo>
                    <a:pt x="61" y="50"/>
                    <a:pt x="53" y="38"/>
                    <a:pt x="41" y="33"/>
                  </a:cubicBezTo>
                  <a:close/>
                  <a:moveTo>
                    <a:pt x="45" y="71"/>
                  </a:moveTo>
                  <a:cubicBezTo>
                    <a:pt x="47" y="72"/>
                    <a:pt x="47" y="74"/>
                    <a:pt x="45" y="75"/>
                  </a:cubicBezTo>
                  <a:cubicBezTo>
                    <a:pt x="45" y="76"/>
                    <a:pt x="44" y="76"/>
                    <a:pt x="43" y="76"/>
                  </a:cubicBezTo>
                  <a:cubicBezTo>
                    <a:pt x="42" y="76"/>
                    <a:pt x="41" y="76"/>
                    <a:pt x="41" y="75"/>
                  </a:cubicBezTo>
                  <a:cubicBezTo>
                    <a:pt x="31" y="65"/>
                    <a:pt x="31" y="65"/>
                    <a:pt x="31" y="65"/>
                  </a:cubicBezTo>
                  <a:cubicBezTo>
                    <a:pt x="20" y="75"/>
                    <a:pt x="20" y="75"/>
                    <a:pt x="20" y="75"/>
                  </a:cubicBezTo>
                  <a:cubicBezTo>
                    <a:pt x="20" y="76"/>
                    <a:pt x="19" y="76"/>
                    <a:pt x="18" y="76"/>
                  </a:cubicBezTo>
                  <a:cubicBezTo>
                    <a:pt x="17" y="76"/>
                    <a:pt x="16" y="76"/>
                    <a:pt x="16" y="75"/>
                  </a:cubicBezTo>
                  <a:cubicBezTo>
                    <a:pt x="15" y="74"/>
                    <a:pt x="15" y="72"/>
                    <a:pt x="16" y="71"/>
                  </a:cubicBezTo>
                  <a:cubicBezTo>
                    <a:pt x="26" y="60"/>
                    <a:pt x="26" y="60"/>
                    <a:pt x="26" y="60"/>
                  </a:cubicBezTo>
                  <a:cubicBezTo>
                    <a:pt x="16" y="50"/>
                    <a:pt x="16" y="50"/>
                    <a:pt x="16" y="50"/>
                  </a:cubicBezTo>
                  <a:cubicBezTo>
                    <a:pt x="15" y="49"/>
                    <a:pt x="15" y="47"/>
                    <a:pt x="16" y="46"/>
                  </a:cubicBezTo>
                  <a:cubicBezTo>
                    <a:pt x="17" y="44"/>
                    <a:pt x="19" y="44"/>
                    <a:pt x="20" y="46"/>
                  </a:cubicBezTo>
                  <a:cubicBezTo>
                    <a:pt x="31" y="56"/>
                    <a:pt x="31" y="56"/>
                    <a:pt x="31" y="56"/>
                  </a:cubicBezTo>
                  <a:cubicBezTo>
                    <a:pt x="41" y="46"/>
                    <a:pt x="41" y="46"/>
                    <a:pt x="41" y="46"/>
                  </a:cubicBezTo>
                  <a:cubicBezTo>
                    <a:pt x="42" y="44"/>
                    <a:pt x="44" y="44"/>
                    <a:pt x="45" y="46"/>
                  </a:cubicBezTo>
                  <a:cubicBezTo>
                    <a:pt x="47" y="47"/>
                    <a:pt x="47" y="49"/>
                    <a:pt x="45" y="50"/>
                  </a:cubicBezTo>
                  <a:cubicBezTo>
                    <a:pt x="35" y="60"/>
                    <a:pt x="35" y="60"/>
                    <a:pt x="35" y="60"/>
                  </a:cubicBezTo>
                  <a:lnTo>
                    <a:pt x="45" y="71"/>
                  </a:lnTo>
                  <a:close/>
                </a:path>
              </a:pathLst>
            </a:custGeom>
            <a:grpFill/>
            <a:ln>
              <a:noFill/>
            </a:ln>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32" name="Freeform 44">
              <a:extLst>
                <a:ext uri="{FF2B5EF4-FFF2-40B4-BE49-F238E27FC236}">
                  <a16:creationId xmlns:a16="http://schemas.microsoft.com/office/drawing/2014/main" id="{FD80A279-FB2F-4135-8832-4AD7E5EBAB6E}"/>
                </a:ext>
              </a:extLst>
            </p:cNvPr>
            <p:cNvSpPr>
              <a:spLocks noEditPoints="1"/>
            </p:cNvSpPr>
            <p:nvPr/>
          </p:nvSpPr>
          <p:spPr bwMode="auto">
            <a:xfrm>
              <a:off x="10728813" y="5186509"/>
              <a:ext cx="592139" cy="795339"/>
            </a:xfrm>
            <a:custGeom>
              <a:avLst/>
              <a:gdLst>
                <a:gd name="T0" fmla="*/ 52 w 68"/>
                <a:gd name="T1" fmla="*/ 42 h 91"/>
                <a:gd name="T2" fmla="*/ 55 w 68"/>
                <a:gd name="T3" fmla="*/ 32 h 91"/>
                <a:gd name="T4" fmla="*/ 55 w 68"/>
                <a:gd name="T5" fmla="*/ 19 h 91"/>
                <a:gd name="T6" fmla="*/ 34 w 68"/>
                <a:gd name="T7" fmla="*/ 0 h 91"/>
                <a:gd name="T8" fmla="*/ 13 w 68"/>
                <a:gd name="T9" fmla="*/ 19 h 91"/>
                <a:gd name="T10" fmla="*/ 13 w 68"/>
                <a:gd name="T11" fmla="*/ 32 h 91"/>
                <a:gd name="T12" fmla="*/ 16 w 68"/>
                <a:gd name="T13" fmla="*/ 42 h 91"/>
                <a:gd name="T14" fmla="*/ 0 w 68"/>
                <a:gd name="T15" fmla="*/ 71 h 91"/>
                <a:gd name="T16" fmla="*/ 0 w 68"/>
                <a:gd name="T17" fmla="*/ 79 h 91"/>
                <a:gd name="T18" fmla="*/ 34 w 68"/>
                <a:gd name="T19" fmla="*/ 91 h 91"/>
                <a:gd name="T20" fmla="*/ 68 w 68"/>
                <a:gd name="T21" fmla="*/ 79 h 91"/>
                <a:gd name="T22" fmla="*/ 68 w 68"/>
                <a:gd name="T23" fmla="*/ 71 h 91"/>
                <a:gd name="T24" fmla="*/ 52 w 68"/>
                <a:gd name="T25" fmla="*/ 42 h 91"/>
                <a:gd name="T26" fmla="*/ 37 w 68"/>
                <a:gd name="T27" fmla="*/ 54 h 91"/>
                <a:gd name="T28" fmla="*/ 37 w 68"/>
                <a:gd name="T29" fmla="*/ 83 h 91"/>
                <a:gd name="T30" fmla="*/ 30 w 68"/>
                <a:gd name="T31" fmla="*/ 83 h 91"/>
                <a:gd name="T32" fmla="*/ 30 w 68"/>
                <a:gd name="T33" fmla="*/ 54 h 91"/>
                <a:gd name="T34" fmla="*/ 28 w 68"/>
                <a:gd name="T35" fmla="*/ 50 h 91"/>
                <a:gd name="T36" fmla="*/ 34 w 68"/>
                <a:gd name="T37" fmla="*/ 51 h 91"/>
                <a:gd name="T38" fmla="*/ 39 w 68"/>
                <a:gd name="T39" fmla="*/ 50 h 91"/>
                <a:gd name="T40" fmla="*/ 37 w 68"/>
                <a:gd name="T41" fmla="*/ 5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91">
                  <a:moveTo>
                    <a:pt x="52" y="42"/>
                  </a:moveTo>
                  <a:cubicBezTo>
                    <a:pt x="54" y="39"/>
                    <a:pt x="55" y="36"/>
                    <a:pt x="55" y="32"/>
                  </a:cubicBezTo>
                  <a:cubicBezTo>
                    <a:pt x="55" y="19"/>
                    <a:pt x="55" y="19"/>
                    <a:pt x="55" y="19"/>
                  </a:cubicBezTo>
                  <a:cubicBezTo>
                    <a:pt x="55" y="9"/>
                    <a:pt x="45" y="0"/>
                    <a:pt x="34" y="0"/>
                  </a:cubicBezTo>
                  <a:cubicBezTo>
                    <a:pt x="22" y="0"/>
                    <a:pt x="13" y="9"/>
                    <a:pt x="13" y="19"/>
                  </a:cubicBezTo>
                  <a:cubicBezTo>
                    <a:pt x="13" y="32"/>
                    <a:pt x="13" y="32"/>
                    <a:pt x="13" y="32"/>
                  </a:cubicBezTo>
                  <a:cubicBezTo>
                    <a:pt x="13" y="36"/>
                    <a:pt x="14" y="39"/>
                    <a:pt x="16" y="42"/>
                  </a:cubicBezTo>
                  <a:cubicBezTo>
                    <a:pt x="6" y="48"/>
                    <a:pt x="0" y="58"/>
                    <a:pt x="0" y="71"/>
                  </a:cubicBezTo>
                  <a:cubicBezTo>
                    <a:pt x="0" y="79"/>
                    <a:pt x="0" y="79"/>
                    <a:pt x="0" y="79"/>
                  </a:cubicBezTo>
                  <a:cubicBezTo>
                    <a:pt x="9" y="87"/>
                    <a:pt x="21" y="91"/>
                    <a:pt x="34" y="91"/>
                  </a:cubicBezTo>
                  <a:cubicBezTo>
                    <a:pt x="47" y="91"/>
                    <a:pt x="59" y="87"/>
                    <a:pt x="68" y="79"/>
                  </a:cubicBezTo>
                  <a:cubicBezTo>
                    <a:pt x="68" y="71"/>
                    <a:pt x="68" y="71"/>
                    <a:pt x="68" y="71"/>
                  </a:cubicBezTo>
                  <a:cubicBezTo>
                    <a:pt x="68" y="58"/>
                    <a:pt x="61" y="48"/>
                    <a:pt x="52" y="42"/>
                  </a:cubicBezTo>
                  <a:close/>
                  <a:moveTo>
                    <a:pt x="37" y="54"/>
                  </a:moveTo>
                  <a:cubicBezTo>
                    <a:pt x="37" y="83"/>
                    <a:pt x="37" y="83"/>
                    <a:pt x="37" y="83"/>
                  </a:cubicBezTo>
                  <a:cubicBezTo>
                    <a:pt x="30" y="83"/>
                    <a:pt x="30" y="83"/>
                    <a:pt x="30" y="83"/>
                  </a:cubicBezTo>
                  <a:cubicBezTo>
                    <a:pt x="30" y="54"/>
                    <a:pt x="30" y="54"/>
                    <a:pt x="30" y="54"/>
                  </a:cubicBezTo>
                  <a:cubicBezTo>
                    <a:pt x="29" y="53"/>
                    <a:pt x="28" y="52"/>
                    <a:pt x="28" y="50"/>
                  </a:cubicBezTo>
                  <a:cubicBezTo>
                    <a:pt x="30" y="51"/>
                    <a:pt x="32" y="51"/>
                    <a:pt x="34" y="51"/>
                  </a:cubicBezTo>
                  <a:cubicBezTo>
                    <a:pt x="36" y="51"/>
                    <a:pt x="38" y="51"/>
                    <a:pt x="39" y="50"/>
                  </a:cubicBezTo>
                  <a:cubicBezTo>
                    <a:pt x="39" y="52"/>
                    <a:pt x="38" y="53"/>
                    <a:pt x="37" y="54"/>
                  </a:cubicBezTo>
                  <a:close/>
                </a:path>
              </a:pathLst>
            </a:custGeom>
            <a:grpFill/>
            <a:ln>
              <a:noFill/>
            </a:ln>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33" name="Freeform 45">
              <a:extLst>
                <a:ext uri="{FF2B5EF4-FFF2-40B4-BE49-F238E27FC236}">
                  <a16:creationId xmlns:a16="http://schemas.microsoft.com/office/drawing/2014/main" id="{5063D98A-BC2D-4F3B-8468-FEE40A0E96AB}"/>
                </a:ext>
              </a:extLst>
            </p:cNvPr>
            <p:cNvSpPr>
              <a:spLocks noEditPoints="1"/>
            </p:cNvSpPr>
            <p:nvPr/>
          </p:nvSpPr>
          <p:spPr bwMode="auto">
            <a:xfrm>
              <a:off x="3150088" y="1451123"/>
              <a:ext cx="477839" cy="593725"/>
            </a:xfrm>
            <a:custGeom>
              <a:avLst/>
              <a:gdLst>
                <a:gd name="T0" fmla="*/ 0 w 55"/>
                <a:gd name="T1" fmla="*/ 45 h 68"/>
                <a:gd name="T2" fmla="*/ 19 w 55"/>
                <a:gd name="T3" fmla="*/ 53 h 68"/>
                <a:gd name="T4" fmla="*/ 5 w 55"/>
                <a:gd name="T5" fmla="*/ 60 h 68"/>
                <a:gd name="T6" fmla="*/ 29 w 55"/>
                <a:gd name="T7" fmla="*/ 68 h 68"/>
                <a:gd name="T8" fmla="*/ 52 w 55"/>
                <a:gd name="T9" fmla="*/ 60 h 68"/>
                <a:gd name="T10" fmla="*/ 38 w 55"/>
                <a:gd name="T11" fmla="*/ 53 h 68"/>
                <a:gd name="T12" fmla="*/ 55 w 55"/>
                <a:gd name="T13" fmla="*/ 45 h 68"/>
                <a:gd name="T14" fmla="*/ 55 w 55"/>
                <a:gd name="T15" fmla="*/ 0 h 68"/>
                <a:gd name="T16" fmla="*/ 43 w 55"/>
                <a:gd name="T17" fmla="*/ 61 h 68"/>
                <a:gd name="T18" fmla="*/ 43 w 55"/>
                <a:gd name="T19" fmla="*/ 61 h 68"/>
                <a:gd name="T20" fmla="*/ 28 w 55"/>
                <a:gd name="T21" fmla="*/ 64 h 68"/>
                <a:gd name="T22" fmla="*/ 13 w 55"/>
                <a:gd name="T23" fmla="*/ 61 h 68"/>
                <a:gd name="T24" fmla="*/ 28 w 55"/>
                <a:gd name="T25" fmla="*/ 63 h 68"/>
                <a:gd name="T26" fmla="*/ 20 w 55"/>
                <a:gd name="T27" fmla="*/ 57 h 68"/>
                <a:gd name="T28" fmla="*/ 20 w 55"/>
                <a:gd name="T29" fmla="*/ 53 h 68"/>
                <a:gd name="T30" fmla="*/ 20 w 55"/>
                <a:gd name="T31" fmla="*/ 45 h 68"/>
                <a:gd name="T32" fmla="*/ 37 w 55"/>
                <a:gd name="T33" fmla="*/ 52 h 68"/>
                <a:gd name="T34" fmla="*/ 37 w 55"/>
                <a:gd name="T35" fmla="*/ 53 h 68"/>
                <a:gd name="T36" fmla="*/ 20 w 55"/>
                <a:gd name="T37" fmla="*/ 57 h 68"/>
                <a:gd name="T38" fmla="*/ 38 w 55"/>
                <a:gd name="T39" fmla="*/ 44 h 68"/>
                <a:gd name="T40" fmla="*/ 1 w 55"/>
                <a:gd name="T41" fmla="*/ 44 h 68"/>
                <a:gd name="T42" fmla="*/ 54 w 55"/>
                <a:gd name="T43" fmla="*/ 1 h 68"/>
                <a:gd name="T44" fmla="*/ 50 w 55"/>
                <a:gd name="T45" fmla="*/ 38 h 68"/>
                <a:gd name="T46" fmla="*/ 6 w 55"/>
                <a:gd name="T47" fmla="*/ 5 h 68"/>
                <a:gd name="T48" fmla="*/ 50 w 55"/>
                <a:gd name="T49" fmla="*/ 39 h 68"/>
                <a:gd name="T50" fmla="*/ 47 w 55"/>
                <a:gd name="T51" fmla="*/ 39 h 68"/>
                <a:gd name="T52" fmla="*/ 47 w 55"/>
                <a:gd name="T53" fmla="*/ 43 h 68"/>
                <a:gd name="T54" fmla="*/ 47 w 55"/>
                <a:gd name="T55" fmla="*/ 39 h 68"/>
                <a:gd name="T56" fmla="*/ 47 w 55"/>
                <a:gd name="T57" fmla="*/ 41 h 68"/>
                <a:gd name="T58" fmla="*/ 48 w 55"/>
                <a:gd name="T59" fmla="*/ 41 h 68"/>
                <a:gd name="T60" fmla="*/ 25 w 55"/>
                <a:gd name="T61" fmla="*/ 40 h 68"/>
                <a:gd name="T62" fmla="*/ 25 w 55"/>
                <a:gd name="T63" fmla="*/ 42 h 68"/>
                <a:gd name="T64" fmla="*/ 25 w 55"/>
                <a:gd name="T65" fmla="*/ 40 h 68"/>
                <a:gd name="T66" fmla="*/ 29 w 55"/>
                <a:gd name="T67" fmla="*/ 41 h 68"/>
                <a:gd name="T68" fmla="*/ 31 w 55"/>
                <a:gd name="T69" fmla="*/ 41 h 68"/>
                <a:gd name="T70" fmla="*/ 35 w 55"/>
                <a:gd name="T71" fmla="*/ 40 h 68"/>
                <a:gd name="T72" fmla="*/ 35 w 55"/>
                <a:gd name="T73" fmla="*/ 42 h 68"/>
                <a:gd name="T74" fmla="*/ 35 w 55"/>
                <a:gd name="T75" fmla="*/ 4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 h="68">
                  <a:moveTo>
                    <a:pt x="0" y="0"/>
                  </a:moveTo>
                  <a:cubicBezTo>
                    <a:pt x="0" y="45"/>
                    <a:pt x="0" y="45"/>
                    <a:pt x="0" y="45"/>
                  </a:cubicBezTo>
                  <a:cubicBezTo>
                    <a:pt x="19" y="45"/>
                    <a:pt x="19" y="45"/>
                    <a:pt x="19" y="45"/>
                  </a:cubicBezTo>
                  <a:cubicBezTo>
                    <a:pt x="19" y="53"/>
                    <a:pt x="19" y="53"/>
                    <a:pt x="19" y="53"/>
                  </a:cubicBezTo>
                  <a:cubicBezTo>
                    <a:pt x="16" y="53"/>
                    <a:pt x="14" y="54"/>
                    <a:pt x="12" y="54"/>
                  </a:cubicBezTo>
                  <a:cubicBezTo>
                    <a:pt x="8" y="56"/>
                    <a:pt x="5" y="57"/>
                    <a:pt x="5" y="60"/>
                  </a:cubicBezTo>
                  <a:cubicBezTo>
                    <a:pt x="5" y="62"/>
                    <a:pt x="8" y="64"/>
                    <a:pt x="12" y="65"/>
                  </a:cubicBezTo>
                  <a:cubicBezTo>
                    <a:pt x="16" y="67"/>
                    <a:pt x="22" y="68"/>
                    <a:pt x="29" y="68"/>
                  </a:cubicBezTo>
                  <a:cubicBezTo>
                    <a:pt x="35" y="68"/>
                    <a:pt x="41" y="67"/>
                    <a:pt x="45" y="65"/>
                  </a:cubicBezTo>
                  <a:cubicBezTo>
                    <a:pt x="50" y="64"/>
                    <a:pt x="52" y="62"/>
                    <a:pt x="52" y="60"/>
                  </a:cubicBezTo>
                  <a:cubicBezTo>
                    <a:pt x="52" y="57"/>
                    <a:pt x="50" y="56"/>
                    <a:pt x="45" y="54"/>
                  </a:cubicBezTo>
                  <a:cubicBezTo>
                    <a:pt x="43" y="54"/>
                    <a:pt x="41" y="53"/>
                    <a:pt x="38" y="53"/>
                  </a:cubicBezTo>
                  <a:cubicBezTo>
                    <a:pt x="38" y="45"/>
                    <a:pt x="38" y="45"/>
                    <a:pt x="38" y="45"/>
                  </a:cubicBezTo>
                  <a:cubicBezTo>
                    <a:pt x="55" y="45"/>
                    <a:pt x="55" y="45"/>
                    <a:pt x="55" y="45"/>
                  </a:cubicBezTo>
                  <a:cubicBezTo>
                    <a:pt x="55" y="44"/>
                    <a:pt x="55" y="44"/>
                    <a:pt x="55" y="44"/>
                  </a:cubicBezTo>
                  <a:cubicBezTo>
                    <a:pt x="55" y="0"/>
                    <a:pt x="55" y="0"/>
                    <a:pt x="55" y="0"/>
                  </a:cubicBezTo>
                  <a:lnTo>
                    <a:pt x="0" y="0"/>
                  </a:lnTo>
                  <a:close/>
                  <a:moveTo>
                    <a:pt x="43" y="61"/>
                  </a:moveTo>
                  <a:cubicBezTo>
                    <a:pt x="43" y="61"/>
                    <a:pt x="43" y="61"/>
                    <a:pt x="43" y="61"/>
                  </a:cubicBezTo>
                  <a:cubicBezTo>
                    <a:pt x="43" y="61"/>
                    <a:pt x="43" y="61"/>
                    <a:pt x="43" y="61"/>
                  </a:cubicBezTo>
                  <a:cubicBezTo>
                    <a:pt x="43" y="62"/>
                    <a:pt x="43" y="62"/>
                    <a:pt x="43" y="62"/>
                  </a:cubicBezTo>
                  <a:cubicBezTo>
                    <a:pt x="39" y="64"/>
                    <a:pt x="33" y="64"/>
                    <a:pt x="28" y="64"/>
                  </a:cubicBezTo>
                  <a:cubicBezTo>
                    <a:pt x="23" y="64"/>
                    <a:pt x="17" y="64"/>
                    <a:pt x="13" y="62"/>
                  </a:cubicBezTo>
                  <a:cubicBezTo>
                    <a:pt x="13" y="61"/>
                    <a:pt x="13" y="61"/>
                    <a:pt x="13" y="61"/>
                  </a:cubicBezTo>
                  <a:cubicBezTo>
                    <a:pt x="13" y="61"/>
                    <a:pt x="13" y="61"/>
                    <a:pt x="13" y="61"/>
                  </a:cubicBezTo>
                  <a:cubicBezTo>
                    <a:pt x="17" y="63"/>
                    <a:pt x="23" y="63"/>
                    <a:pt x="28" y="63"/>
                  </a:cubicBezTo>
                  <a:cubicBezTo>
                    <a:pt x="33" y="63"/>
                    <a:pt x="39" y="63"/>
                    <a:pt x="43" y="61"/>
                  </a:cubicBezTo>
                  <a:close/>
                  <a:moveTo>
                    <a:pt x="20" y="57"/>
                  </a:moveTo>
                  <a:cubicBezTo>
                    <a:pt x="20" y="54"/>
                    <a:pt x="20" y="54"/>
                    <a:pt x="20" y="54"/>
                  </a:cubicBezTo>
                  <a:cubicBezTo>
                    <a:pt x="20" y="53"/>
                    <a:pt x="20" y="53"/>
                    <a:pt x="20" y="53"/>
                  </a:cubicBezTo>
                  <a:cubicBezTo>
                    <a:pt x="20" y="53"/>
                    <a:pt x="20" y="53"/>
                    <a:pt x="20" y="53"/>
                  </a:cubicBezTo>
                  <a:cubicBezTo>
                    <a:pt x="20" y="45"/>
                    <a:pt x="20" y="45"/>
                    <a:pt x="20" y="45"/>
                  </a:cubicBezTo>
                  <a:cubicBezTo>
                    <a:pt x="37" y="45"/>
                    <a:pt x="37" y="45"/>
                    <a:pt x="37" y="45"/>
                  </a:cubicBezTo>
                  <a:cubicBezTo>
                    <a:pt x="37" y="52"/>
                    <a:pt x="37" y="52"/>
                    <a:pt x="37" y="52"/>
                  </a:cubicBezTo>
                  <a:cubicBezTo>
                    <a:pt x="37" y="53"/>
                    <a:pt x="37" y="53"/>
                    <a:pt x="37" y="53"/>
                  </a:cubicBezTo>
                  <a:cubicBezTo>
                    <a:pt x="37" y="53"/>
                    <a:pt x="37" y="53"/>
                    <a:pt x="37" y="53"/>
                  </a:cubicBezTo>
                  <a:cubicBezTo>
                    <a:pt x="37" y="57"/>
                    <a:pt x="37" y="57"/>
                    <a:pt x="37" y="57"/>
                  </a:cubicBezTo>
                  <a:lnTo>
                    <a:pt x="20" y="57"/>
                  </a:lnTo>
                  <a:close/>
                  <a:moveTo>
                    <a:pt x="54" y="44"/>
                  </a:moveTo>
                  <a:cubicBezTo>
                    <a:pt x="38" y="44"/>
                    <a:pt x="38" y="44"/>
                    <a:pt x="38" y="44"/>
                  </a:cubicBezTo>
                  <a:cubicBezTo>
                    <a:pt x="19" y="44"/>
                    <a:pt x="19" y="44"/>
                    <a:pt x="19" y="44"/>
                  </a:cubicBezTo>
                  <a:cubicBezTo>
                    <a:pt x="1" y="44"/>
                    <a:pt x="1" y="44"/>
                    <a:pt x="1" y="44"/>
                  </a:cubicBezTo>
                  <a:cubicBezTo>
                    <a:pt x="1" y="1"/>
                    <a:pt x="1" y="1"/>
                    <a:pt x="1" y="1"/>
                  </a:cubicBezTo>
                  <a:cubicBezTo>
                    <a:pt x="54" y="1"/>
                    <a:pt x="54" y="1"/>
                    <a:pt x="54" y="1"/>
                  </a:cubicBezTo>
                  <a:lnTo>
                    <a:pt x="54" y="44"/>
                  </a:lnTo>
                  <a:close/>
                  <a:moveTo>
                    <a:pt x="50" y="38"/>
                  </a:moveTo>
                  <a:cubicBezTo>
                    <a:pt x="50" y="5"/>
                    <a:pt x="50" y="5"/>
                    <a:pt x="50" y="5"/>
                  </a:cubicBezTo>
                  <a:cubicBezTo>
                    <a:pt x="6" y="5"/>
                    <a:pt x="6" y="5"/>
                    <a:pt x="6" y="5"/>
                  </a:cubicBezTo>
                  <a:cubicBezTo>
                    <a:pt x="6" y="39"/>
                    <a:pt x="6" y="39"/>
                    <a:pt x="6" y="39"/>
                  </a:cubicBezTo>
                  <a:cubicBezTo>
                    <a:pt x="50" y="39"/>
                    <a:pt x="50" y="39"/>
                    <a:pt x="50" y="39"/>
                  </a:cubicBezTo>
                  <a:lnTo>
                    <a:pt x="50" y="38"/>
                  </a:lnTo>
                  <a:close/>
                  <a:moveTo>
                    <a:pt x="47" y="39"/>
                  </a:moveTo>
                  <a:cubicBezTo>
                    <a:pt x="46" y="39"/>
                    <a:pt x="46" y="40"/>
                    <a:pt x="46" y="41"/>
                  </a:cubicBezTo>
                  <a:cubicBezTo>
                    <a:pt x="46" y="42"/>
                    <a:pt x="46" y="43"/>
                    <a:pt x="47" y="43"/>
                  </a:cubicBezTo>
                  <a:cubicBezTo>
                    <a:pt x="48" y="43"/>
                    <a:pt x="49" y="42"/>
                    <a:pt x="49" y="41"/>
                  </a:cubicBezTo>
                  <a:cubicBezTo>
                    <a:pt x="49" y="40"/>
                    <a:pt x="48" y="39"/>
                    <a:pt x="47" y="39"/>
                  </a:cubicBezTo>
                  <a:close/>
                  <a:moveTo>
                    <a:pt x="47" y="42"/>
                  </a:moveTo>
                  <a:cubicBezTo>
                    <a:pt x="47" y="42"/>
                    <a:pt x="47" y="42"/>
                    <a:pt x="47" y="41"/>
                  </a:cubicBezTo>
                  <a:cubicBezTo>
                    <a:pt x="47" y="41"/>
                    <a:pt x="47" y="40"/>
                    <a:pt x="47" y="40"/>
                  </a:cubicBezTo>
                  <a:cubicBezTo>
                    <a:pt x="48" y="40"/>
                    <a:pt x="48" y="41"/>
                    <a:pt x="48" y="41"/>
                  </a:cubicBezTo>
                  <a:cubicBezTo>
                    <a:pt x="48" y="42"/>
                    <a:pt x="48" y="42"/>
                    <a:pt x="47" y="42"/>
                  </a:cubicBezTo>
                  <a:close/>
                  <a:moveTo>
                    <a:pt x="25" y="40"/>
                  </a:moveTo>
                  <a:cubicBezTo>
                    <a:pt x="25" y="40"/>
                    <a:pt x="24" y="41"/>
                    <a:pt x="24" y="41"/>
                  </a:cubicBezTo>
                  <a:cubicBezTo>
                    <a:pt x="24" y="42"/>
                    <a:pt x="25" y="42"/>
                    <a:pt x="25" y="42"/>
                  </a:cubicBezTo>
                  <a:cubicBezTo>
                    <a:pt x="26" y="42"/>
                    <a:pt x="27" y="42"/>
                    <a:pt x="27" y="41"/>
                  </a:cubicBezTo>
                  <a:cubicBezTo>
                    <a:pt x="27" y="41"/>
                    <a:pt x="26" y="40"/>
                    <a:pt x="25" y="40"/>
                  </a:cubicBezTo>
                  <a:close/>
                  <a:moveTo>
                    <a:pt x="30" y="40"/>
                  </a:moveTo>
                  <a:cubicBezTo>
                    <a:pt x="30" y="40"/>
                    <a:pt x="29" y="41"/>
                    <a:pt x="29" y="41"/>
                  </a:cubicBezTo>
                  <a:cubicBezTo>
                    <a:pt x="29" y="42"/>
                    <a:pt x="30" y="42"/>
                    <a:pt x="30" y="42"/>
                  </a:cubicBezTo>
                  <a:cubicBezTo>
                    <a:pt x="31" y="42"/>
                    <a:pt x="31" y="42"/>
                    <a:pt x="31" y="41"/>
                  </a:cubicBezTo>
                  <a:cubicBezTo>
                    <a:pt x="31" y="41"/>
                    <a:pt x="31" y="40"/>
                    <a:pt x="30" y="40"/>
                  </a:cubicBezTo>
                  <a:close/>
                  <a:moveTo>
                    <a:pt x="35" y="40"/>
                  </a:moveTo>
                  <a:cubicBezTo>
                    <a:pt x="34" y="40"/>
                    <a:pt x="34" y="41"/>
                    <a:pt x="33" y="41"/>
                  </a:cubicBezTo>
                  <a:cubicBezTo>
                    <a:pt x="34" y="42"/>
                    <a:pt x="34" y="42"/>
                    <a:pt x="35" y="42"/>
                  </a:cubicBezTo>
                  <a:cubicBezTo>
                    <a:pt x="35" y="42"/>
                    <a:pt x="36" y="42"/>
                    <a:pt x="36" y="41"/>
                  </a:cubicBezTo>
                  <a:cubicBezTo>
                    <a:pt x="36" y="41"/>
                    <a:pt x="35" y="40"/>
                    <a:pt x="35" y="40"/>
                  </a:cubicBezTo>
                  <a:close/>
                </a:path>
              </a:pathLst>
            </a:custGeom>
            <a:grpFill/>
            <a:ln>
              <a:noFill/>
            </a:ln>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34" name="Freeform 46">
              <a:extLst>
                <a:ext uri="{FF2B5EF4-FFF2-40B4-BE49-F238E27FC236}">
                  <a16:creationId xmlns:a16="http://schemas.microsoft.com/office/drawing/2014/main" id="{D5093F7F-F77C-4A0F-908F-F971705FD22A}"/>
                </a:ext>
              </a:extLst>
            </p:cNvPr>
            <p:cNvSpPr>
              <a:spLocks noEditPoints="1"/>
            </p:cNvSpPr>
            <p:nvPr/>
          </p:nvSpPr>
          <p:spPr bwMode="auto">
            <a:xfrm>
              <a:off x="4254988" y="4210197"/>
              <a:ext cx="539751" cy="696913"/>
            </a:xfrm>
            <a:custGeom>
              <a:avLst/>
              <a:gdLst>
                <a:gd name="T0" fmla="*/ 18 w 62"/>
                <a:gd name="T1" fmla="*/ 30 h 80"/>
                <a:gd name="T2" fmla="*/ 18 w 62"/>
                <a:gd name="T3" fmla="*/ 56 h 80"/>
                <a:gd name="T4" fmla="*/ 25 w 62"/>
                <a:gd name="T5" fmla="*/ 63 h 80"/>
                <a:gd name="T6" fmla="*/ 37 w 62"/>
                <a:gd name="T7" fmla="*/ 63 h 80"/>
                <a:gd name="T8" fmla="*/ 43 w 62"/>
                <a:gd name="T9" fmla="*/ 56 h 80"/>
                <a:gd name="T10" fmla="*/ 43 w 62"/>
                <a:gd name="T11" fmla="*/ 30 h 80"/>
                <a:gd name="T12" fmla="*/ 43 w 62"/>
                <a:gd name="T13" fmla="*/ 30 h 80"/>
                <a:gd name="T14" fmla="*/ 48 w 62"/>
                <a:gd name="T15" fmla="*/ 17 h 80"/>
                <a:gd name="T16" fmla="*/ 31 w 62"/>
                <a:gd name="T17" fmla="*/ 0 h 80"/>
                <a:gd name="T18" fmla="*/ 13 w 62"/>
                <a:gd name="T19" fmla="*/ 17 h 80"/>
                <a:gd name="T20" fmla="*/ 18 w 62"/>
                <a:gd name="T21" fmla="*/ 30 h 80"/>
                <a:gd name="T22" fmla="*/ 59 w 62"/>
                <a:gd name="T23" fmla="*/ 36 h 80"/>
                <a:gd name="T24" fmla="*/ 58 w 62"/>
                <a:gd name="T25" fmla="*/ 34 h 80"/>
                <a:gd name="T26" fmla="*/ 50 w 62"/>
                <a:gd name="T27" fmla="*/ 40 h 80"/>
                <a:gd name="T28" fmla="*/ 51 w 62"/>
                <a:gd name="T29" fmla="*/ 41 h 80"/>
                <a:gd name="T30" fmla="*/ 52 w 62"/>
                <a:gd name="T31" fmla="*/ 49 h 80"/>
                <a:gd name="T32" fmla="*/ 31 w 62"/>
                <a:gd name="T33" fmla="*/ 70 h 80"/>
                <a:gd name="T34" fmla="*/ 9 w 62"/>
                <a:gd name="T35" fmla="*/ 49 h 80"/>
                <a:gd name="T36" fmla="*/ 11 w 62"/>
                <a:gd name="T37" fmla="*/ 40 h 80"/>
                <a:gd name="T38" fmla="*/ 12 w 62"/>
                <a:gd name="T39" fmla="*/ 39 h 80"/>
                <a:gd name="T40" fmla="*/ 4 w 62"/>
                <a:gd name="T41" fmla="*/ 33 h 80"/>
                <a:gd name="T42" fmla="*/ 3 w 62"/>
                <a:gd name="T43" fmla="*/ 35 h 80"/>
                <a:gd name="T44" fmla="*/ 0 w 62"/>
                <a:gd name="T45" fmla="*/ 49 h 80"/>
                <a:gd name="T46" fmla="*/ 31 w 62"/>
                <a:gd name="T47" fmla="*/ 80 h 80"/>
                <a:gd name="T48" fmla="*/ 62 w 62"/>
                <a:gd name="T49" fmla="*/ 49 h 80"/>
                <a:gd name="T50" fmla="*/ 59 w 62"/>
                <a:gd name="T51"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80">
                  <a:moveTo>
                    <a:pt x="18" y="30"/>
                  </a:moveTo>
                  <a:cubicBezTo>
                    <a:pt x="18" y="56"/>
                    <a:pt x="18" y="56"/>
                    <a:pt x="18" y="56"/>
                  </a:cubicBezTo>
                  <a:cubicBezTo>
                    <a:pt x="18" y="60"/>
                    <a:pt x="21" y="63"/>
                    <a:pt x="25" y="63"/>
                  </a:cubicBezTo>
                  <a:cubicBezTo>
                    <a:pt x="37" y="63"/>
                    <a:pt x="37" y="63"/>
                    <a:pt x="37" y="63"/>
                  </a:cubicBezTo>
                  <a:cubicBezTo>
                    <a:pt x="40" y="63"/>
                    <a:pt x="43" y="60"/>
                    <a:pt x="43" y="56"/>
                  </a:cubicBezTo>
                  <a:cubicBezTo>
                    <a:pt x="43" y="30"/>
                    <a:pt x="43" y="30"/>
                    <a:pt x="43" y="30"/>
                  </a:cubicBezTo>
                  <a:cubicBezTo>
                    <a:pt x="43" y="30"/>
                    <a:pt x="43" y="30"/>
                    <a:pt x="43" y="30"/>
                  </a:cubicBezTo>
                  <a:cubicBezTo>
                    <a:pt x="46" y="27"/>
                    <a:pt x="48" y="22"/>
                    <a:pt x="48" y="17"/>
                  </a:cubicBezTo>
                  <a:cubicBezTo>
                    <a:pt x="48" y="8"/>
                    <a:pt x="40" y="0"/>
                    <a:pt x="31" y="0"/>
                  </a:cubicBezTo>
                  <a:cubicBezTo>
                    <a:pt x="21" y="0"/>
                    <a:pt x="13" y="8"/>
                    <a:pt x="13" y="17"/>
                  </a:cubicBezTo>
                  <a:cubicBezTo>
                    <a:pt x="13" y="22"/>
                    <a:pt x="15" y="27"/>
                    <a:pt x="18" y="30"/>
                  </a:cubicBezTo>
                  <a:close/>
                  <a:moveTo>
                    <a:pt x="59" y="36"/>
                  </a:moveTo>
                  <a:cubicBezTo>
                    <a:pt x="58" y="34"/>
                    <a:pt x="58" y="34"/>
                    <a:pt x="58" y="34"/>
                  </a:cubicBezTo>
                  <a:cubicBezTo>
                    <a:pt x="50" y="40"/>
                    <a:pt x="50" y="40"/>
                    <a:pt x="50" y="40"/>
                  </a:cubicBezTo>
                  <a:cubicBezTo>
                    <a:pt x="51" y="41"/>
                    <a:pt x="51" y="41"/>
                    <a:pt x="51" y="41"/>
                  </a:cubicBezTo>
                  <a:cubicBezTo>
                    <a:pt x="52" y="43"/>
                    <a:pt x="52" y="46"/>
                    <a:pt x="52" y="49"/>
                  </a:cubicBezTo>
                  <a:cubicBezTo>
                    <a:pt x="52" y="61"/>
                    <a:pt x="43" y="70"/>
                    <a:pt x="31" y="70"/>
                  </a:cubicBezTo>
                  <a:cubicBezTo>
                    <a:pt x="19" y="70"/>
                    <a:pt x="9" y="61"/>
                    <a:pt x="9" y="49"/>
                  </a:cubicBezTo>
                  <a:cubicBezTo>
                    <a:pt x="9" y="46"/>
                    <a:pt x="10" y="43"/>
                    <a:pt x="11" y="40"/>
                  </a:cubicBezTo>
                  <a:cubicBezTo>
                    <a:pt x="12" y="39"/>
                    <a:pt x="12" y="39"/>
                    <a:pt x="12" y="39"/>
                  </a:cubicBezTo>
                  <a:cubicBezTo>
                    <a:pt x="4" y="33"/>
                    <a:pt x="4" y="33"/>
                    <a:pt x="4" y="33"/>
                  </a:cubicBezTo>
                  <a:cubicBezTo>
                    <a:pt x="3" y="35"/>
                    <a:pt x="3" y="35"/>
                    <a:pt x="3" y="35"/>
                  </a:cubicBezTo>
                  <a:cubicBezTo>
                    <a:pt x="1" y="39"/>
                    <a:pt x="0" y="44"/>
                    <a:pt x="0" y="49"/>
                  </a:cubicBezTo>
                  <a:cubicBezTo>
                    <a:pt x="0" y="66"/>
                    <a:pt x="14" y="80"/>
                    <a:pt x="31" y="80"/>
                  </a:cubicBezTo>
                  <a:cubicBezTo>
                    <a:pt x="48" y="80"/>
                    <a:pt x="62" y="66"/>
                    <a:pt x="62" y="49"/>
                  </a:cubicBezTo>
                  <a:cubicBezTo>
                    <a:pt x="62" y="44"/>
                    <a:pt x="61" y="40"/>
                    <a:pt x="59" y="36"/>
                  </a:cubicBezTo>
                  <a:close/>
                </a:path>
              </a:pathLst>
            </a:custGeom>
            <a:grpFill/>
            <a:ln>
              <a:noFill/>
            </a:ln>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grpSp>
          <p:nvGrpSpPr>
            <p:cNvPr id="35" name="组合 34">
              <a:extLst>
                <a:ext uri="{FF2B5EF4-FFF2-40B4-BE49-F238E27FC236}">
                  <a16:creationId xmlns:a16="http://schemas.microsoft.com/office/drawing/2014/main" id="{1FECBBAF-CF8F-4A8C-835B-6C5D59F20D80}"/>
                </a:ext>
              </a:extLst>
            </p:cNvPr>
            <p:cNvGrpSpPr/>
            <p:nvPr/>
          </p:nvGrpSpPr>
          <p:grpSpPr>
            <a:xfrm>
              <a:off x="9519139" y="4183209"/>
              <a:ext cx="774700" cy="750888"/>
              <a:chOff x="9448800" y="3963988"/>
              <a:chExt cx="774700" cy="750888"/>
            </a:xfrm>
            <a:grpFill/>
          </p:grpSpPr>
          <p:sp>
            <p:nvSpPr>
              <p:cNvPr id="143" name="Freeform 47">
                <a:extLst>
                  <a:ext uri="{FF2B5EF4-FFF2-40B4-BE49-F238E27FC236}">
                    <a16:creationId xmlns:a16="http://schemas.microsoft.com/office/drawing/2014/main" id="{D11CF7F0-65A5-4010-B755-6B534E0F7161}"/>
                  </a:ext>
                </a:extLst>
              </p:cNvPr>
              <p:cNvSpPr>
                <a:spLocks noEditPoints="1"/>
              </p:cNvSpPr>
              <p:nvPr/>
            </p:nvSpPr>
            <p:spPr bwMode="auto">
              <a:xfrm>
                <a:off x="9448800" y="3963988"/>
                <a:ext cx="774700" cy="750888"/>
              </a:xfrm>
              <a:custGeom>
                <a:avLst/>
                <a:gdLst>
                  <a:gd name="T0" fmla="*/ 87 w 89"/>
                  <a:gd name="T1" fmla="*/ 22 h 86"/>
                  <a:gd name="T2" fmla="*/ 70 w 89"/>
                  <a:gd name="T3" fmla="*/ 22 h 86"/>
                  <a:gd name="T4" fmla="*/ 70 w 89"/>
                  <a:gd name="T5" fmla="*/ 18 h 86"/>
                  <a:gd name="T6" fmla="*/ 68 w 89"/>
                  <a:gd name="T7" fmla="*/ 6 h 86"/>
                  <a:gd name="T8" fmla="*/ 62 w 89"/>
                  <a:gd name="T9" fmla="*/ 0 h 86"/>
                  <a:gd name="T10" fmla="*/ 56 w 89"/>
                  <a:gd name="T11" fmla="*/ 6 h 86"/>
                  <a:gd name="T12" fmla="*/ 54 w 89"/>
                  <a:gd name="T13" fmla="*/ 18 h 86"/>
                  <a:gd name="T14" fmla="*/ 54 w 89"/>
                  <a:gd name="T15" fmla="*/ 22 h 86"/>
                  <a:gd name="T16" fmla="*/ 35 w 89"/>
                  <a:gd name="T17" fmla="*/ 22 h 86"/>
                  <a:gd name="T18" fmla="*/ 35 w 89"/>
                  <a:gd name="T19" fmla="*/ 18 h 86"/>
                  <a:gd name="T20" fmla="*/ 33 w 89"/>
                  <a:gd name="T21" fmla="*/ 6 h 86"/>
                  <a:gd name="T22" fmla="*/ 27 w 89"/>
                  <a:gd name="T23" fmla="*/ 0 h 86"/>
                  <a:gd name="T24" fmla="*/ 21 w 89"/>
                  <a:gd name="T25" fmla="*/ 6 h 86"/>
                  <a:gd name="T26" fmla="*/ 19 w 89"/>
                  <a:gd name="T27" fmla="*/ 18 h 86"/>
                  <a:gd name="T28" fmla="*/ 19 w 89"/>
                  <a:gd name="T29" fmla="*/ 22 h 86"/>
                  <a:gd name="T30" fmla="*/ 2 w 89"/>
                  <a:gd name="T31" fmla="*/ 22 h 86"/>
                  <a:gd name="T32" fmla="*/ 0 w 89"/>
                  <a:gd name="T33" fmla="*/ 23 h 86"/>
                  <a:gd name="T34" fmla="*/ 0 w 89"/>
                  <a:gd name="T35" fmla="*/ 84 h 86"/>
                  <a:gd name="T36" fmla="*/ 2 w 89"/>
                  <a:gd name="T37" fmla="*/ 86 h 86"/>
                  <a:gd name="T38" fmla="*/ 87 w 89"/>
                  <a:gd name="T39" fmla="*/ 86 h 86"/>
                  <a:gd name="T40" fmla="*/ 89 w 89"/>
                  <a:gd name="T41" fmla="*/ 84 h 86"/>
                  <a:gd name="T42" fmla="*/ 89 w 89"/>
                  <a:gd name="T43" fmla="*/ 23 h 86"/>
                  <a:gd name="T44" fmla="*/ 87 w 89"/>
                  <a:gd name="T45" fmla="*/ 22 h 86"/>
                  <a:gd name="T46" fmla="*/ 57 w 89"/>
                  <a:gd name="T47" fmla="*/ 18 h 86"/>
                  <a:gd name="T48" fmla="*/ 58 w 89"/>
                  <a:gd name="T49" fmla="*/ 6 h 86"/>
                  <a:gd name="T50" fmla="*/ 62 w 89"/>
                  <a:gd name="T51" fmla="*/ 2 h 86"/>
                  <a:gd name="T52" fmla="*/ 66 w 89"/>
                  <a:gd name="T53" fmla="*/ 6 h 86"/>
                  <a:gd name="T54" fmla="*/ 68 w 89"/>
                  <a:gd name="T55" fmla="*/ 18 h 86"/>
                  <a:gd name="T56" fmla="*/ 68 w 89"/>
                  <a:gd name="T57" fmla="*/ 22 h 86"/>
                  <a:gd name="T58" fmla="*/ 57 w 89"/>
                  <a:gd name="T59" fmla="*/ 22 h 86"/>
                  <a:gd name="T60" fmla="*/ 57 w 89"/>
                  <a:gd name="T61" fmla="*/ 18 h 86"/>
                  <a:gd name="T62" fmla="*/ 22 w 89"/>
                  <a:gd name="T63" fmla="*/ 18 h 86"/>
                  <a:gd name="T64" fmla="*/ 23 w 89"/>
                  <a:gd name="T65" fmla="*/ 6 h 86"/>
                  <a:gd name="T66" fmla="*/ 27 w 89"/>
                  <a:gd name="T67" fmla="*/ 2 h 86"/>
                  <a:gd name="T68" fmla="*/ 31 w 89"/>
                  <a:gd name="T69" fmla="*/ 6 h 86"/>
                  <a:gd name="T70" fmla="*/ 33 w 89"/>
                  <a:gd name="T71" fmla="*/ 18 h 86"/>
                  <a:gd name="T72" fmla="*/ 32 w 89"/>
                  <a:gd name="T73" fmla="*/ 22 h 86"/>
                  <a:gd name="T74" fmla="*/ 22 w 89"/>
                  <a:gd name="T75" fmla="*/ 22 h 86"/>
                  <a:gd name="T76" fmla="*/ 22 w 89"/>
                  <a:gd name="T77" fmla="*/ 18 h 86"/>
                  <a:gd name="T78" fmla="*/ 83 w 89"/>
                  <a:gd name="T79" fmla="*/ 80 h 86"/>
                  <a:gd name="T80" fmla="*/ 81 w 89"/>
                  <a:gd name="T81" fmla="*/ 82 h 86"/>
                  <a:gd name="T82" fmla="*/ 8 w 89"/>
                  <a:gd name="T83" fmla="*/ 82 h 86"/>
                  <a:gd name="T84" fmla="*/ 5 w 89"/>
                  <a:gd name="T85" fmla="*/ 80 h 86"/>
                  <a:gd name="T86" fmla="*/ 5 w 89"/>
                  <a:gd name="T87" fmla="*/ 40 h 86"/>
                  <a:gd name="T88" fmla="*/ 8 w 89"/>
                  <a:gd name="T89" fmla="*/ 39 h 86"/>
                  <a:gd name="T90" fmla="*/ 81 w 89"/>
                  <a:gd name="T91" fmla="*/ 39 h 86"/>
                  <a:gd name="T92" fmla="*/ 83 w 89"/>
                  <a:gd name="T93" fmla="*/ 40 h 86"/>
                  <a:gd name="T94" fmla="*/ 83 w 89"/>
                  <a:gd name="T95" fmla="*/ 8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9" h="86">
                    <a:moveTo>
                      <a:pt x="87" y="22"/>
                    </a:moveTo>
                    <a:cubicBezTo>
                      <a:pt x="70" y="22"/>
                      <a:pt x="70" y="22"/>
                      <a:pt x="70" y="22"/>
                    </a:cubicBezTo>
                    <a:cubicBezTo>
                      <a:pt x="70" y="21"/>
                      <a:pt x="70" y="19"/>
                      <a:pt x="70" y="18"/>
                    </a:cubicBezTo>
                    <a:cubicBezTo>
                      <a:pt x="70" y="13"/>
                      <a:pt x="70" y="9"/>
                      <a:pt x="68" y="6"/>
                    </a:cubicBezTo>
                    <a:cubicBezTo>
                      <a:pt x="67" y="2"/>
                      <a:pt x="65" y="0"/>
                      <a:pt x="62" y="0"/>
                    </a:cubicBezTo>
                    <a:cubicBezTo>
                      <a:pt x="59" y="0"/>
                      <a:pt x="57" y="2"/>
                      <a:pt x="56" y="6"/>
                    </a:cubicBezTo>
                    <a:cubicBezTo>
                      <a:pt x="55" y="9"/>
                      <a:pt x="54" y="13"/>
                      <a:pt x="54" y="18"/>
                    </a:cubicBezTo>
                    <a:cubicBezTo>
                      <a:pt x="54" y="19"/>
                      <a:pt x="54" y="21"/>
                      <a:pt x="54" y="22"/>
                    </a:cubicBezTo>
                    <a:cubicBezTo>
                      <a:pt x="35" y="22"/>
                      <a:pt x="35" y="22"/>
                      <a:pt x="35" y="22"/>
                    </a:cubicBezTo>
                    <a:cubicBezTo>
                      <a:pt x="35" y="21"/>
                      <a:pt x="35" y="19"/>
                      <a:pt x="35" y="18"/>
                    </a:cubicBezTo>
                    <a:cubicBezTo>
                      <a:pt x="35" y="13"/>
                      <a:pt x="35" y="9"/>
                      <a:pt x="33" y="6"/>
                    </a:cubicBezTo>
                    <a:cubicBezTo>
                      <a:pt x="32" y="2"/>
                      <a:pt x="30" y="0"/>
                      <a:pt x="27" y="0"/>
                    </a:cubicBezTo>
                    <a:cubicBezTo>
                      <a:pt x="24" y="0"/>
                      <a:pt x="22" y="2"/>
                      <a:pt x="21" y="6"/>
                    </a:cubicBezTo>
                    <a:cubicBezTo>
                      <a:pt x="20" y="9"/>
                      <a:pt x="19" y="13"/>
                      <a:pt x="19" y="18"/>
                    </a:cubicBezTo>
                    <a:cubicBezTo>
                      <a:pt x="19" y="19"/>
                      <a:pt x="19" y="21"/>
                      <a:pt x="19" y="22"/>
                    </a:cubicBezTo>
                    <a:cubicBezTo>
                      <a:pt x="2" y="22"/>
                      <a:pt x="2" y="22"/>
                      <a:pt x="2" y="22"/>
                    </a:cubicBezTo>
                    <a:cubicBezTo>
                      <a:pt x="1" y="22"/>
                      <a:pt x="0" y="22"/>
                      <a:pt x="0" y="23"/>
                    </a:cubicBezTo>
                    <a:cubicBezTo>
                      <a:pt x="0" y="84"/>
                      <a:pt x="0" y="84"/>
                      <a:pt x="0" y="84"/>
                    </a:cubicBezTo>
                    <a:cubicBezTo>
                      <a:pt x="0" y="85"/>
                      <a:pt x="1" y="86"/>
                      <a:pt x="2" y="86"/>
                    </a:cubicBezTo>
                    <a:cubicBezTo>
                      <a:pt x="87" y="86"/>
                      <a:pt x="87" y="86"/>
                      <a:pt x="87" y="86"/>
                    </a:cubicBezTo>
                    <a:cubicBezTo>
                      <a:pt x="88" y="86"/>
                      <a:pt x="89" y="85"/>
                      <a:pt x="89" y="84"/>
                    </a:cubicBezTo>
                    <a:cubicBezTo>
                      <a:pt x="89" y="23"/>
                      <a:pt x="89" y="23"/>
                      <a:pt x="89" y="23"/>
                    </a:cubicBezTo>
                    <a:cubicBezTo>
                      <a:pt x="89" y="22"/>
                      <a:pt x="88" y="22"/>
                      <a:pt x="87" y="22"/>
                    </a:cubicBezTo>
                    <a:close/>
                    <a:moveTo>
                      <a:pt x="57" y="18"/>
                    </a:moveTo>
                    <a:cubicBezTo>
                      <a:pt x="57" y="13"/>
                      <a:pt x="57" y="9"/>
                      <a:pt x="58" y="6"/>
                    </a:cubicBezTo>
                    <a:cubicBezTo>
                      <a:pt x="59" y="3"/>
                      <a:pt x="60" y="2"/>
                      <a:pt x="62" y="2"/>
                    </a:cubicBezTo>
                    <a:cubicBezTo>
                      <a:pt x="64" y="2"/>
                      <a:pt x="65" y="3"/>
                      <a:pt x="66" y="6"/>
                    </a:cubicBezTo>
                    <a:cubicBezTo>
                      <a:pt x="67" y="9"/>
                      <a:pt x="68" y="13"/>
                      <a:pt x="68" y="18"/>
                    </a:cubicBezTo>
                    <a:cubicBezTo>
                      <a:pt x="68" y="19"/>
                      <a:pt x="68" y="21"/>
                      <a:pt x="68" y="22"/>
                    </a:cubicBezTo>
                    <a:cubicBezTo>
                      <a:pt x="57" y="22"/>
                      <a:pt x="57" y="22"/>
                      <a:pt x="57" y="22"/>
                    </a:cubicBezTo>
                    <a:cubicBezTo>
                      <a:pt x="57" y="21"/>
                      <a:pt x="57" y="19"/>
                      <a:pt x="57" y="18"/>
                    </a:cubicBezTo>
                    <a:close/>
                    <a:moveTo>
                      <a:pt x="22" y="18"/>
                    </a:moveTo>
                    <a:cubicBezTo>
                      <a:pt x="22" y="13"/>
                      <a:pt x="22" y="9"/>
                      <a:pt x="23" y="6"/>
                    </a:cubicBezTo>
                    <a:cubicBezTo>
                      <a:pt x="24" y="3"/>
                      <a:pt x="25" y="2"/>
                      <a:pt x="27" y="2"/>
                    </a:cubicBezTo>
                    <a:cubicBezTo>
                      <a:pt x="29" y="2"/>
                      <a:pt x="30" y="3"/>
                      <a:pt x="31" y="6"/>
                    </a:cubicBezTo>
                    <a:cubicBezTo>
                      <a:pt x="32" y="9"/>
                      <a:pt x="33" y="13"/>
                      <a:pt x="33" y="18"/>
                    </a:cubicBezTo>
                    <a:cubicBezTo>
                      <a:pt x="33" y="19"/>
                      <a:pt x="33" y="21"/>
                      <a:pt x="32" y="22"/>
                    </a:cubicBezTo>
                    <a:cubicBezTo>
                      <a:pt x="22" y="22"/>
                      <a:pt x="22" y="22"/>
                      <a:pt x="22" y="22"/>
                    </a:cubicBezTo>
                    <a:cubicBezTo>
                      <a:pt x="22" y="21"/>
                      <a:pt x="22" y="19"/>
                      <a:pt x="22" y="18"/>
                    </a:cubicBezTo>
                    <a:close/>
                    <a:moveTo>
                      <a:pt x="83" y="80"/>
                    </a:moveTo>
                    <a:cubicBezTo>
                      <a:pt x="83" y="81"/>
                      <a:pt x="82" y="82"/>
                      <a:pt x="81" y="82"/>
                    </a:cubicBezTo>
                    <a:cubicBezTo>
                      <a:pt x="8" y="82"/>
                      <a:pt x="8" y="82"/>
                      <a:pt x="8" y="82"/>
                    </a:cubicBezTo>
                    <a:cubicBezTo>
                      <a:pt x="6" y="82"/>
                      <a:pt x="5" y="81"/>
                      <a:pt x="5" y="80"/>
                    </a:cubicBezTo>
                    <a:cubicBezTo>
                      <a:pt x="5" y="40"/>
                      <a:pt x="5" y="40"/>
                      <a:pt x="5" y="40"/>
                    </a:cubicBezTo>
                    <a:cubicBezTo>
                      <a:pt x="5" y="39"/>
                      <a:pt x="6" y="39"/>
                      <a:pt x="8" y="39"/>
                    </a:cubicBezTo>
                    <a:cubicBezTo>
                      <a:pt x="81" y="39"/>
                      <a:pt x="81" y="39"/>
                      <a:pt x="81" y="39"/>
                    </a:cubicBezTo>
                    <a:cubicBezTo>
                      <a:pt x="82" y="39"/>
                      <a:pt x="83" y="39"/>
                      <a:pt x="83" y="40"/>
                    </a:cubicBezTo>
                    <a:lnTo>
                      <a:pt x="83"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44" name="Freeform 48">
                <a:extLst>
                  <a:ext uri="{FF2B5EF4-FFF2-40B4-BE49-F238E27FC236}">
                    <a16:creationId xmlns:a16="http://schemas.microsoft.com/office/drawing/2014/main" id="{86704E40-D658-4C6C-82C1-DE7E2914E90D}"/>
                  </a:ext>
                </a:extLst>
              </p:cNvPr>
              <p:cNvSpPr>
                <a:spLocks noEditPoints="1"/>
              </p:cNvSpPr>
              <p:nvPr/>
            </p:nvSpPr>
            <p:spPr bwMode="auto">
              <a:xfrm>
                <a:off x="9493250" y="4303713"/>
                <a:ext cx="677863" cy="376238"/>
              </a:xfrm>
              <a:custGeom>
                <a:avLst/>
                <a:gdLst>
                  <a:gd name="T0" fmla="*/ 76 w 78"/>
                  <a:gd name="T1" fmla="*/ 0 h 43"/>
                  <a:gd name="T2" fmla="*/ 3 w 78"/>
                  <a:gd name="T3" fmla="*/ 0 h 43"/>
                  <a:gd name="T4" fmla="*/ 0 w 78"/>
                  <a:gd name="T5" fmla="*/ 1 h 43"/>
                  <a:gd name="T6" fmla="*/ 0 w 78"/>
                  <a:gd name="T7" fmla="*/ 41 h 43"/>
                  <a:gd name="T8" fmla="*/ 3 w 78"/>
                  <a:gd name="T9" fmla="*/ 43 h 43"/>
                  <a:gd name="T10" fmla="*/ 76 w 78"/>
                  <a:gd name="T11" fmla="*/ 43 h 43"/>
                  <a:gd name="T12" fmla="*/ 78 w 78"/>
                  <a:gd name="T13" fmla="*/ 41 h 43"/>
                  <a:gd name="T14" fmla="*/ 78 w 78"/>
                  <a:gd name="T15" fmla="*/ 1 h 43"/>
                  <a:gd name="T16" fmla="*/ 76 w 78"/>
                  <a:gd name="T17" fmla="*/ 0 h 43"/>
                  <a:gd name="T18" fmla="*/ 77 w 78"/>
                  <a:gd name="T19" fmla="*/ 41 h 43"/>
                  <a:gd name="T20" fmla="*/ 76 w 78"/>
                  <a:gd name="T21" fmla="*/ 43 h 43"/>
                  <a:gd name="T22" fmla="*/ 3 w 78"/>
                  <a:gd name="T23" fmla="*/ 43 h 43"/>
                  <a:gd name="T24" fmla="*/ 1 w 78"/>
                  <a:gd name="T25" fmla="*/ 41 h 43"/>
                  <a:gd name="T26" fmla="*/ 1 w 78"/>
                  <a:gd name="T27" fmla="*/ 1 h 43"/>
                  <a:gd name="T28" fmla="*/ 3 w 78"/>
                  <a:gd name="T29" fmla="*/ 0 h 43"/>
                  <a:gd name="T30" fmla="*/ 76 w 78"/>
                  <a:gd name="T31" fmla="*/ 0 h 43"/>
                  <a:gd name="T32" fmla="*/ 77 w 78"/>
                  <a:gd name="T33" fmla="*/ 1 h 43"/>
                  <a:gd name="T34" fmla="*/ 77 w 78"/>
                  <a:gd name="T35" fmla="*/ 4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43">
                    <a:moveTo>
                      <a:pt x="76" y="0"/>
                    </a:moveTo>
                    <a:cubicBezTo>
                      <a:pt x="3" y="0"/>
                      <a:pt x="3" y="0"/>
                      <a:pt x="3" y="0"/>
                    </a:cubicBezTo>
                    <a:cubicBezTo>
                      <a:pt x="1" y="0"/>
                      <a:pt x="0" y="0"/>
                      <a:pt x="0" y="1"/>
                    </a:cubicBezTo>
                    <a:cubicBezTo>
                      <a:pt x="0" y="41"/>
                      <a:pt x="0" y="41"/>
                      <a:pt x="0" y="41"/>
                    </a:cubicBezTo>
                    <a:cubicBezTo>
                      <a:pt x="0" y="42"/>
                      <a:pt x="1" y="43"/>
                      <a:pt x="3" y="43"/>
                    </a:cubicBezTo>
                    <a:cubicBezTo>
                      <a:pt x="76" y="43"/>
                      <a:pt x="76" y="43"/>
                      <a:pt x="76" y="43"/>
                    </a:cubicBezTo>
                    <a:cubicBezTo>
                      <a:pt x="77" y="43"/>
                      <a:pt x="78" y="42"/>
                      <a:pt x="78" y="41"/>
                    </a:cubicBezTo>
                    <a:cubicBezTo>
                      <a:pt x="78" y="1"/>
                      <a:pt x="78" y="1"/>
                      <a:pt x="78" y="1"/>
                    </a:cubicBezTo>
                    <a:cubicBezTo>
                      <a:pt x="78" y="0"/>
                      <a:pt x="77" y="0"/>
                      <a:pt x="76" y="0"/>
                    </a:cubicBezTo>
                    <a:close/>
                    <a:moveTo>
                      <a:pt x="77" y="41"/>
                    </a:moveTo>
                    <a:cubicBezTo>
                      <a:pt x="77" y="42"/>
                      <a:pt x="77" y="43"/>
                      <a:pt x="76" y="43"/>
                    </a:cubicBezTo>
                    <a:cubicBezTo>
                      <a:pt x="3" y="43"/>
                      <a:pt x="3" y="43"/>
                      <a:pt x="3" y="43"/>
                    </a:cubicBezTo>
                    <a:cubicBezTo>
                      <a:pt x="2" y="43"/>
                      <a:pt x="1" y="42"/>
                      <a:pt x="1" y="41"/>
                    </a:cubicBezTo>
                    <a:cubicBezTo>
                      <a:pt x="1" y="1"/>
                      <a:pt x="1" y="1"/>
                      <a:pt x="1" y="1"/>
                    </a:cubicBezTo>
                    <a:cubicBezTo>
                      <a:pt x="1" y="1"/>
                      <a:pt x="2" y="0"/>
                      <a:pt x="3" y="0"/>
                    </a:cubicBezTo>
                    <a:cubicBezTo>
                      <a:pt x="76" y="0"/>
                      <a:pt x="76" y="0"/>
                      <a:pt x="76" y="0"/>
                    </a:cubicBezTo>
                    <a:cubicBezTo>
                      <a:pt x="77" y="0"/>
                      <a:pt x="77" y="1"/>
                      <a:pt x="77" y="1"/>
                    </a:cubicBezTo>
                    <a:lnTo>
                      <a:pt x="77"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45" name="Freeform 49">
                <a:extLst>
                  <a:ext uri="{FF2B5EF4-FFF2-40B4-BE49-F238E27FC236}">
                    <a16:creationId xmlns:a16="http://schemas.microsoft.com/office/drawing/2014/main" id="{5EC8007E-F6E7-49AA-AA3E-C19CC98F56E8}"/>
                  </a:ext>
                </a:extLst>
              </p:cNvPr>
              <p:cNvSpPr/>
              <p:nvPr/>
            </p:nvSpPr>
            <p:spPr bwMode="auto">
              <a:xfrm>
                <a:off x="9623425" y="4348163"/>
                <a:ext cx="200025" cy="287338"/>
              </a:xfrm>
              <a:custGeom>
                <a:avLst/>
                <a:gdLst>
                  <a:gd name="T0" fmla="*/ 12 w 23"/>
                  <a:gd name="T1" fmla="*/ 25 h 33"/>
                  <a:gd name="T2" fmla="*/ 16 w 23"/>
                  <a:gd name="T3" fmla="*/ 21 h 33"/>
                  <a:gd name="T4" fmla="*/ 20 w 23"/>
                  <a:gd name="T5" fmla="*/ 15 h 33"/>
                  <a:gd name="T6" fmla="*/ 22 w 23"/>
                  <a:gd name="T7" fmla="*/ 10 h 33"/>
                  <a:gd name="T8" fmla="*/ 19 w 23"/>
                  <a:gd name="T9" fmla="*/ 3 h 33"/>
                  <a:gd name="T10" fmla="*/ 10 w 23"/>
                  <a:gd name="T11" fmla="*/ 0 h 33"/>
                  <a:gd name="T12" fmla="*/ 5 w 23"/>
                  <a:gd name="T13" fmla="*/ 1 h 33"/>
                  <a:gd name="T14" fmla="*/ 0 w 23"/>
                  <a:gd name="T15" fmla="*/ 2 h 33"/>
                  <a:gd name="T16" fmla="*/ 0 w 23"/>
                  <a:gd name="T17" fmla="*/ 9 h 33"/>
                  <a:gd name="T18" fmla="*/ 1 w 23"/>
                  <a:gd name="T19" fmla="*/ 9 h 33"/>
                  <a:gd name="T20" fmla="*/ 2 w 23"/>
                  <a:gd name="T21" fmla="*/ 8 h 33"/>
                  <a:gd name="T22" fmla="*/ 4 w 23"/>
                  <a:gd name="T23" fmla="*/ 7 h 33"/>
                  <a:gd name="T24" fmla="*/ 6 w 23"/>
                  <a:gd name="T25" fmla="*/ 7 h 33"/>
                  <a:gd name="T26" fmla="*/ 9 w 23"/>
                  <a:gd name="T27" fmla="*/ 6 h 33"/>
                  <a:gd name="T28" fmla="*/ 12 w 23"/>
                  <a:gd name="T29" fmla="*/ 8 h 33"/>
                  <a:gd name="T30" fmla="*/ 14 w 23"/>
                  <a:gd name="T31" fmla="*/ 11 h 33"/>
                  <a:gd name="T32" fmla="*/ 12 w 23"/>
                  <a:gd name="T33" fmla="*/ 15 h 33"/>
                  <a:gd name="T34" fmla="*/ 9 w 23"/>
                  <a:gd name="T35" fmla="*/ 19 h 33"/>
                  <a:gd name="T36" fmla="*/ 5 w 23"/>
                  <a:gd name="T37" fmla="*/ 23 h 33"/>
                  <a:gd name="T38" fmla="*/ 0 w 23"/>
                  <a:gd name="T39" fmla="*/ 28 h 33"/>
                  <a:gd name="T40" fmla="*/ 0 w 23"/>
                  <a:gd name="T41" fmla="*/ 33 h 33"/>
                  <a:gd name="T42" fmla="*/ 23 w 23"/>
                  <a:gd name="T43" fmla="*/ 33 h 33"/>
                  <a:gd name="T44" fmla="*/ 23 w 23"/>
                  <a:gd name="T45" fmla="*/ 27 h 33"/>
                  <a:gd name="T46" fmla="*/ 10 w 23"/>
                  <a:gd name="T47" fmla="*/ 27 h 33"/>
                  <a:gd name="T48" fmla="*/ 12 w 23"/>
                  <a:gd name="T49" fmla="*/ 25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 h="33">
                    <a:moveTo>
                      <a:pt x="12" y="25"/>
                    </a:moveTo>
                    <a:cubicBezTo>
                      <a:pt x="13" y="24"/>
                      <a:pt x="15" y="23"/>
                      <a:pt x="16" y="21"/>
                    </a:cubicBezTo>
                    <a:cubicBezTo>
                      <a:pt x="18" y="19"/>
                      <a:pt x="19" y="17"/>
                      <a:pt x="20" y="15"/>
                    </a:cubicBezTo>
                    <a:cubicBezTo>
                      <a:pt x="21" y="14"/>
                      <a:pt x="22" y="12"/>
                      <a:pt x="22" y="10"/>
                    </a:cubicBezTo>
                    <a:cubicBezTo>
                      <a:pt x="22" y="7"/>
                      <a:pt x="21" y="5"/>
                      <a:pt x="19" y="3"/>
                    </a:cubicBezTo>
                    <a:cubicBezTo>
                      <a:pt x="17" y="1"/>
                      <a:pt x="14" y="0"/>
                      <a:pt x="10" y="0"/>
                    </a:cubicBezTo>
                    <a:cubicBezTo>
                      <a:pt x="8" y="0"/>
                      <a:pt x="7" y="1"/>
                      <a:pt x="5" y="1"/>
                    </a:cubicBezTo>
                    <a:cubicBezTo>
                      <a:pt x="3" y="1"/>
                      <a:pt x="1" y="2"/>
                      <a:pt x="0" y="2"/>
                    </a:cubicBezTo>
                    <a:cubicBezTo>
                      <a:pt x="0" y="9"/>
                      <a:pt x="0" y="9"/>
                      <a:pt x="0" y="9"/>
                    </a:cubicBezTo>
                    <a:cubicBezTo>
                      <a:pt x="1" y="9"/>
                      <a:pt x="1" y="9"/>
                      <a:pt x="1" y="9"/>
                    </a:cubicBezTo>
                    <a:cubicBezTo>
                      <a:pt x="1" y="9"/>
                      <a:pt x="2" y="9"/>
                      <a:pt x="2" y="8"/>
                    </a:cubicBezTo>
                    <a:cubicBezTo>
                      <a:pt x="3" y="8"/>
                      <a:pt x="3" y="8"/>
                      <a:pt x="4" y="7"/>
                    </a:cubicBezTo>
                    <a:cubicBezTo>
                      <a:pt x="5" y="7"/>
                      <a:pt x="5" y="7"/>
                      <a:pt x="6" y="7"/>
                    </a:cubicBezTo>
                    <a:cubicBezTo>
                      <a:pt x="7" y="7"/>
                      <a:pt x="8" y="6"/>
                      <a:pt x="9" y="6"/>
                    </a:cubicBezTo>
                    <a:cubicBezTo>
                      <a:pt x="10" y="6"/>
                      <a:pt x="11" y="7"/>
                      <a:pt x="12" y="8"/>
                    </a:cubicBezTo>
                    <a:cubicBezTo>
                      <a:pt x="13" y="8"/>
                      <a:pt x="14" y="10"/>
                      <a:pt x="14" y="11"/>
                    </a:cubicBezTo>
                    <a:cubicBezTo>
                      <a:pt x="14" y="12"/>
                      <a:pt x="13" y="14"/>
                      <a:pt x="12" y="15"/>
                    </a:cubicBezTo>
                    <a:cubicBezTo>
                      <a:pt x="12" y="16"/>
                      <a:pt x="11" y="18"/>
                      <a:pt x="9" y="19"/>
                    </a:cubicBezTo>
                    <a:cubicBezTo>
                      <a:pt x="8" y="20"/>
                      <a:pt x="7" y="22"/>
                      <a:pt x="5" y="23"/>
                    </a:cubicBezTo>
                    <a:cubicBezTo>
                      <a:pt x="3" y="25"/>
                      <a:pt x="2" y="26"/>
                      <a:pt x="0" y="28"/>
                    </a:cubicBezTo>
                    <a:cubicBezTo>
                      <a:pt x="0" y="33"/>
                      <a:pt x="0" y="33"/>
                      <a:pt x="0" y="33"/>
                    </a:cubicBezTo>
                    <a:cubicBezTo>
                      <a:pt x="23" y="33"/>
                      <a:pt x="23" y="33"/>
                      <a:pt x="23" y="33"/>
                    </a:cubicBezTo>
                    <a:cubicBezTo>
                      <a:pt x="23" y="27"/>
                      <a:pt x="23" y="27"/>
                      <a:pt x="23" y="27"/>
                    </a:cubicBezTo>
                    <a:cubicBezTo>
                      <a:pt x="10" y="27"/>
                      <a:pt x="10" y="27"/>
                      <a:pt x="10" y="27"/>
                    </a:cubicBezTo>
                    <a:cubicBezTo>
                      <a:pt x="10" y="26"/>
                      <a:pt x="11" y="26"/>
                      <a:pt x="12"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46" name="Freeform 50">
                <a:extLst>
                  <a:ext uri="{FF2B5EF4-FFF2-40B4-BE49-F238E27FC236}">
                    <a16:creationId xmlns:a16="http://schemas.microsoft.com/office/drawing/2014/main" id="{7EB2E76A-CB85-43B3-817E-F35CF6F5C005}"/>
                  </a:ext>
                </a:extLst>
              </p:cNvPr>
              <p:cNvSpPr/>
              <p:nvPr/>
            </p:nvSpPr>
            <p:spPr bwMode="auto">
              <a:xfrm>
                <a:off x="9866313" y="4356101"/>
                <a:ext cx="182563" cy="279400"/>
              </a:xfrm>
              <a:custGeom>
                <a:avLst/>
                <a:gdLst>
                  <a:gd name="T0" fmla="*/ 15 w 21"/>
                  <a:gd name="T1" fmla="*/ 0 h 32"/>
                  <a:gd name="T2" fmla="*/ 8 w 21"/>
                  <a:gd name="T3" fmla="*/ 0 h 32"/>
                  <a:gd name="T4" fmla="*/ 7 w 21"/>
                  <a:gd name="T5" fmla="*/ 2 h 32"/>
                  <a:gd name="T6" fmla="*/ 6 w 21"/>
                  <a:gd name="T7" fmla="*/ 3 h 32"/>
                  <a:gd name="T8" fmla="*/ 3 w 21"/>
                  <a:gd name="T9" fmla="*/ 4 h 32"/>
                  <a:gd name="T10" fmla="*/ 0 w 21"/>
                  <a:gd name="T11" fmla="*/ 4 h 32"/>
                  <a:gd name="T12" fmla="*/ 0 w 21"/>
                  <a:gd name="T13" fmla="*/ 9 h 32"/>
                  <a:gd name="T14" fmla="*/ 7 w 21"/>
                  <a:gd name="T15" fmla="*/ 9 h 32"/>
                  <a:gd name="T16" fmla="*/ 7 w 21"/>
                  <a:gd name="T17" fmla="*/ 26 h 32"/>
                  <a:gd name="T18" fmla="*/ 0 w 21"/>
                  <a:gd name="T19" fmla="*/ 26 h 32"/>
                  <a:gd name="T20" fmla="*/ 0 w 21"/>
                  <a:gd name="T21" fmla="*/ 32 h 32"/>
                  <a:gd name="T22" fmla="*/ 21 w 21"/>
                  <a:gd name="T23" fmla="*/ 32 h 32"/>
                  <a:gd name="T24" fmla="*/ 21 w 21"/>
                  <a:gd name="T25" fmla="*/ 26 h 32"/>
                  <a:gd name="T26" fmla="*/ 15 w 21"/>
                  <a:gd name="T27" fmla="*/ 26 h 32"/>
                  <a:gd name="T28" fmla="*/ 15 w 21"/>
                  <a:gd name="T29"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32">
                    <a:moveTo>
                      <a:pt x="15" y="0"/>
                    </a:moveTo>
                    <a:cubicBezTo>
                      <a:pt x="8" y="0"/>
                      <a:pt x="8" y="0"/>
                      <a:pt x="8" y="0"/>
                    </a:cubicBezTo>
                    <a:cubicBezTo>
                      <a:pt x="8" y="1"/>
                      <a:pt x="8" y="1"/>
                      <a:pt x="7" y="2"/>
                    </a:cubicBezTo>
                    <a:cubicBezTo>
                      <a:pt x="7" y="3"/>
                      <a:pt x="6" y="3"/>
                      <a:pt x="6" y="3"/>
                    </a:cubicBezTo>
                    <a:cubicBezTo>
                      <a:pt x="5" y="4"/>
                      <a:pt x="4" y="4"/>
                      <a:pt x="3" y="4"/>
                    </a:cubicBezTo>
                    <a:cubicBezTo>
                      <a:pt x="2" y="4"/>
                      <a:pt x="1" y="4"/>
                      <a:pt x="0" y="4"/>
                    </a:cubicBezTo>
                    <a:cubicBezTo>
                      <a:pt x="0" y="9"/>
                      <a:pt x="0" y="9"/>
                      <a:pt x="0" y="9"/>
                    </a:cubicBezTo>
                    <a:cubicBezTo>
                      <a:pt x="7" y="9"/>
                      <a:pt x="7" y="9"/>
                      <a:pt x="7" y="9"/>
                    </a:cubicBezTo>
                    <a:cubicBezTo>
                      <a:pt x="7" y="26"/>
                      <a:pt x="7" y="26"/>
                      <a:pt x="7" y="26"/>
                    </a:cubicBezTo>
                    <a:cubicBezTo>
                      <a:pt x="0" y="26"/>
                      <a:pt x="0" y="26"/>
                      <a:pt x="0" y="26"/>
                    </a:cubicBezTo>
                    <a:cubicBezTo>
                      <a:pt x="0" y="32"/>
                      <a:pt x="0" y="32"/>
                      <a:pt x="0" y="32"/>
                    </a:cubicBezTo>
                    <a:cubicBezTo>
                      <a:pt x="21" y="32"/>
                      <a:pt x="21" y="32"/>
                      <a:pt x="21" y="32"/>
                    </a:cubicBezTo>
                    <a:cubicBezTo>
                      <a:pt x="21" y="26"/>
                      <a:pt x="21" y="26"/>
                      <a:pt x="21" y="26"/>
                    </a:cubicBezTo>
                    <a:cubicBezTo>
                      <a:pt x="15" y="26"/>
                      <a:pt x="15" y="26"/>
                      <a:pt x="15" y="26"/>
                    </a:cubicBezTo>
                    <a:lnTo>
                      <a:pt x="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grpSp>
        <p:grpSp>
          <p:nvGrpSpPr>
            <p:cNvPr id="36" name="组合 35">
              <a:extLst>
                <a:ext uri="{FF2B5EF4-FFF2-40B4-BE49-F238E27FC236}">
                  <a16:creationId xmlns:a16="http://schemas.microsoft.com/office/drawing/2014/main" id="{429B4921-5AC5-4900-86CE-D26BB2C8206C}"/>
                </a:ext>
              </a:extLst>
            </p:cNvPr>
            <p:cNvGrpSpPr/>
            <p:nvPr/>
          </p:nvGrpSpPr>
          <p:grpSpPr>
            <a:xfrm>
              <a:off x="7326801" y="4157809"/>
              <a:ext cx="792163" cy="793751"/>
              <a:chOff x="7256463" y="3938588"/>
              <a:chExt cx="792163" cy="793750"/>
            </a:xfrm>
            <a:grpFill/>
          </p:grpSpPr>
          <p:sp>
            <p:nvSpPr>
              <p:cNvPr id="138" name="Freeform 51">
                <a:extLst>
                  <a:ext uri="{FF2B5EF4-FFF2-40B4-BE49-F238E27FC236}">
                    <a16:creationId xmlns:a16="http://schemas.microsoft.com/office/drawing/2014/main" id="{BEAB595A-B059-4FE0-A5BB-6CC7025DE6BE}"/>
                  </a:ext>
                </a:extLst>
              </p:cNvPr>
              <p:cNvSpPr>
                <a:spLocks noEditPoints="1"/>
              </p:cNvSpPr>
              <p:nvPr/>
            </p:nvSpPr>
            <p:spPr bwMode="auto">
              <a:xfrm>
                <a:off x="7256463" y="3938588"/>
                <a:ext cx="792163" cy="793750"/>
              </a:xfrm>
              <a:custGeom>
                <a:avLst/>
                <a:gdLst>
                  <a:gd name="T0" fmla="*/ 46 w 91"/>
                  <a:gd name="T1" fmla="*/ 0 h 91"/>
                  <a:gd name="T2" fmla="*/ 0 w 91"/>
                  <a:gd name="T3" fmla="*/ 46 h 91"/>
                  <a:gd name="T4" fmla="*/ 46 w 91"/>
                  <a:gd name="T5" fmla="*/ 91 h 91"/>
                  <a:gd name="T6" fmla="*/ 91 w 91"/>
                  <a:gd name="T7" fmla="*/ 46 h 91"/>
                  <a:gd name="T8" fmla="*/ 46 w 91"/>
                  <a:gd name="T9" fmla="*/ 0 h 91"/>
                  <a:gd name="T10" fmla="*/ 46 w 91"/>
                  <a:gd name="T11" fmla="*/ 86 h 91"/>
                  <a:gd name="T12" fmla="*/ 5 w 91"/>
                  <a:gd name="T13" fmla="*/ 46 h 91"/>
                  <a:gd name="T14" fmla="*/ 46 w 91"/>
                  <a:gd name="T15" fmla="*/ 6 h 91"/>
                  <a:gd name="T16" fmla="*/ 86 w 91"/>
                  <a:gd name="T17" fmla="*/ 46 h 91"/>
                  <a:gd name="T18" fmla="*/ 46 w 91"/>
                  <a:gd name="T19" fmla="*/ 8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1">
                    <a:moveTo>
                      <a:pt x="46" y="0"/>
                    </a:moveTo>
                    <a:cubicBezTo>
                      <a:pt x="20" y="0"/>
                      <a:pt x="0" y="21"/>
                      <a:pt x="0" y="46"/>
                    </a:cubicBezTo>
                    <a:cubicBezTo>
                      <a:pt x="0" y="71"/>
                      <a:pt x="20" y="91"/>
                      <a:pt x="46" y="91"/>
                    </a:cubicBezTo>
                    <a:cubicBezTo>
                      <a:pt x="71" y="91"/>
                      <a:pt x="91" y="71"/>
                      <a:pt x="91" y="46"/>
                    </a:cubicBezTo>
                    <a:cubicBezTo>
                      <a:pt x="91" y="21"/>
                      <a:pt x="71" y="0"/>
                      <a:pt x="46" y="0"/>
                    </a:cubicBezTo>
                    <a:close/>
                    <a:moveTo>
                      <a:pt x="46" y="86"/>
                    </a:moveTo>
                    <a:cubicBezTo>
                      <a:pt x="23" y="86"/>
                      <a:pt x="5" y="68"/>
                      <a:pt x="5" y="46"/>
                    </a:cubicBezTo>
                    <a:cubicBezTo>
                      <a:pt x="5" y="24"/>
                      <a:pt x="23" y="6"/>
                      <a:pt x="46" y="6"/>
                    </a:cubicBezTo>
                    <a:cubicBezTo>
                      <a:pt x="68" y="6"/>
                      <a:pt x="86" y="24"/>
                      <a:pt x="86" y="46"/>
                    </a:cubicBezTo>
                    <a:cubicBezTo>
                      <a:pt x="86" y="68"/>
                      <a:pt x="68" y="86"/>
                      <a:pt x="46"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39" name="Freeform 52">
                <a:extLst>
                  <a:ext uri="{FF2B5EF4-FFF2-40B4-BE49-F238E27FC236}">
                    <a16:creationId xmlns:a16="http://schemas.microsoft.com/office/drawing/2014/main" id="{50E8F1DF-95F4-48DC-8516-0644EAEC39E5}"/>
                  </a:ext>
                </a:extLst>
              </p:cNvPr>
              <p:cNvSpPr>
                <a:spLocks noEditPoints="1"/>
              </p:cNvSpPr>
              <p:nvPr/>
            </p:nvSpPr>
            <p:spPr bwMode="auto">
              <a:xfrm>
                <a:off x="7343775" y="4025901"/>
                <a:ext cx="617538" cy="627063"/>
              </a:xfrm>
              <a:custGeom>
                <a:avLst/>
                <a:gdLst>
                  <a:gd name="T0" fmla="*/ 36 w 71"/>
                  <a:gd name="T1" fmla="*/ 0 h 72"/>
                  <a:gd name="T2" fmla="*/ 0 w 71"/>
                  <a:gd name="T3" fmla="*/ 36 h 72"/>
                  <a:gd name="T4" fmla="*/ 36 w 71"/>
                  <a:gd name="T5" fmla="*/ 72 h 72"/>
                  <a:gd name="T6" fmla="*/ 71 w 71"/>
                  <a:gd name="T7" fmla="*/ 36 h 72"/>
                  <a:gd name="T8" fmla="*/ 36 w 71"/>
                  <a:gd name="T9" fmla="*/ 0 h 72"/>
                  <a:gd name="T10" fmla="*/ 36 w 71"/>
                  <a:gd name="T11" fmla="*/ 66 h 72"/>
                  <a:gd name="T12" fmla="*/ 5 w 71"/>
                  <a:gd name="T13" fmla="*/ 36 h 72"/>
                  <a:gd name="T14" fmla="*/ 36 w 71"/>
                  <a:gd name="T15" fmla="*/ 6 h 72"/>
                  <a:gd name="T16" fmla="*/ 66 w 71"/>
                  <a:gd name="T17" fmla="*/ 36 h 72"/>
                  <a:gd name="T18" fmla="*/ 36 w 71"/>
                  <a:gd name="T19" fmla="*/ 6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72">
                    <a:moveTo>
                      <a:pt x="36" y="0"/>
                    </a:moveTo>
                    <a:cubicBezTo>
                      <a:pt x="16" y="0"/>
                      <a:pt x="0" y="16"/>
                      <a:pt x="0" y="36"/>
                    </a:cubicBezTo>
                    <a:cubicBezTo>
                      <a:pt x="0" y="56"/>
                      <a:pt x="16" y="72"/>
                      <a:pt x="36" y="72"/>
                    </a:cubicBezTo>
                    <a:cubicBezTo>
                      <a:pt x="55" y="72"/>
                      <a:pt x="71" y="56"/>
                      <a:pt x="71" y="36"/>
                    </a:cubicBezTo>
                    <a:cubicBezTo>
                      <a:pt x="71" y="16"/>
                      <a:pt x="55" y="0"/>
                      <a:pt x="36" y="0"/>
                    </a:cubicBezTo>
                    <a:close/>
                    <a:moveTo>
                      <a:pt x="36" y="66"/>
                    </a:moveTo>
                    <a:cubicBezTo>
                      <a:pt x="19" y="66"/>
                      <a:pt x="5" y="52"/>
                      <a:pt x="5" y="36"/>
                    </a:cubicBezTo>
                    <a:cubicBezTo>
                      <a:pt x="5" y="19"/>
                      <a:pt x="19" y="6"/>
                      <a:pt x="36" y="6"/>
                    </a:cubicBezTo>
                    <a:cubicBezTo>
                      <a:pt x="52" y="6"/>
                      <a:pt x="66" y="19"/>
                      <a:pt x="66" y="36"/>
                    </a:cubicBezTo>
                    <a:cubicBezTo>
                      <a:pt x="66" y="52"/>
                      <a:pt x="52" y="66"/>
                      <a:pt x="36"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40" name="Freeform 53">
                <a:extLst>
                  <a:ext uri="{FF2B5EF4-FFF2-40B4-BE49-F238E27FC236}">
                    <a16:creationId xmlns:a16="http://schemas.microsoft.com/office/drawing/2014/main" id="{7FF94AD9-9F9E-463E-9B9C-E69B2B94FAB1}"/>
                  </a:ext>
                </a:extLst>
              </p:cNvPr>
              <p:cNvSpPr>
                <a:spLocks noEditPoints="1"/>
              </p:cNvSpPr>
              <p:nvPr/>
            </p:nvSpPr>
            <p:spPr bwMode="auto">
              <a:xfrm>
                <a:off x="7431088" y="4113213"/>
                <a:ext cx="442913" cy="452438"/>
              </a:xfrm>
              <a:custGeom>
                <a:avLst/>
                <a:gdLst>
                  <a:gd name="T0" fmla="*/ 26 w 51"/>
                  <a:gd name="T1" fmla="*/ 0 h 52"/>
                  <a:gd name="T2" fmla="*/ 0 w 51"/>
                  <a:gd name="T3" fmla="*/ 26 h 52"/>
                  <a:gd name="T4" fmla="*/ 26 w 51"/>
                  <a:gd name="T5" fmla="*/ 52 h 52"/>
                  <a:gd name="T6" fmla="*/ 51 w 51"/>
                  <a:gd name="T7" fmla="*/ 26 h 52"/>
                  <a:gd name="T8" fmla="*/ 26 w 51"/>
                  <a:gd name="T9" fmla="*/ 0 h 52"/>
                  <a:gd name="T10" fmla="*/ 26 w 51"/>
                  <a:gd name="T11" fmla="*/ 46 h 52"/>
                  <a:gd name="T12" fmla="*/ 6 w 51"/>
                  <a:gd name="T13" fmla="*/ 26 h 52"/>
                  <a:gd name="T14" fmla="*/ 26 w 51"/>
                  <a:gd name="T15" fmla="*/ 6 h 52"/>
                  <a:gd name="T16" fmla="*/ 45 w 51"/>
                  <a:gd name="T17" fmla="*/ 26 h 52"/>
                  <a:gd name="T18" fmla="*/ 26 w 51"/>
                  <a:gd name="T19" fmla="*/ 4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2">
                    <a:moveTo>
                      <a:pt x="26" y="0"/>
                    </a:moveTo>
                    <a:cubicBezTo>
                      <a:pt x="11" y="0"/>
                      <a:pt x="0" y="12"/>
                      <a:pt x="0" y="26"/>
                    </a:cubicBezTo>
                    <a:cubicBezTo>
                      <a:pt x="0" y="40"/>
                      <a:pt x="11" y="52"/>
                      <a:pt x="26" y="52"/>
                    </a:cubicBezTo>
                    <a:cubicBezTo>
                      <a:pt x="40" y="52"/>
                      <a:pt x="51" y="40"/>
                      <a:pt x="51" y="26"/>
                    </a:cubicBezTo>
                    <a:cubicBezTo>
                      <a:pt x="51" y="12"/>
                      <a:pt x="40" y="0"/>
                      <a:pt x="26" y="0"/>
                    </a:cubicBezTo>
                    <a:close/>
                    <a:moveTo>
                      <a:pt x="26" y="46"/>
                    </a:moveTo>
                    <a:cubicBezTo>
                      <a:pt x="15" y="46"/>
                      <a:pt x="6" y="37"/>
                      <a:pt x="6" y="26"/>
                    </a:cubicBezTo>
                    <a:cubicBezTo>
                      <a:pt x="6" y="15"/>
                      <a:pt x="15" y="6"/>
                      <a:pt x="26" y="6"/>
                    </a:cubicBezTo>
                    <a:cubicBezTo>
                      <a:pt x="36" y="6"/>
                      <a:pt x="45" y="15"/>
                      <a:pt x="45" y="26"/>
                    </a:cubicBezTo>
                    <a:cubicBezTo>
                      <a:pt x="45" y="37"/>
                      <a:pt x="36" y="46"/>
                      <a:pt x="26"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41" name="Freeform 54">
                <a:extLst>
                  <a:ext uri="{FF2B5EF4-FFF2-40B4-BE49-F238E27FC236}">
                    <a16:creationId xmlns:a16="http://schemas.microsoft.com/office/drawing/2014/main" id="{644EE413-567D-497C-987B-40A8186702D0}"/>
                  </a:ext>
                </a:extLst>
              </p:cNvPr>
              <p:cNvSpPr>
                <a:spLocks noEditPoints="1"/>
              </p:cNvSpPr>
              <p:nvPr/>
            </p:nvSpPr>
            <p:spPr bwMode="auto">
              <a:xfrm>
                <a:off x="7508875" y="4191001"/>
                <a:ext cx="287338" cy="296863"/>
              </a:xfrm>
              <a:custGeom>
                <a:avLst/>
                <a:gdLst>
                  <a:gd name="T0" fmla="*/ 17 w 33"/>
                  <a:gd name="T1" fmla="*/ 0 h 34"/>
                  <a:gd name="T2" fmla="*/ 0 w 33"/>
                  <a:gd name="T3" fmla="*/ 17 h 34"/>
                  <a:gd name="T4" fmla="*/ 17 w 33"/>
                  <a:gd name="T5" fmla="*/ 34 h 34"/>
                  <a:gd name="T6" fmla="*/ 33 w 33"/>
                  <a:gd name="T7" fmla="*/ 17 h 34"/>
                  <a:gd name="T8" fmla="*/ 17 w 33"/>
                  <a:gd name="T9" fmla="*/ 0 h 34"/>
                  <a:gd name="T10" fmla="*/ 17 w 33"/>
                  <a:gd name="T11" fmla="*/ 28 h 34"/>
                  <a:gd name="T12" fmla="*/ 6 w 33"/>
                  <a:gd name="T13" fmla="*/ 17 h 34"/>
                  <a:gd name="T14" fmla="*/ 17 w 33"/>
                  <a:gd name="T15" fmla="*/ 6 h 34"/>
                  <a:gd name="T16" fmla="*/ 27 w 33"/>
                  <a:gd name="T17" fmla="*/ 17 h 34"/>
                  <a:gd name="T18" fmla="*/ 27 w 33"/>
                  <a:gd name="T19" fmla="*/ 17 h 34"/>
                  <a:gd name="T20" fmla="*/ 17 w 33"/>
                  <a:gd name="T21" fmla="*/ 2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4">
                    <a:moveTo>
                      <a:pt x="17" y="0"/>
                    </a:moveTo>
                    <a:cubicBezTo>
                      <a:pt x="7" y="0"/>
                      <a:pt x="0" y="8"/>
                      <a:pt x="0" y="17"/>
                    </a:cubicBezTo>
                    <a:cubicBezTo>
                      <a:pt x="0" y="26"/>
                      <a:pt x="7" y="34"/>
                      <a:pt x="17" y="34"/>
                    </a:cubicBezTo>
                    <a:cubicBezTo>
                      <a:pt x="26" y="34"/>
                      <a:pt x="33" y="26"/>
                      <a:pt x="33" y="17"/>
                    </a:cubicBezTo>
                    <a:cubicBezTo>
                      <a:pt x="33" y="8"/>
                      <a:pt x="26" y="0"/>
                      <a:pt x="17" y="0"/>
                    </a:cubicBezTo>
                    <a:close/>
                    <a:moveTo>
                      <a:pt x="17" y="28"/>
                    </a:moveTo>
                    <a:cubicBezTo>
                      <a:pt x="11" y="28"/>
                      <a:pt x="6" y="23"/>
                      <a:pt x="6" y="17"/>
                    </a:cubicBezTo>
                    <a:cubicBezTo>
                      <a:pt x="6" y="11"/>
                      <a:pt x="11" y="6"/>
                      <a:pt x="17" y="6"/>
                    </a:cubicBezTo>
                    <a:cubicBezTo>
                      <a:pt x="22" y="6"/>
                      <a:pt x="27" y="11"/>
                      <a:pt x="27" y="17"/>
                    </a:cubicBezTo>
                    <a:cubicBezTo>
                      <a:pt x="27" y="17"/>
                      <a:pt x="27" y="17"/>
                      <a:pt x="27" y="17"/>
                    </a:cubicBezTo>
                    <a:cubicBezTo>
                      <a:pt x="27" y="23"/>
                      <a:pt x="22" y="28"/>
                      <a:pt x="17"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42" name="Oval 55">
                <a:extLst>
                  <a:ext uri="{FF2B5EF4-FFF2-40B4-BE49-F238E27FC236}">
                    <a16:creationId xmlns:a16="http://schemas.microsoft.com/office/drawing/2014/main" id="{F7ADC843-6943-467F-99FC-2256E9F0BCA5}"/>
                  </a:ext>
                </a:extLst>
              </p:cNvPr>
              <p:cNvSpPr>
                <a:spLocks noChangeArrowheads="1"/>
              </p:cNvSpPr>
              <p:nvPr/>
            </p:nvSpPr>
            <p:spPr bwMode="auto">
              <a:xfrm>
                <a:off x="7586663" y="4268788"/>
                <a:ext cx="130175" cy="1317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grpSp>
        <p:sp>
          <p:nvSpPr>
            <p:cNvPr id="37" name="Freeform 56">
              <a:extLst>
                <a:ext uri="{FF2B5EF4-FFF2-40B4-BE49-F238E27FC236}">
                  <a16:creationId xmlns:a16="http://schemas.microsoft.com/office/drawing/2014/main" id="{6ADEC0E1-D5AF-43C8-A356-A0F04B4A996A}"/>
                </a:ext>
              </a:extLst>
            </p:cNvPr>
            <p:cNvSpPr>
              <a:spLocks noEditPoints="1"/>
            </p:cNvSpPr>
            <p:nvPr/>
          </p:nvSpPr>
          <p:spPr bwMode="auto">
            <a:xfrm>
              <a:off x="8474563" y="4157809"/>
              <a:ext cx="827088" cy="793751"/>
            </a:xfrm>
            <a:custGeom>
              <a:avLst/>
              <a:gdLst>
                <a:gd name="T0" fmla="*/ 75 w 95"/>
                <a:gd name="T1" fmla="*/ 7 h 91"/>
                <a:gd name="T2" fmla="*/ 67 w 95"/>
                <a:gd name="T3" fmla="*/ 20 h 91"/>
                <a:gd name="T4" fmla="*/ 33 w 95"/>
                <a:gd name="T5" fmla="*/ 21 h 91"/>
                <a:gd name="T6" fmla="*/ 5 w 95"/>
                <a:gd name="T7" fmla="*/ 66 h 91"/>
                <a:gd name="T8" fmla="*/ 42 w 95"/>
                <a:gd name="T9" fmla="*/ 86 h 91"/>
                <a:gd name="T10" fmla="*/ 78 w 95"/>
                <a:gd name="T11" fmla="*/ 41 h 91"/>
                <a:gd name="T12" fmla="*/ 69 w 95"/>
                <a:gd name="T13" fmla="*/ 23 h 91"/>
                <a:gd name="T14" fmla="*/ 87 w 95"/>
                <a:gd name="T15" fmla="*/ 13 h 91"/>
                <a:gd name="T16" fmla="*/ 81 w 95"/>
                <a:gd name="T17" fmla="*/ 3 h 91"/>
                <a:gd name="T18" fmla="*/ 27 w 95"/>
                <a:gd name="T19" fmla="*/ 76 h 91"/>
                <a:gd name="T20" fmla="*/ 27 w 95"/>
                <a:gd name="T21" fmla="*/ 73 h 91"/>
                <a:gd name="T22" fmla="*/ 24 w 95"/>
                <a:gd name="T23" fmla="*/ 70 h 91"/>
                <a:gd name="T24" fmla="*/ 18 w 95"/>
                <a:gd name="T25" fmla="*/ 63 h 91"/>
                <a:gd name="T26" fmla="*/ 21 w 95"/>
                <a:gd name="T27" fmla="*/ 63 h 91"/>
                <a:gd name="T28" fmla="*/ 19 w 95"/>
                <a:gd name="T29" fmla="*/ 67 h 91"/>
                <a:gd name="T30" fmla="*/ 29 w 95"/>
                <a:gd name="T31" fmla="*/ 67 h 91"/>
                <a:gd name="T32" fmla="*/ 40 w 95"/>
                <a:gd name="T33" fmla="*/ 61 h 91"/>
                <a:gd name="T34" fmla="*/ 39 w 95"/>
                <a:gd name="T35" fmla="*/ 64 h 91"/>
                <a:gd name="T36" fmla="*/ 31 w 95"/>
                <a:gd name="T37" fmla="*/ 66 h 91"/>
                <a:gd name="T38" fmla="*/ 31 w 95"/>
                <a:gd name="T39" fmla="*/ 53 h 91"/>
                <a:gd name="T40" fmla="*/ 26 w 95"/>
                <a:gd name="T41" fmla="*/ 59 h 91"/>
                <a:gd name="T42" fmla="*/ 27 w 95"/>
                <a:gd name="T43" fmla="*/ 54 h 91"/>
                <a:gd name="T44" fmla="*/ 40 w 95"/>
                <a:gd name="T45" fmla="*/ 58 h 91"/>
                <a:gd name="T46" fmla="*/ 40 w 95"/>
                <a:gd name="T47" fmla="*/ 61 h 91"/>
                <a:gd name="T48" fmla="*/ 38 w 95"/>
                <a:gd name="T49" fmla="*/ 49 h 91"/>
                <a:gd name="T50" fmla="*/ 40 w 95"/>
                <a:gd name="T51" fmla="*/ 47 h 91"/>
                <a:gd name="T52" fmla="*/ 57 w 95"/>
                <a:gd name="T53" fmla="*/ 46 h 91"/>
                <a:gd name="T54" fmla="*/ 45 w 95"/>
                <a:gd name="T55" fmla="*/ 48 h 91"/>
                <a:gd name="T56" fmla="*/ 53 w 95"/>
                <a:gd name="T57" fmla="*/ 37 h 91"/>
                <a:gd name="T58" fmla="*/ 47 w 95"/>
                <a:gd name="T59" fmla="*/ 46 h 91"/>
                <a:gd name="T60" fmla="*/ 57 w 95"/>
                <a:gd name="T61" fmla="*/ 42 h 91"/>
                <a:gd name="T62" fmla="*/ 63 w 95"/>
                <a:gd name="T63" fmla="*/ 35 h 91"/>
                <a:gd name="T64" fmla="*/ 56 w 95"/>
                <a:gd name="T65" fmla="*/ 28 h 91"/>
                <a:gd name="T66" fmla="*/ 63 w 95"/>
                <a:gd name="T67" fmla="*/ 35 h 91"/>
                <a:gd name="T68" fmla="*/ 87 w 95"/>
                <a:gd name="T69" fmla="*/ 12 h 91"/>
                <a:gd name="T70" fmla="*/ 69 w 95"/>
                <a:gd name="T71" fmla="*/ 22 h 91"/>
                <a:gd name="T72" fmla="*/ 67 w 95"/>
                <a:gd name="T73" fmla="*/ 21 h 91"/>
                <a:gd name="T74" fmla="*/ 76 w 95"/>
                <a:gd name="T75" fmla="*/ 8 h 91"/>
                <a:gd name="T76" fmla="*/ 88 w 95"/>
                <a:gd name="T77" fmla="*/ 10 h 91"/>
                <a:gd name="T78" fmla="*/ 35 w 95"/>
                <a:gd name="T79" fmla="*/ 57 h 91"/>
                <a:gd name="T80" fmla="*/ 37 w 95"/>
                <a:gd name="T81" fmla="*/ 64 h 91"/>
                <a:gd name="T82" fmla="*/ 45 w 95"/>
                <a:gd name="T83" fmla="*/ 38 h 91"/>
                <a:gd name="T84" fmla="*/ 51 w 95"/>
                <a:gd name="T85" fmla="*/ 3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91">
                  <a:moveTo>
                    <a:pt x="81" y="3"/>
                  </a:moveTo>
                  <a:cubicBezTo>
                    <a:pt x="78" y="5"/>
                    <a:pt x="77" y="5"/>
                    <a:pt x="75" y="7"/>
                  </a:cubicBezTo>
                  <a:cubicBezTo>
                    <a:pt x="73" y="10"/>
                    <a:pt x="71" y="12"/>
                    <a:pt x="70" y="14"/>
                  </a:cubicBezTo>
                  <a:cubicBezTo>
                    <a:pt x="68" y="16"/>
                    <a:pt x="67" y="18"/>
                    <a:pt x="67" y="20"/>
                  </a:cubicBezTo>
                  <a:cubicBezTo>
                    <a:pt x="62" y="16"/>
                    <a:pt x="55" y="13"/>
                    <a:pt x="50" y="13"/>
                  </a:cubicBezTo>
                  <a:cubicBezTo>
                    <a:pt x="45" y="13"/>
                    <a:pt x="37" y="17"/>
                    <a:pt x="33" y="21"/>
                  </a:cubicBezTo>
                  <a:cubicBezTo>
                    <a:pt x="5" y="49"/>
                    <a:pt x="5" y="49"/>
                    <a:pt x="5" y="49"/>
                  </a:cubicBezTo>
                  <a:cubicBezTo>
                    <a:pt x="0" y="54"/>
                    <a:pt x="0" y="61"/>
                    <a:pt x="5" y="66"/>
                  </a:cubicBezTo>
                  <a:cubicBezTo>
                    <a:pt x="25" y="86"/>
                    <a:pt x="25" y="86"/>
                    <a:pt x="25" y="86"/>
                  </a:cubicBezTo>
                  <a:cubicBezTo>
                    <a:pt x="30" y="91"/>
                    <a:pt x="37" y="91"/>
                    <a:pt x="42" y="86"/>
                  </a:cubicBezTo>
                  <a:cubicBezTo>
                    <a:pt x="69" y="58"/>
                    <a:pt x="69" y="58"/>
                    <a:pt x="69" y="58"/>
                  </a:cubicBezTo>
                  <a:cubicBezTo>
                    <a:pt x="74" y="54"/>
                    <a:pt x="78" y="46"/>
                    <a:pt x="78" y="41"/>
                  </a:cubicBezTo>
                  <a:cubicBezTo>
                    <a:pt x="78" y="36"/>
                    <a:pt x="74" y="28"/>
                    <a:pt x="70" y="23"/>
                  </a:cubicBezTo>
                  <a:cubicBezTo>
                    <a:pt x="69" y="23"/>
                    <a:pt x="69" y="23"/>
                    <a:pt x="69" y="23"/>
                  </a:cubicBezTo>
                  <a:cubicBezTo>
                    <a:pt x="76" y="21"/>
                    <a:pt x="82" y="18"/>
                    <a:pt x="87" y="13"/>
                  </a:cubicBezTo>
                  <a:cubicBezTo>
                    <a:pt x="87" y="13"/>
                    <a:pt x="87" y="13"/>
                    <a:pt x="87" y="13"/>
                  </a:cubicBezTo>
                  <a:cubicBezTo>
                    <a:pt x="88" y="12"/>
                    <a:pt x="89" y="11"/>
                    <a:pt x="90" y="10"/>
                  </a:cubicBezTo>
                  <a:cubicBezTo>
                    <a:pt x="95" y="3"/>
                    <a:pt x="86" y="1"/>
                    <a:pt x="81" y="3"/>
                  </a:cubicBezTo>
                  <a:close/>
                  <a:moveTo>
                    <a:pt x="29" y="75"/>
                  </a:moveTo>
                  <a:cubicBezTo>
                    <a:pt x="27" y="76"/>
                    <a:pt x="27" y="76"/>
                    <a:pt x="27" y="76"/>
                  </a:cubicBezTo>
                  <a:cubicBezTo>
                    <a:pt x="26" y="76"/>
                    <a:pt x="24" y="76"/>
                    <a:pt x="24" y="75"/>
                  </a:cubicBezTo>
                  <a:cubicBezTo>
                    <a:pt x="25" y="75"/>
                    <a:pt x="26" y="74"/>
                    <a:pt x="27" y="73"/>
                  </a:cubicBezTo>
                  <a:cubicBezTo>
                    <a:pt x="29" y="72"/>
                    <a:pt x="28" y="70"/>
                    <a:pt x="28" y="70"/>
                  </a:cubicBezTo>
                  <a:cubicBezTo>
                    <a:pt x="27" y="69"/>
                    <a:pt x="26" y="69"/>
                    <a:pt x="24" y="70"/>
                  </a:cubicBezTo>
                  <a:cubicBezTo>
                    <a:pt x="21" y="71"/>
                    <a:pt x="19" y="71"/>
                    <a:pt x="18" y="69"/>
                  </a:cubicBezTo>
                  <a:cubicBezTo>
                    <a:pt x="16" y="68"/>
                    <a:pt x="16" y="65"/>
                    <a:pt x="18" y="63"/>
                  </a:cubicBezTo>
                  <a:cubicBezTo>
                    <a:pt x="19" y="61"/>
                    <a:pt x="21" y="61"/>
                    <a:pt x="22" y="61"/>
                  </a:cubicBezTo>
                  <a:cubicBezTo>
                    <a:pt x="22" y="62"/>
                    <a:pt x="22" y="63"/>
                    <a:pt x="21" y="63"/>
                  </a:cubicBezTo>
                  <a:cubicBezTo>
                    <a:pt x="21" y="63"/>
                    <a:pt x="21" y="63"/>
                    <a:pt x="20" y="64"/>
                  </a:cubicBezTo>
                  <a:cubicBezTo>
                    <a:pt x="19" y="65"/>
                    <a:pt x="19" y="66"/>
                    <a:pt x="19" y="67"/>
                  </a:cubicBezTo>
                  <a:cubicBezTo>
                    <a:pt x="20" y="68"/>
                    <a:pt x="21" y="68"/>
                    <a:pt x="23" y="67"/>
                  </a:cubicBezTo>
                  <a:cubicBezTo>
                    <a:pt x="26" y="66"/>
                    <a:pt x="28" y="66"/>
                    <a:pt x="29" y="67"/>
                  </a:cubicBezTo>
                  <a:cubicBezTo>
                    <a:pt x="31" y="69"/>
                    <a:pt x="31" y="72"/>
                    <a:pt x="29" y="75"/>
                  </a:cubicBezTo>
                  <a:close/>
                  <a:moveTo>
                    <a:pt x="40" y="61"/>
                  </a:moveTo>
                  <a:cubicBezTo>
                    <a:pt x="40" y="61"/>
                    <a:pt x="39" y="61"/>
                    <a:pt x="39" y="61"/>
                  </a:cubicBezTo>
                  <a:cubicBezTo>
                    <a:pt x="39" y="61"/>
                    <a:pt x="39" y="62"/>
                    <a:pt x="39" y="64"/>
                  </a:cubicBezTo>
                  <a:cubicBezTo>
                    <a:pt x="39" y="64"/>
                    <a:pt x="39" y="64"/>
                    <a:pt x="37" y="66"/>
                  </a:cubicBezTo>
                  <a:cubicBezTo>
                    <a:pt x="35" y="68"/>
                    <a:pt x="33" y="68"/>
                    <a:pt x="31" y="66"/>
                  </a:cubicBezTo>
                  <a:cubicBezTo>
                    <a:pt x="29" y="63"/>
                    <a:pt x="29" y="60"/>
                    <a:pt x="34" y="56"/>
                  </a:cubicBezTo>
                  <a:cubicBezTo>
                    <a:pt x="33" y="55"/>
                    <a:pt x="32" y="54"/>
                    <a:pt x="31" y="53"/>
                  </a:cubicBezTo>
                  <a:cubicBezTo>
                    <a:pt x="31" y="53"/>
                    <a:pt x="31" y="53"/>
                    <a:pt x="28" y="55"/>
                  </a:cubicBezTo>
                  <a:cubicBezTo>
                    <a:pt x="27" y="56"/>
                    <a:pt x="27" y="58"/>
                    <a:pt x="26" y="59"/>
                  </a:cubicBezTo>
                  <a:cubicBezTo>
                    <a:pt x="25" y="58"/>
                    <a:pt x="25" y="57"/>
                    <a:pt x="26" y="55"/>
                  </a:cubicBezTo>
                  <a:cubicBezTo>
                    <a:pt x="26" y="55"/>
                    <a:pt x="26" y="55"/>
                    <a:pt x="27" y="54"/>
                  </a:cubicBezTo>
                  <a:cubicBezTo>
                    <a:pt x="31" y="50"/>
                    <a:pt x="31" y="50"/>
                    <a:pt x="31" y="50"/>
                  </a:cubicBezTo>
                  <a:cubicBezTo>
                    <a:pt x="33" y="52"/>
                    <a:pt x="38" y="56"/>
                    <a:pt x="40" y="58"/>
                  </a:cubicBezTo>
                  <a:cubicBezTo>
                    <a:pt x="41" y="59"/>
                    <a:pt x="42" y="60"/>
                    <a:pt x="43" y="60"/>
                  </a:cubicBezTo>
                  <a:cubicBezTo>
                    <a:pt x="42" y="61"/>
                    <a:pt x="40" y="62"/>
                    <a:pt x="40" y="61"/>
                  </a:cubicBezTo>
                  <a:close/>
                  <a:moveTo>
                    <a:pt x="46" y="56"/>
                  </a:moveTo>
                  <a:cubicBezTo>
                    <a:pt x="46" y="57"/>
                    <a:pt x="42" y="54"/>
                    <a:pt x="38" y="49"/>
                  </a:cubicBezTo>
                  <a:cubicBezTo>
                    <a:pt x="33" y="45"/>
                    <a:pt x="30" y="41"/>
                    <a:pt x="31" y="41"/>
                  </a:cubicBezTo>
                  <a:cubicBezTo>
                    <a:pt x="31" y="40"/>
                    <a:pt x="35" y="43"/>
                    <a:pt x="40" y="47"/>
                  </a:cubicBezTo>
                  <a:cubicBezTo>
                    <a:pt x="44" y="52"/>
                    <a:pt x="47" y="56"/>
                    <a:pt x="46" y="56"/>
                  </a:cubicBezTo>
                  <a:close/>
                  <a:moveTo>
                    <a:pt x="57" y="46"/>
                  </a:moveTo>
                  <a:cubicBezTo>
                    <a:pt x="57" y="46"/>
                    <a:pt x="57" y="46"/>
                    <a:pt x="55" y="48"/>
                  </a:cubicBezTo>
                  <a:cubicBezTo>
                    <a:pt x="52" y="51"/>
                    <a:pt x="48" y="51"/>
                    <a:pt x="45" y="48"/>
                  </a:cubicBezTo>
                  <a:cubicBezTo>
                    <a:pt x="42" y="44"/>
                    <a:pt x="41" y="40"/>
                    <a:pt x="44" y="37"/>
                  </a:cubicBezTo>
                  <a:cubicBezTo>
                    <a:pt x="48" y="33"/>
                    <a:pt x="52" y="35"/>
                    <a:pt x="53" y="37"/>
                  </a:cubicBezTo>
                  <a:cubicBezTo>
                    <a:pt x="54" y="38"/>
                    <a:pt x="54" y="38"/>
                    <a:pt x="54" y="38"/>
                  </a:cubicBezTo>
                  <a:cubicBezTo>
                    <a:pt x="54" y="38"/>
                    <a:pt x="51" y="42"/>
                    <a:pt x="47" y="46"/>
                  </a:cubicBezTo>
                  <a:cubicBezTo>
                    <a:pt x="49" y="49"/>
                    <a:pt x="52" y="48"/>
                    <a:pt x="54" y="46"/>
                  </a:cubicBezTo>
                  <a:cubicBezTo>
                    <a:pt x="56" y="45"/>
                    <a:pt x="56" y="44"/>
                    <a:pt x="57" y="42"/>
                  </a:cubicBezTo>
                  <a:cubicBezTo>
                    <a:pt x="58" y="43"/>
                    <a:pt x="58" y="45"/>
                    <a:pt x="57" y="46"/>
                  </a:cubicBezTo>
                  <a:close/>
                  <a:moveTo>
                    <a:pt x="63" y="35"/>
                  </a:moveTo>
                  <a:cubicBezTo>
                    <a:pt x="61" y="37"/>
                    <a:pt x="58" y="37"/>
                    <a:pt x="56" y="35"/>
                  </a:cubicBezTo>
                  <a:cubicBezTo>
                    <a:pt x="54" y="33"/>
                    <a:pt x="54" y="30"/>
                    <a:pt x="56" y="28"/>
                  </a:cubicBezTo>
                  <a:cubicBezTo>
                    <a:pt x="58" y="26"/>
                    <a:pt x="61" y="26"/>
                    <a:pt x="63" y="28"/>
                  </a:cubicBezTo>
                  <a:cubicBezTo>
                    <a:pt x="65" y="30"/>
                    <a:pt x="65" y="33"/>
                    <a:pt x="63" y="35"/>
                  </a:cubicBezTo>
                  <a:close/>
                  <a:moveTo>
                    <a:pt x="88" y="10"/>
                  </a:moveTo>
                  <a:cubicBezTo>
                    <a:pt x="87" y="12"/>
                    <a:pt x="87" y="11"/>
                    <a:pt x="87" y="12"/>
                  </a:cubicBezTo>
                  <a:cubicBezTo>
                    <a:pt x="86" y="13"/>
                    <a:pt x="86" y="13"/>
                    <a:pt x="86" y="13"/>
                  </a:cubicBezTo>
                  <a:cubicBezTo>
                    <a:pt x="82" y="17"/>
                    <a:pt x="75" y="20"/>
                    <a:pt x="69" y="22"/>
                  </a:cubicBezTo>
                  <a:cubicBezTo>
                    <a:pt x="68" y="21"/>
                    <a:pt x="68" y="21"/>
                    <a:pt x="68" y="21"/>
                  </a:cubicBezTo>
                  <a:cubicBezTo>
                    <a:pt x="67" y="21"/>
                    <a:pt x="67" y="21"/>
                    <a:pt x="67" y="21"/>
                  </a:cubicBezTo>
                  <a:cubicBezTo>
                    <a:pt x="68" y="19"/>
                    <a:pt x="69" y="17"/>
                    <a:pt x="70" y="14"/>
                  </a:cubicBezTo>
                  <a:cubicBezTo>
                    <a:pt x="71" y="13"/>
                    <a:pt x="73" y="10"/>
                    <a:pt x="76" y="8"/>
                  </a:cubicBezTo>
                  <a:cubicBezTo>
                    <a:pt x="78" y="6"/>
                    <a:pt x="78" y="5"/>
                    <a:pt x="81" y="4"/>
                  </a:cubicBezTo>
                  <a:cubicBezTo>
                    <a:pt x="89" y="0"/>
                    <a:pt x="93" y="5"/>
                    <a:pt x="88" y="10"/>
                  </a:cubicBezTo>
                  <a:close/>
                  <a:moveTo>
                    <a:pt x="37" y="59"/>
                  </a:moveTo>
                  <a:cubicBezTo>
                    <a:pt x="37" y="59"/>
                    <a:pt x="36" y="58"/>
                    <a:pt x="35" y="57"/>
                  </a:cubicBezTo>
                  <a:cubicBezTo>
                    <a:pt x="33" y="59"/>
                    <a:pt x="31" y="62"/>
                    <a:pt x="33" y="64"/>
                  </a:cubicBezTo>
                  <a:cubicBezTo>
                    <a:pt x="34" y="65"/>
                    <a:pt x="36" y="65"/>
                    <a:pt x="37" y="64"/>
                  </a:cubicBezTo>
                  <a:cubicBezTo>
                    <a:pt x="38" y="62"/>
                    <a:pt x="38" y="61"/>
                    <a:pt x="37" y="59"/>
                  </a:cubicBezTo>
                  <a:close/>
                  <a:moveTo>
                    <a:pt x="45" y="38"/>
                  </a:moveTo>
                  <a:cubicBezTo>
                    <a:pt x="43" y="40"/>
                    <a:pt x="43" y="40"/>
                    <a:pt x="43" y="40"/>
                  </a:cubicBezTo>
                  <a:cubicBezTo>
                    <a:pt x="44" y="43"/>
                    <a:pt x="48" y="42"/>
                    <a:pt x="51" y="39"/>
                  </a:cubicBezTo>
                  <a:cubicBezTo>
                    <a:pt x="50" y="38"/>
                    <a:pt x="47" y="36"/>
                    <a:pt x="45" y="38"/>
                  </a:cubicBezTo>
                  <a:close/>
                </a:path>
              </a:pathLst>
            </a:custGeom>
            <a:grpFill/>
            <a:ln>
              <a:noFill/>
            </a:ln>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38" name="Freeform 57">
              <a:extLst>
                <a:ext uri="{FF2B5EF4-FFF2-40B4-BE49-F238E27FC236}">
                  <a16:creationId xmlns:a16="http://schemas.microsoft.com/office/drawing/2014/main" id="{BC892DB8-7012-4A08-9F57-F2809BE639C1}"/>
                </a:ext>
              </a:extLst>
            </p:cNvPr>
            <p:cNvSpPr>
              <a:spLocks noEditPoints="1"/>
            </p:cNvSpPr>
            <p:nvPr/>
          </p:nvSpPr>
          <p:spPr bwMode="auto">
            <a:xfrm>
              <a:off x="10624039" y="4148284"/>
              <a:ext cx="809625" cy="811213"/>
            </a:xfrm>
            <a:custGeom>
              <a:avLst/>
              <a:gdLst>
                <a:gd name="T0" fmla="*/ 46 w 93"/>
                <a:gd name="T1" fmla="*/ 0 h 93"/>
                <a:gd name="T2" fmla="*/ 0 w 93"/>
                <a:gd name="T3" fmla="*/ 47 h 93"/>
                <a:gd name="T4" fmla="*/ 46 w 93"/>
                <a:gd name="T5" fmla="*/ 93 h 93"/>
                <a:gd name="T6" fmla="*/ 93 w 93"/>
                <a:gd name="T7" fmla="*/ 47 h 93"/>
                <a:gd name="T8" fmla="*/ 46 w 93"/>
                <a:gd name="T9" fmla="*/ 0 h 93"/>
                <a:gd name="T10" fmla="*/ 46 w 93"/>
                <a:gd name="T11" fmla="*/ 88 h 93"/>
                <a:gd name="T12" fmla="*/ 5 w 93"/>
                <a:gd name="T13" fmla="*/ 47 h 93"/>
                <a:gd name="T14" fmla="*/ 45 w 93"/>
                <a:gd name="T15" fmla="*/ 6 h 93"/>
                <a:gd name="T16" fmla="*/ 43 w 93"/>
                <a:gd name="T17" fmla="*/ 10 h 93"/>
                <a:gd name="T18" fmla="*/ 42 w 93"/>
                <a:gd name="T19" fmla="*/ 12 h 93"/>
                <a:gd name="T20" fmla="*/ 38 w 93"/>
                <a:gd name="T21" fmla="*/ 19 h 93"/>
                <a:gd name="T22" fmla="*/ 43 w 93"/>
                <a:gd name="T23" fmla="*/ 19 h 93"/>
                <a:gd name="T24" fmla="*/ 43 w 93"/>
                <a:gd name="T25" fmla="*/ 45 h 93"/>
                <a:gd name="T26" fmla="*/ 40 w 93"/>
                <a:gd name="T27" fmla="*/ 50 h 93"/>
                <a:gd name="T28" fmla="*/ 45 w 93"/>
                <a:gd name="T29" fmla="*/ 55 h 93"/>
                <a:gd name="T30" fmla="*/ 50 w 93"/>
                <a:gd name="T31" fmla="*/ 52 h 93"/>
                <a:gd name="T32" fmla="*/ 76 w 93"/>
                <a:gd name="T33" fmla="*/ 52 h 93"/>
                <a:gd name="T34" fmla="*/ 76 w 93"/>
                <a:gd name="T35" fmla="*/ 58 h 93"/>
                <a:gd name="T36" fmla="*/ 83 w 93"/>
                <a:gd name="T37" fmla="*/ 54 h 93"/>
                <a:gd name="T38" fmla="*/ 87 w 93"/>
                <a:gd name="T39" fmla="*/ 51 h 93"/>
                <a:gd name="T40" fmla="*/ 46 w 93"/>
                <a:gd name="T41" fmla="*/ 88 h 93"/>
                <a:gd name="T42" fmla="*/ 85 w 93"/>
                <a:gd name="T43" fmla="*/ 47 h 93"/>
                <a:gd name="T44" fmla="*/ 83 w 93"/>
                <a:gd name="T45" fmla="*/ 46 h 93"/>
                <a:gd name="T46" fmla="*/ 76 w 93"/>
                <a:gd name="T47" fmla="*/ 42 h 93"/>
                <a:gd name="T48" fmla="*/ 76 w 93"/>
                <a:gd name="T49" fmla="*/ 47 h 93"/>
                <a:gd name="T50" fmla="*/ 50 w 93"/>
                <a:gd name="T51" fmla="*/ 47 h 93"/>
                <a:gd name="T52" fmla="*/ 48 w 93"/>
                <a:gd name="T53" fmla="*/ 46 h 93"/>
                <a:gd name="T54" fmla="*/ 48 w 93"/>
                <a:gd name="T55" fmla="*/ 19 h 93"/>
                <a:gd name="T56" fmla="*/ 53 w 93"/>
                <a:gd name="T57" fmla="*/ 19 h 93"/>
                <a:gd name="T58" fmla="*/ 49 w 93"/>
                <a:gd name="T59" fmla="*/ 12 h 93"/>
                <a:gd name="T60" fmla="*/ 46 w 93"/>
                <a:gd name="T61" fmla="*/ 6 h 93"/>
                <a:gd name="T62" fmla="*/ 46 w 93"/>
                <a:gd name="T63" fmla="*/ 6 h 93"/>
                <a:gd name="T64" fmla="*/ 87 w 93"/>
                <a:gd name="T65" fmla="*/ 47 h 93"/>
                <a:gd name="T66" fmla="*/ 87 w 93"/>
                <a:gd name="T67" fmla="*/ 48 h 93"/>
                <a:gd name="T68" fmla="*/ 85 w 93"/>
                <a:gd name="T69" fmla="*/ 47 h 93"/>
                <a:gd name="T70" fmla="*/ 45 w 93"/>
                <a:gd name="T71" fmla="*/ 76 h 93"/>
                <a:gd name="T72" fmla="*/ 40 w 93"/>
                <a:gd name="T73" fmla="*/ 81 h 93"/>
                <a:gd name="T74" fmla="*/ 45 w 93"/>
                <a:gd name="T75" fmla="*/ 86 h 93"/>
                <a:gd name="T76" fmla="*/ 51 w 93"/>
                <a:gd name="T77" fmla="*/ 81 h 93"/>
                <a:gd name="T78" fmla="*/ 45 w 93"/>
                <a:gd name="T79" fmla="*/ 76 h 93"/>
                <a:gd name="T80" fmla="*/ 14 w 93"/>
                <a:gd name="T81" fmla="*/ 45 h 93"/>
                <a:gd name="T82" fmla="*/ 9 w 93"/>
                <a:gd name="T83" fmla="*/ 50 h 93"/>
                <a:gd name="T84" fmla="*/ 14 w 93"/>
                <a:gd name="T85" fmla="*/ 55 h 93"/>
                <a:gd name="T86" fmla="*/ 19 w 93"/>
                <a:gd name="T87" fmla="*/ 50 h 93"/>
                <a:gd name="T88" fmla="*/ 14 w 93"/>
                <a:gd name="T89" fmla="*/ 4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3" h="93">
                  <a:moveTo>
                    <a:pt x="46" y="0"/>
                  </a:moveTo>
                  <a:cubicBezTo>
                    <a:pt x="21" y="0"/>
                    <a:pt x="0" y="21"/>
                    <a:pt x="0" y="47"/>
                  </a:cubicBezTo>
                  <a:cubicBezTo>
                    <a:pt x="0" y="73"/>
                    <a:pt x="21" y="93"/>
                    <a:pt x="46" y="93"/>
                  </a:cubicBezTo>
                  <a:cubicBezTo>
                    <a:pt x="72" y="93"/>
                    <a:pt x="93" y="73"/>
                    <a:pt x="93" y="47"/>
                  </a:cubicBezTo>
                  <a:cubicBezTo>
                    <a:pt x="93" y="21"/>
                    <a:pt x="72" y="0"/>
                    <a:pt x="46" y="0"/>
                  </a:cubicBezTo>
                  <a:close/>
                  <a:moveTo>
                    <a:pt x="46" y="88"/>
                  </a:moveTo>
                  <a:cubicBezTo>
                    <a:pt x="24" y="88"/>
                    <a:pt x="6" y="70"/>
                    <a:pt x="5" y="47"/>
                  </a:cubicBezTo>
                  <a:cubicBezTo>
                    <a:pt x="6" y="25"/>
                    <a:pt x="23" y="7"/>
                    <a:pt x="45" y="6"/>
                  </a:cubicBezTo>
                  <a:cubicBezTo>
                    <a:pt x="43" y="10"/>
                    <a:pt x="43" y="10"/>
                    <a:pt x="43" y="10"/>
                  </a:cubicBezTo>
                  <a:cubicBezTo>
                    <a:pt x="42" y="12"/>
                    <a:pt x="42" y="12"/>
                    <a:pt x="42" y="12"/>
                  </a:cubicBezTo>
                  <a:cubicBezTo>
                    <a:pt x="38" y="19"/>
                    <a:pt x="38" y="19"/>
                    <a:pt x="38" y="19"/>
                  </a:cubicBezTo>
                  <a:cubicBezTo>
                    <a:pt x="43" y="19"/>
                    <a:pt x="43" y="19"/>
                    <a:pt x="43" y="19"/>
                  </a:cubicBezTo>
                  <a:cubicBezTo>
                    <a:pt x="43" y="45"/>
                    <a:pt x="43" y="45"/>
                    <a:pt x="43" y="45"/>
                  </a:cubicBezTo>
                  <a:cubicBezTo>
                    <a:pt x="41" y="46"/>
                    <a:pt x="40" y="48"/>
                    <a:pt x="40" y="50"/>
                  </a:cubicBezTo>
                  <a:cubicBezTo>
                    <a:pt x="40" y="53"/>
                    <a:pt x="42" y="55"/>
                    <a:pt x="45" y="55"/>
                  </a:cubicBezTo>
                  <a:cubicBezTo>
                    <a:pt x="47" y="55"/>
                    <a:pt x="49" y="54"/>
                    <a:pt x="50" y="52"/>
                  </a:cubicBezTo>
                  <a:cubicBezTo>
                    <a:pt x="76" y="52"/>
                    <a:pt x="76" y="52"/>
                    <a:pt x="76" y="52"/>
                  </a:cubicBezTo>
                  <a:cubicBezTo>
                    <a:pt x="76" y="58"/>
                    <a:pt x="76" y="58"/>
                    <a:pt x="76" y="58"/>
                  </a:cubicBezTo>
                  <a:cubicBezTo>
                    <a:pt x="83" y="54"/>
                    <a:pt x="83" y="54"/>
                    <a:pt x="83" y="54"/>
                  </a:cubicBezTo>
                  <a:cubicBezTo>
                    <a:pt x="87" y="51"/>
                    <a:pt x="87" y="51"/>
                    <a:pt x="87" y="51"/>
                  </a:cubicBezTo>
                  <a:cubicBezTo>
                    <a:pt x="85" y="72"/>
                    <a:pt x="68" y="88"/>
                    <a:pt x="46" y="88"/>
                  </a:cubicBezTo>
                  <a:close/>
                  <a:moveTo>
                    <a:pt x="85" y="47"/>
                  </a:moveTo>
                  <a:cubicBezTo>
                    <a:pt x="83" y="46"/>
                    <a:pt x="83" y="46"/>
                    <a:pt x="83" y="46"/>
                  </a:cubicBezTo>
                  <a:cubicBezTo>
                    <a:pt x="76" y="42"/>
                    <a:pt x="76" y="42"/>
                    <a:pt x="76" y="42"/>
                  </a:cubicBezTo>
                  <a:cubicBezTo>
                    <a:pt x="76" y="47"/>
                    <a:pt x="76" y="47"/>
                    <a:pt x="76" y="47"/>
                  </a:cubicBezTo>
                  <a:cubicBezTo>
                    <a:pt x="50" y="47"/>
                    <a:pt x="50" y="47"/>
                    <a:pt x="50" y="47"/>
                  </a:cubicBezTo>
                  <a:cubicBezTo>
                    <a:pt x="49" y="46"/>
                    <a:pt x="49" y="46"/>
                    <a:pt x="48" y="46"/>
                  </a:cubicBezTo>
                  <a:cubicBezTo>
                    <a:pt x="48" y="19"/>
                    <a:pt x="48" y="19"/>
                    <a:pt x="48" y="19"/>
                  </a:cubicBezTo>
                  <a:cubicBezTo>
                    <a:pt x="53" y="19"/>
                    <a:pt x="53" y="19"/>
                    <a:pt x="53" y="19"/>
                  </a:cubicBezTo>
                  <a:cubicBezTo>
                    <a:pt x="49" y="12"/>
                    <a:pt x="49" y="12"/>
                    <a:pt x="49" y="12"/>
                  </a:cubicBezTo>
                  <a:cubicBezTo>
                    <a:pt x="46" y="6"/>
                    <a:pt x="46" y="6"/>
                    <a:pt x="46" y="6"/>
                  </a:cubicBezTo>
                  <a:cubicBezTo>
                    <a:pt x="46" y="6"/>
                    <a:pt x="46" y="6"/>
                    <a:pt x="46" y="6"/>
                  </a:cubicBezTo>
                  <a:cubicBezTo>
                    <a:pt x="69" y="6"/>
                    <a:pt x="87" y="24"/>
                    <a:pt x="87" y="47"/>
                  </a:cubicBezTo>
                  <a:cubicBezTo>
                    <a:pt x="87" y="47"/>
                    <a:pt x="87" y="48"/>
                    <a:pt x="87" y="48"/>
                  </a:cubicBezTo>
                  <a:lnTo>
                    <a:pt x="85" y="47"/>
                  </a:lnTo>
                  <a:close/>
                  <a:moveTo>
                    <a:pt x="45" y="76"/>
                  </a:moveTo>
                  <a:cubicBezTo>
                    <a:pt x="43" y="76"/>
                    <a:pt x="40" y="78"/>
                    <a:pt x="40" y="81"/>
                  </a:cubicBezTo>
                  <a:cubicBezTo>
                    <a:pt x="40" y="84"/>
                    <a:pt x="43" y="86"/>
                    <a:pt x="45" y="86"/>
                  </a:cubicBezTo>
                  <a:cubicBezTo>
                    <a:pt x="48" y="86"/>
                    <a:pt x="51" y="84"/>
                    <a:pt x="51" y="81"/>
                  </a:cubicBezTo>
                  <a:cubicBezTo>
                    <a:pt x="51" y="78"/>
                    <a:pt x="48" y="76"/>
                    <a:pt x="45" y="76"/>
                  </a:cubicBezTo>
                  <a:close/>
                  <a:moveTo>
                    <a:pt x="14" y="45"/>
                  </a:moveTo>
                  <a:cubicBezTo>
                    <a:pt x="11" y="45"/>
                    <a:pt x="9" y="47"/>
                    <a:pt x="9" y="50"/>
                  </a:cubicBezTo>
                  <a:cubicBezTo>
                    <a:pt x="9" y="53"/>
                    <a:pt x="11" y="55"/>
                    <a:pt x="14" y="55"/>
                  </a:cubicBezTo>
                  <a:cubicBezTo>
                    <a:pt x="17" y="55"/>
                    <a:pt x="19" y="53"/>
                    <a:pt x="19" y="50"/>
                  </a:cubicBezTo>
                  <a:cubicBezTo>
                    <a:pt x="19" y="47"/>
                    <a:pt x="17" y="45"/>
                    <a:pt x="14" y="45"/>
                  </a:cubicBezTo>
                  <a:close/>
                </a:path>
              </a:pathLst>
            </a:custGeom>
            <a:grpFill/>
            <a:ln>
              <a:noFill/>
            </a:ln>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39" name="Freeform 58">
              <a:extLst>
                <a:ext uri="{FF2B5EF4-FFF2-40B4-BE49-F238E27FC236}">
                  <a16:creationId xmlns:a16="http://schemas.microsoft.com/office/drawing/2014/main" id="{D4C16222-5C54-49A6-94DE-255BB35CCC4A}"/>
                </a:ext>
              </a:extLst>
            </p:cNvPr>
            <p:cNvSpPr/>
            <p:nvPr/>
          </p:nvSpPr>
          <p:spPr bwMode="auto">
            <a:xfrm>
              <a:off x="5229713" y="4245123"/>
              <a:ext cx="635000" cy="627063"/>
            </a:xfrm>
            <a:custGeom>
              <a:avLst/>
              <a:gdLst>
                <a:gd name="T0" fmla="*/ 64 w 73"/>
                <a:gd name="T1" fmla="*/ 0 h 72"/>
                <a:gd name="T2" fmla="*/ 58 w 73"/>
                <a:gd name="T3" fmla="*/ 0 h 72"/>
                <a:gd name="T4" fmla="*/ 58 w 73"/>
                <a:gd name="T5" fmla="*/ 1 h 72"/>
                <a:gd name="T6" fmla="*/ 37 w 73"/>
                <a:gd name="T7" fmla="*/ 18 h 72"/>
                <a:gd name="T8" fmla="*/ 15 w 73"/>
                <a:gd name="T9" fmla="*/ 1 h 72"/>
                <a:gd name="T10" fmla="*/ 15 w 73"/>
                <a:gd name="T11" fmla="*/ 0 h 72"/>
                <a:gd name="T12" fmla="*/ 9 w 73"/>
                <a:gd name="T13" fmla="*/ 0 h 72"/>
                <a:gd name="T14" fmla="*/ 0 w 73"/>
                <a:gd name="T15" fmla="*/ 9 h 72"/>
                <a:gd name="T16" fmla="*/ 0 w 73"/>
                <a:gd name="T17" fmla="*/ 17 h 72"/>
                <a:gd name="T18" fmla="*/ 1 w 73"/>
                <a:gd name="T19" fmla="*/ 17 h 72"/>
                <a:gd name="T20" fmla="*/ 19 w 73"/>
                <a:gd name="T21" fmla="*/ 38 h 72"/>
                <a:gd name="T22" fmla="*/ 1 w 73"/>
                <a:gd name="T23" fmla="*/ 59 h 72"/>
                <a:gd name="T24" fmla="*/ 0 w 73"/>
                <a:gd name="T25" fmla="*/ 59 h 72"/>
                <a:gd name="T26" fmla="*/ 0 w 73"/>
                <a:gd name="T27" fmla="*/ 63 h 72"/>
                <a:gd name="T28" fmla="*/ 9 w 73"/>
                <a:gd name="T29" fmla="*/ 72 h 72"/>
                <a:gd name="T30" fmla="*/ 64 w 73"/>
                <a:gd name="T31" fmla="*/ 72 h 72"/>
                <a:gd name="T32" fmla="*/ 73 w 73"/>
                <a:gd name="T33" fmla="*/ 63 h 72"/>
                <a:gd name="T34" fmla="*/ 73 w 73"/>
                <a:gd name="T35" fmla="*/ 58 h 72"/>
                <a:gd name="T36" fmla="*/ 73 w 73"/>
                <a:gd name="T37" fmla="*/ 58 h 72"/>
                <a:gd name="T38" fmla="*/ 53 w 73"/>
                <a:gd name="T39" fmla="*/ 36 h 72"/>
                <a:gd name="T40" fmla="*/ 73 w 73"/>
                <a:gd name="T41" fmla="*/ 14 h 72"/>
                <a:gd name="T42" fmla="*/ 73 w 73"/>
                <a:gd name="T43" fmla="*/ 14 h 72"/>
                <a:gd name="T44" fmla="*/ 73 w 73"/>
                <a:gd name="T45" fmla="*/ 13 h 72"/>
                <a:gd name="T46" fmla="*/ 73 w 73"/>
                <a:gd name="T47" fmla="*/ 9 h 72"/>
                <a:gd name="T48" fmla="*/ 64 w 73"/>
                <a:gd name="T4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3" h="72">
                  <a:moveTo>
                    <a:pt x="64" y="0"/>
                  </a:moveTo>
                  <a:cubicBezTo>
                    <a:pt x="58" y="0"/>
                    <a:pt x="58" y="0"/>
                    <a:pt x="58" y="0"/>
                  </a:cubicBezTo>
                  <a:cubicBezTo>
                    <a:pt x="58" y="1"/>
                    <a:pt x="58" y="1"/>
                    <a:pt x="58" y="1"/>
                  </a:cubicBezTo>
                  <a:cubicBezTo>
                    <a:pt x="57" y="11"/>
                    <a:pt x="48" y="18"/>
                    <a:pt x="37" y="18"/>
                  </a:cubicBezTo>
                  <a:cubicBezTo>
                    <a:pt x="26" y="18"/>
                    <a:pt x="17" y="11"/>
                    <a:pt x="15" y="1"/>
                  </a:cubicBezTo>
                  <a:cubicBezTo>
                    <a:pt x="15" y="0"/>
                    <a:pt x="15" y="0"/>
                    <a:pt x="15" y="0"/>
                  </a:cubicBezTo>
                  <a:cubicBezTo>
                    <a:pt x="9" y="0"/>
                    <a:pt x="9" y="0"/>
                    <a:pt x="9" y="0"/>
                  </a:cubicBezTo>
                  <a:cubicBezTo>
                    <a:pt x="4" y="0"/>
                    <a:pt x="0" y="4"/>
                    <a:pt x="0" y="9"/>
                  </a:cubicBezTo>
                  <a:cubicBezTo>
                    <a:pt x="0" y="17"/>
                    <a:pt x="0" y="17"/>
                    <a:pt x="0" y="17"/>
                  </a:cubicBezTo>
                  <a:cubicBezTo>
                    <a:pt x="1" y="17"/>
                    <a:pt x="1" y="17"/>
                    <a:pt x="1" y="17"/>
                  </a:cubicBezTo>
                  <a:cubicBezTo>
                    <a:pt x="11" y="18"/>
                    <a:pt x="19" y="27"/>
                    <a:pt x="19" y="38"/>
                  </a:cubicBezTo>
                  <a:cubicBezTo>
                    <a:pt x="19" y="49"/>
                    <a:pt x="11" y="58"/>
                    <a:pt x="1" y="59"/>
                  </a:cubicBezTo>
                  <a:cubicBezTo>
                    <a:pt x="0" y="59"/>
                    <a:pt x="0" y="59"/>
                    <a:pt x="0" y="59"/>
                  </a:cubicBezTo>
                  <a:cubicBezTo>
                    <a:pt x="0" y="63"/>
                    <a:pt x="0" y="63"/>
                    <a:pt x="0" y="63"/>
                  </a:cubicBezTo>
                  <a:cubicBezTo>
                    <a:pt x="0" y="68"/>
                    <a:pt x="4" y="72"/>
                    <a:pt x="9" y="72"/>
                  </a:cubicBezTo>
                  <a:cubicBezTo>
                    <a:pt x="64" y="72"/>
                    <a:pt x="64" y="72"/>
                    <a:pt x="64" y="72"/>
                  </a:cubicBezTo>
                  <a:cubicBezTo>
                    <a:pt x="69" y="72"/>
                    <a:pt x="73" y="68"/>
                    <a:pt x="73" y="63"/>
                  </a:cubicBezTo>
                  <a:cubicBezTo>
                    <a:pt x="73" y="58"/>
                    <a:pt x="73" y="58"/>
                    <a:pt x="73" y="58"/>
                  </a:cubicBezTo>
                  <a:cubicBezTo>
                    <a:pt x="73" y="58"/>
                    <a:pt x="73" y="58"/>
                    <a:pt x="73" y="58"/>
                  </a:cubicBezTo>
                  <a:cubicBezTo>
                    <a:pt x="62" y="57"/>
                    <a:pt x="53" y="47"/>
                    <a:pt x="53" y="36"/>
                  </a:cubicBezTo>
                  <a:cubicBezTo>
                    <a:pt x="53" y="24"/>
                    <a:pt x="62" y="15"/>
                    <a:pt x="73" y="14"/>
                  </a:cubicBezTo>
                  <a:cubicBezTo>
                    <a:pt x="73" y="14"/>
                    <a:pt x="73" y="14"/>
                    <a:pt x="73" y="14"/>
                  </a:cubicBezTo>
                  <a:cubicBezTo>
                    <a:pt x="73" y="13"/>
                    <a:pt x="73" y="13"/>
                    <a:pt x="73" y="13"/>
                  </a:cubicBezTo>
                  <a:cubicBezTo>
                    <a:pt x="73" y="9"/>
                    <a:pt x="73" y="9"/>
                    <a:pt x="73" y="9"/>
                  </a:cubicBezTo>
                  <a:cubicBezTo>
                    <a:pt x="73" y="4"/>
                    <a:pt x="69" y="0"/>
                    <a:pt x="64" y="0"/>
                  </a:cubicBezTo>
                  <a:close/>
                </a:path>
              </a:pathLst>
            </a:custGeom>
            <a:grpFill/>
            <a:ln>
              <a:noFill/>
            </a:ln>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grpSp>
          <p:nvGrpSpPr>
            <p:cNvPr id="40" name="组合 39">
              <a:extLst>
                <a:ext uri="{FF2B5EF4-FFF2-40B4-BE49-F238E27FC236}">
                  <a16:creationId xmlns:a16="http://schemas.microsoft.com/office/drawing/2014/main" id="{24CF3676-9FE2-4B37-B25E-B340BAC6B92D}"/>
                </a:ext>
              </a:extLst>
            </p:cNvPr>
            <p:cNvGrpSpPr/>
            <p:nvPr/>
          </p:nvGrpSpPr>
          <p:grpSpPr>
            <a:xfrm>
              <a:off x="1010139" y="4227659"/>
              <a:ext cx="660400" cy="661988"/>
              <a:chOff x="939800" y="4008438"/>
              <a:chExt cx="660400" cy="661988"/>
            </a:xfrm>
            <a:grpFill/>
          </p:grpSpPr>
          <p:sp>
            <p:nvSpPr>
              <p:cNvPr id="136" name="Freeform 59">
                <a:extLst>
                  <a:ext uri="{FF2B5EF4-FFF2-40B4-BE49-F238E27FC236}">
                    <a16:creationId xmlns:a16="http://schemas.microsoft.com/office/drawing/2014/main" id="{E6C19BB5-405F-4E1C-B744-9C51863D5563}"/>
                  </a:ext>
                </a:extLst>
              </p:cNvPr>
              <p:cNvSpPr>
                <a:spLocks noEditPoints="1"/>
              </p:cNvSpPr>
              <p:nvPr/>
            </p:nvSpPr>
            <p:spPr bwMode="auto">
              <a:xfrm>
                <a:off x="939800" y="4008438"/>
                <a:ext cx="660400" cy="661988"/>
              </a:xfrm>
              <a:custGeom>
                <a:avLst/>
                <a:gdLst>
                  <a:gd name="T0" fmla="*/ 0 w 76"/>
                  <a:gd name="T1" fmla="*/ 38 h 76"/>
                  <a:gd name="T2" fmla="*/ 38 w 76"/>
                  <a:gd name="T3" fmla="*/ 0 h 76"/>
                  <a:gd name="T4" fmla="*/ 76 w 76"/>
                  <a:gd name="T5" fmla="*/ 38 h 76"/>
                  <a:gd name="T6" fmla="*/ 38 w 76"/>
                  <a:gd name="T7" fmla="*/ 76 h 76"/>
                  <a:gd name="T8" fmla="*/ 0 w 76"/>
                  <a:gd name="T9" fmla="*/ 38 h 76"/>
                  <a:gd name="T10" fmla="*/ 5 w 76"/>
                  <a:gd name="T11" fmla="*/ 38 h 76"/>
                  <a:gd name="T12" fmla="*/ 38 w 76"/>
                  <a:gd name="T13" fmla="*/ 71 h 76"/>
                  <a:gd name="T14" fmla="*/ 72 w 76"/>
                  <a:gd name="T15" fmla="*/ 38 h 76"/>
                  <a:gd name="T16" fmla="*/ 38 w 76"/>
                  <a:gd name="T17" fmla="*/ 4 h 76"/>
                  <a:gd name="T18" fmla="*/ 5 w 76"/>
                  <a:gd name="T19"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76">
                    <a:moveTo>
                      <a:pt x="0" y="38"/>
                    </a:moveTo>
                    <a:cubicBezTo>
                      <a:pt x="0" y="17"/>
                      <a:pt x="17" y="0"/>
                      <a:pt x="38" y="0"/>
                    </a:cubicBezTo>
                    <a:cubicBezTo>
                      <a:pt x="59" y="0"/>
                      <a:pt x="76" y="17"/>
                      <a:pt x="76" y="38"/>
                    </a:cubicBezTo>
                    <a:cubicBezTo>
                      <a:pt x="76" y="59"/>
                      <a:pt x="59" y="76"/>
                      <a:pt x="38" y="76"/>
                    </a:cubicBezTo>
                    <a:cubicBezTo>
                      <a:pt x="17" y="76"/>
                      <a:pt x="0" y="59"/>
                      <a:pt x="0" y="38"/>
                    </a:cubicBezTo>
                    <a:close/>
                    <a:moveTo>
                      <a:pt x="5" y="38"/>
                    </a:moveTo>
                    <a:cubicBezTo>
                      <a:pt x="5" y="56"/>
                      <a:pt x="20" y="71"/>
                      <a:pt x="38" y="71"/>
                    </a:cubicBezTo>
                    <a:cubicBezTo>
                      <a:pt x="57" y="71"/>
                      <a:pt x="72" y="56"/>
                      <a:pt x="72" y="38"/>
                    </a:cubicBezTo>
                    <a:cubicBezTo>
                      <a:pt x="72" y="19"/>
                      <a:pt x="57" y="4"/>
                      <a:pt x="38" y="4"/>
                    </a:cubicBezTo>
                    <a:cubicBezTo>
                      <a:pt x="20" y="4"/>
                      <a:pt x="5" y="19"/>
                      <a:pt x="5"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37" name="Freeform 60">
                <a:extLst>
                  <a:ext uri="{FF2B5EF4-FFF2-40B4-BE49-F238E27FC236}">
                    <a16:creationId xmlns:a16="http://schemas.microsoft.com/office/drawing/2014/main" id="{181506DA-A23F-4D35-8870-CC83D587919F}"/>
                  </a:ext>
                </a:extLst>
              </p:cNvPr>
              <p:cNvSpPr/>
              <p:nvPr/>
            </p:nvSpPr>
            <p:spPr bwMode="auto">
              <a:xfrm>
                <a:off x="1130300" y="4078288"/>
                <a:ext cx="182563" cy="409575"/>
              </a:xfrm>
              <a:custGeom>
                <a:avLst/>
                <a:gdLst>
                  <a:gd name="T0" fmla="*/ 18 w 21"/>
                  <a:gd name="T1" fmla="*/ 26 h 47"/>
                  <a:gd name="T2" fmla="*/ 18 w 21"/>
                  <a:gd name="T3" fmla="*/ 2 h 47"/>
                  <a:gd name="T4" fmla="*/ 16 w 21"/>
                  <a:gd name="T5" fmla="*/ 0 h 47"/>
                  <a:gd name="T6" fmla="*/ 14 w 21"/>
                  <a:gd name="T7" fmla="*/ 2 h 47"/>
                  <a:gd name="T8" fmla="*/ 14 w 21"/>
                  <a:gd name="T9" fmla="*/ 26 h 47"/>
                  <a:gd name="T10" fmla="*/ 11 w 21"/>
                  <a:gd name="T11" fmla="*/ 30 h 47"/>
                  <a:gd name="T12" fmla="*/ 12 w 21"/>
                  <a:gd name="T13" fmla="*/ 32 h 47"/>
                  <a:gd name="T14" fmla="*/ 1 w 21"/>
                  <a:gd name="T15" fmla="*/ 43 h 47"/>
                  <a:gd name="T16" fmla="*/ 1 w 21"/>
                  <a:gd name="T17" fmla="*/ 46 h 47"/>
                  <a:gd name="T18" fmla="*/ 3 w 21"/>
                  <a:gd name="T19" fmla="*/ 47 h 47"/>
                  <a:gd name="T20" fmla="*/ 4 w 21"/>
                  <a:gd name="T21" fmla="*/ 46 h 47"/>
                  <a:gd name="T22" fmla="*/ 15 w 21"/>
                  <a:gd name="T23" fmla="*/ 34 h 47"/>
                  <a:gd name="T24" fmla="*/ 16 w 21"/>
                  <a:gd name="T25" fmla="*/ 35 h 47"/>
                  <a:gd name="T26" fmla="*/ 21 w 21"/>
                  <a:gd name="T27" fmla="*/ 30 h 47"/>
                  <a:gd name="T28" fmla="*/ 18 w 21"/>
                  <a:gd name="T29" fmla="*/ 2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47">
                    <a:moveTo>
                      <a:pt x="18" y="26"/>
                    </a:moveTo>
                    <a:cubicBezTo>
                      <a:pt x="18" y="2"/>
                      <a:pt x="18" y="2"/>
                      <a:pt x="18" y="2"/>
                    </a:cubicBezTo>
                    <a:cubicBezTo>
                      <a:pt x="18" y="0"/>
                      <a:pt x="17" y="0"/>
                      <a:pt x="16" y="0"/>
                    </a:cubicBezTo>
                    <a:cubicBezTo>
                      <a:pt x="15" y="0"/>
                      <a:pt x="14" y="0"/>
                      <a:pt x="14" y="2"/>
                    </a:cubicBezTo>
                    <a:cubicBezTo>
                      <a:pt x="14" y="26"/>
                      <a:pt x="14" y="26"/>
                      <a:pt x="14" y="26"/>
                    </a:cubicBezTo>
                    <a:cubicBezTo>
                      <a:pt x="12" y="26"/>
                      <a:pt x="11" y="28"/>
                      <a:pt x="11" y="30"/>
                    </a:cubicBezTo>
                    <a:cubicBezTo>
                      <a:pt x="11" y="30"/>
                      <a:pt x="11" y="31"/>
                      <a:pt x="12" y="32"/>
                    </a:cubicBezTo>
                    <a:cubicBezTo>
                      <a:pt x="1" y="43"/>
                      <a:pt x="1" y="43"/>
                      <a:pt x="1" y="43"/>
                    </a:cubicBezTo>
                    <a:cubicBezTo>
                      <a:pt x="0" y="44"/>
                      <a:pt x="0" y="46"/>
                      <a:pt x="1" y="46"/>
                    </a:cubicBezTo>
                    <a:cubicBezTo>
                      <a:pt x="2" y="47"/>
                      <a:pt x="2" y="47"/>
                      <a:pt x="3" y="47"/>
                    </a:cubicBezTo>
                    <a:cubicBezTo>
                      <a:pt x="3" y="47"/>
                      <a:pt x="4" y="47"/>
                      <a:pt x="4" y="46"/>
                    </a:cubicBezTo>
                    <a:cubicBezTo>
                      <a:pt x="15" y="34"/>
                      <a:pt x="15" y="34"/>
                      <a:pt x="15" y="34"/>
                    </a:cubicBezTo>
                    <a:cubicBezTo>
                      <a:pt x="15" y="35"/>
                      <a:pt x="16" y="35"/>
                      <a:pt x="16" y="35"/>
                    </a:cubicBezTo>
                    <a:cubicBezTo>
                      <a:pt x="19" y="35"/>
                      <a:pt x="21" y="32"/>
                      <a:pt x="21" y="30"/>
                    </a:cubicBezTo>
                    <a:cubicBezTo>
                      <a:pt x="21" y="28"/>
                      <a:pt x="20" y="26"/>
                      <a:pt x="18"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grpSp>
        <p:sp>
          <p:nvSpPr>
            <p:cNvPr id="41" name="Freeform 61">
              <a:extLst>
                <a:ext uri="{FF2B5EF4-FFF2-40B4-BE49-F238E27FC236}">
                  <a16:creationId xmlns:a16="http://schemas.microsoft.com/office/drawing/2014/main" id="{F61D8B5A-6F59-45BB-8B48-9F92C374FD74}"/>
                </a:ext>
              </a:extLst>
            </p:cNvPr>
            <p:cNvSpPr>
              <a:spLocks noEditPoints="1"/>
            </p:cNvSpPr>
            <p:nvPr/>
          </p:nvSpPr>
          <p:spPr bwMode="auto">
            <a:xfrm>
              <a:off x="6352076" y="4210197"/>
              <a:ext cx="696913" cy="696913"/>
            </a:xfrm>
            <a:custGeom>
              <a:avLst/>
              <a:gdLst>
                <a:gd name="T0" fmla="*/ 0 w 80"/>
                <a:gd name="T1" fmla="*/ 40 h 80"/>
                <a:gd name="T2" fmla="*/ 80 w 80"/>
                <a:gd name="T3" fmla="*/ 40 h 80"/>
                <a:gd name="T4" fmla="*/ 33 w 80"/>
                <a:gd name="T5" fmla="*/ 76 h 80"/>
                <a:gd name="T6" fmla="*/ 39 w 80"/>
                <a:gd name="T7" fmla="*/ 61 h 80"/>
                <a:gd name="T8" fmla="*/ 33 w 80"/>
                <a:gd name="T9" fmla="*/ 76 h 80"/>
                <a:gd name="T10" fmla="*/ 18 w 80"/>
                <a:gd name="T11" fmla="*/ 41 h 80"/>
                <a:gd name="T12" fmla="*/ 8 w 80"/>
                <a:gd name="T13" fmla="*/ 58 h 80"/>
                <a:gd name="T14" fmla="*/ 42 w 80"/>
                <a:gd name="T15" fmla="*/ 19 h 80"/>
                <a:gd name="T16" fmla="*/ 46 w 80"/>
                <a:gd name="T17" fmla="*/ 3 h 80"/>
                <a:gd name="T18" fmla="*/ 42 w 80"/>
                <a:gd name="T19" fmla="*/ 19 h 80"/>
                <a:gd name="T20" fmla="*/ 59 w 80"/>
                <a:gd name="T21" fmla="*/ 38 h 80"/>
                <a:gd name="T22" fmla="*/ 42 w 80"/>
                <a:gd name="T23" fmla="*/ 22 h 80"/>
                <a:gd name="T24" fmla="*/ 39 w 80"/>
                <a:gd name="T25" fmla="*/ 19 h 80"/>
                <a:gd name="T26" fmla="*/ 33 w 80"/>
                <a:gd name="T27" fmla="*/ 3 h 80"/>
                <a:gd name="T28" fmla="*/ 39 w 80"/>
                <a:gd name="T29" fmla="*/ 19 h 80"/>
                <a:gd name="T30" fmla="*/ 39 w 80"/>
                <a:gd name="T31" fmla="*/ 38 h 80"/>
                <a:gd name="T32" fmla="*/ 24 w 80"/>
                <a:gd name="T33" fmla="*/ 22 h 80"/>
                <a:gd name="T34" fmla="*/ 18 w 80"/>
                <a:gd name="T35" fmla="*/ 38 h 80"/>
                <a:gd name="T36" fmla="*/ 8 w 80"/>
                <a:gd name="T37" fmla="*/ 22 h 80"/>
                <a:gd name="T38" fmla="*/ 18 w 80"/>
                <a:gd name="T39" fmla="*/ 38 h 80"/>
                <a:gd name="T40" fmla="*/ 39 w 80"/>
                <a:gd name="T41" fmla="*/ 41 h 80"/>
                <a:gd name="T42" fmla="*/ 24 w 80"/>
                <a:gd name="T43" fmla="*/ 58 h 80"/>
                <a:gd name="T44" fmla="*/ 42 w 80"/>
                <a:gd name="T45" fmla="*/ 61 h 80"/>
                <a:gd name="T46" fmla="*/ 46 w 80"/>
                <a:gd name="T47" fmla="*/ 77 h 80"/>
                <a:gd name="T48" fmla="*/ 42 w 80"/>
                <a:gd name="T49" fmla="*/ 61 h 80"/>
                <a:gd name="T50" fmla="*/ 42 w 80"/>
                <a:gd name="T51" fmla="*/ 41 h 80"/>
                <a:gd name="T52" fmla="*/ 56 w 80"/>
                <a:gd name="T53" fmla="*/ 58 h 80"/>
                <a:gd name="T54" fmla="*/ 61 w 80"/>
                <a:gd name="T55" fmla="*/ 41 h 80"/>
                <a:gd name="T56" fmla="*/ 73 w 80"/>
                <a:gd name="T57" fmla="*/ 58 h 80"/>
                <a:gd name="T58" fmla="*/ 59 w 80"/>
                <a:gd name="T59" fmla="*/ 58 h 80"/>
                <a:gd name="T60" fmla="*/ 61 w 80"/>
                <a:gd name="T61" fmla="*/ 38 h 80"/>
                <a:gd name="T62" fmla="*/ 73 w 80"/>
                <a:gd name="T63" fmla="*/ 22 h 80"/>
                <a:gd name="T64" fmla="*/ 61 w 80"/>
                <a:gd name="T65" fmla="*/ 38 h 80"/>
                <a:gd name="T66" fmla="*/ 58 w 80"/>
                <a:gd name="T67" fmla="*/ 19 h 80"/>
                <a:gd name="T68" fmla="*/ 67 w 80"/>
                <a:gd name="T69" fmla="*/ 13 h 80"/>
                <a:gd name="T70" fmla="*/ 14 w 80"/>
                <a:gd name="T71" fmla="*/ 13 h 80"/>
                <a:gd name="T72" fmla="*/ 22 w 80"/>
                <a:gd name="T73" fmla="*/ 19 h 80"/>
                <a:gd name="T74" fmla="*/ 14 w 80"/>
                <a:gd name="T75" fmla="*/ 13 h 80"/>
                <a:gd name="T76" fmla="*/ 22 w 80"/>
                <a:gd name="T77" fmla="*/ 61 h 80"/>
                <a:gd name="T78" fmla="*/ 14 w 80"/>
                <a:gd name="T79" fmla="*/ 66 h 80"/>
                <a:gd name="T80" fmla="*/ 67 w 80"/>
                <a:gd name="T81" fmla="*/ 66 h 80"/>
                <a:gd name="T82" fmla="*/ 58 w 80"/>
                <a:gd name="T83" fmla="*/ 61 h 80"/>
                <a:gd name="T84" fmla="*/ 67 w 80"/>
                <a:gd name="T85" fmla="*/ 6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0" h="80">
                  <a:moveTo>
                    <a:pt x="40" y="0"/>
                  </a:moveTo>
                  <a:cubicBezTo>
                    <a:pt x="18" y="0"/>
                    <a:pt x="0" y="18"/>
                    <a:pt x="0" y="40"/>
                  </a:cubicBezTo>
                  <a:cubicBezTo>
                    <a:pt x="0" y="62"/>
                    <a:pt x="18" y="80"/>
                    <a:pt x="40" y="80"/>
                  </a:cubicBezTo>
                  <a:cubicBezTo>
                    <a:pt x="62" y="80"/>
                    <a:pt x="80" y="62"/>
                    <a:pt x="80" y="40"/>
                  </a:cubicBezTo>
                  <a:cubicBezTo>
                    <a:pt x="80" y="18"/>
                    <a:pt x="62" y="0"/>
                    <a:pt x="40" y="0"/>
                  </a:cubicBezTo>
                  <a:close/>
                  <a:moveTo>
                    <a:pt x="33" y="76"/>
                  </a:moveTo>
                  <a:cubicBezTo>
                    <a:pt x="30" y="72"/>
                    <a:pt x="27" y="67"/>
                    <a:pt x="25" y="61"/>
                  </a:cubicBezTo>
                  <a:cubicBezTo>
                    <a:pt x="39" y="61"/>
                    <a:pt x="39" y="61"/>
                    <a:pt x="39" y="61"/>
                  </a:cubicBezTo>
                  <a:cubicBezTo>
                    <a:pt x="39" y="77"/>
                    <a:pt x="39" y="77"/>
                    <a:pt x="39" y="77"/>
                  </a:cubicBezTo>
                  <a:cubicBezTo>
                    <a:pt x="37" y="77"/>
                    <a:pt x="35" y="77"/>
                    <a:pt x="33" y="76"/>
                  </a:cubicBezTo>
                  <a:close/>
                  <a:moveTo>
                    <a:pt x="3" y="41"/>
                  </a:moveTo>
                  <a:cubicBezTo>
                    <a:pt x="18" y="41"/>
                    <a:pt x="18" y="41"/>
                    <a:pt x="18" y="41"/>
                  </a:cubicBezTo>
                  <a:cubicBezTo>
                    <a:pt x="19" y="47"/>
                    <a:pt x="19" y="53"/>
                    <a:pt x="21" y="58"/>
                  </a:cubicBezTo>
                  <a:cubicBezTo>
                    <a:pt x="8" y="58"/>
                    <a:pt x="8" y="58"/>
                    <a:pt x="8" y="58"/>
                  </a:cubicBezTo>
                  <a:cubicBezTo>
                    <a:pt x="5" y="53"/>
                    <a:pt x="3" y="47"/>
                    <a:pt x="3" y="41"/>
                  </a:cubicBezTo>
                  <a:close/>
                  <a:moveTo>
                    <a:pt x="42" y="19"/>
                  </a:moveTo>
                  <a:cubicBezTo>
                    <a:pt x="42" y="3"/>
                    <a:pt x="42" y="3"/>
                    <a:pt x="42" y="3"/>
                  </a:cubicBezTo>
                  <a:cubicBezTo>
                    <a:pt x="43" y="3"/>
                    <a:pt x="45" y="3"/>
                    <a:pt x="46" y="3"/>
                  </a:cubicBezTo>
                  <a:cubicBezTo>
                    <a:pt x="50" y="8"/>
                    <a:pt x="53" y="13"/>
                    <a:pt x="55" y="19"/>
                  </a:cubicBezTo>
                  <a:lnTo>
                    <a:pt x="42" y="19"/>
                  </a:lnTo>
                  <a:close/>
                  <a:moveTo>
                    <a:pt x="56" y="22"/>
                  </a:moveTo>
                  <a:cubicBezTo>
                    <a:pt x="58" y="27"/>
                    <a:pt x="58" y="33"/>
                    <a:pt x="59" y="38"/>
                  </a:cubicBezTo>
                  <a:cubicBezTo>
                    <a:pt x="42" y="38"/>
                    <a:pt x="42" y="38"/>
                    <a:pt x="42" y="38"/>
                  </a:cubicBezTo>
                  <a:cubicBezTo>
                    <a:pt x="42" y="22"/>
                    <a:pt x="42" y="22"/>
                    <a:pt x="42" y="22"/>
                  </a:cubicBezTo>
                  <a:lnTo>
                    <a:pt x="56" y="22"/>
                  </a:lnTo>
                  <a:close/>
                  <a:moveTo>
                    <a:pt x="39" y="19"/>
                  </a:moveTo>
                  <a:cubicBezTo>
                    <a:pt x="25" y="19"/>
                    <a:pt x="25" y="19"/>
                    <a:pt x="25" y="19"/>
                  </a:cubicBezTo>
                  <a:cubicBezTo>
                    <a:pt x="27" y="13"/>
                    <a:pt x="30" y="8"/>
                    <a:pt x="33" y="3"/>
                  </a:cubicBezTo>
                  <a:cubicBezTo>
                    <a:pt x="35" y="3"/>
                    <a:pt x="37" y="3"/>
                    <a:pt x="39" y="3"/>
                  </a:cubicBezTo>
                  <a:lnTo>
                    <a:pt x="39" y="19"/>
                  </a:lnTo>
                  <a:close/>
                  <a:moveTo>
                    <a:pt x="39" y="22"/>
                  </a:moveTo>
                  <a:cubicBezTo>
                    <a:pt x="39" y="38"/>
                    <a:pt x="39" y="38"/>
                    <a:pt x="39" y="38"/>
                  </a:cubicBezTo>
                  <a:cubicBezTo>
                    <a:pt x="21" y="38"/>
                    <a:pt x="21" y="38"/>
                    <a:pt x="21" y="38"/>
                  </a:cubicBezTo>
                  <a:cubicBezTo>
                    <a:pt x="21" y="33"/>
                    <a:pt x="22" y="27"/>
                    <a:pt x="24" y="22"/>
                  </a:cubicBezTo>
                  <a:lnTo>
                    <a:pt x="39" y="22"/>
                  </a:lnTo>
                  <a:close/>
                  <a:moveTo>
                    <a:pt x="18" y="38"/>
                  </a:moveTo>
                  <a:cubicBezTo>
                    <a:pt x="3" y="38"/>
                    <a:pt x="3" y="38"/>
                    <a:pt x="3" y="38"/>
                  </a:cubicBezTo>
                  <a:cubicBezTo>
                    <a:pt x="3" y="32"/>
                    <a:pt x="5" y="27"/>
                    <a:pt x="8" y="22"/>
                  </a:cubicBezTo>
                  <a:cubicBezTo>
                    <a:pt x="21" y="22"/>
                    <a:pt x="21" y="22"/>
                    <a:pt x="21" y="22"/>
                  </a:cubicBezTo>
                  <a:cubicBezTo>
                    <a:pt x="19" y="27"/>
                    <a:pt x="19" y="33"/>
                    <a:pt x="18" y="38"/>
                  </a:cubicBezTo>
                  <a:close/>
                  <a:moveTo>
                    <a:pt x="21" y="41"/>
                  </a:moveTo>
                  <a:cubicBezTo>
                    <a:pt x="39" y="41"/>
                    <a:pt x="39" y="41"/>
                    <a:pt x="39" y="41"/>
                  </a:cubicBezTo>
                  <a:cubicBezTo>
                    <a:pt x="39" y="58"/>
                    <a:pt x="39" y="58"/>
                    <a:pt x="39" y="58"/>
                  </a:cubicBezTo>
                  <a:cubicBezTo>
                    <a:pt x="24" y="58"/>
                    <a:pt x="24" y="58"/>
                    <a:pt x="24" y="58"/>
                  </a:cubicBezTo>
                  <a:cubicBezTo>
                    <a:pt x="22" y="53"/>
                    <a:pt x="21" y="47"/>
                    <a:pt x="21" y="41"/>
                  </a:cubicBezTo>
                  <a:close/>
                  <a:moveTo>
                    <a:pt x="42" y="61"/>
                  </a:moveTo>
                  <a:cubicBezTo>
                    <a:pt x="55" y="61"/>
                    <a:pt x="55" y="61"/>
                    <a:pt x="55" y="61"/>
                  </a:cubicBezTo>
                  <a:cubicBezTo>
                    <a:pt x="53" y="67"/>
                    <a:pt x="50" y="72"/>
                    <a:pt x="46" y="77"/>
                  </a:cubicBezTo>
                  <a:cubicBezTo>
                    <a:pt x="45" y="77"/>
                    <a:pt x="43" y="77"/>
                    <a:pt x="42" y="77"/>
                  </a:cubicBezTo>
                  <a:lnTo>
                    <a:pt x="42" y="61"/>
                  </a:lnTo>
                  <a:close/>
                  <a:moveTo>
                    <a:pt x="42" y="58"/>
                  </a:moveTo>
                  <a:cubicBezTo>
                    <a:pt x="42" y="41"/>
                    <a:pt x="42" y="41"/>
                    <a:pt x="42" y="41"/>
                  </a:cubicBezTo>
                  <a:cubicBezTo>
                    <a:pt x="59" y="41"/>
                    <a:pt x="59" y="41"/>
                    <a:pt x="59" y="41"/>
                  </a:cubicBezTo>
                  <a:cubicBezTo>
                    <a:pt x="58" y="47"/>
                    <a:pt x="58" y="53"/>
                    <a:pt x="56" y="58"/>
                  </a:cubicBezTo>
                  <a:lnTo>
                    <a:pt x="42" y="58"/>
                  </a:lnTo>
                  <a:close/>
                  <a:moveTo>
                    <a:pt x="61" y="41"/>
                  </a:moveTo>
                  <a:cubicBezTo>
                    <a:pt x="78" y="41"/>
                    <a:pt x="78" y="41"/>
                    <a:pt x="78" y="41"/>
                  </a:cubicBezTo>
                  <a:cubicBezTo>
                    <a:pt x="77" y="47"/>
                    <a:pt x="76" y="53"/>
                    <a:pt x="73" y="58"/>
                  </a:cubicBezTo>
                  <a:cubicBezTo>
                    <a:pt x="73" y="58"/>
                    <a:pt x="73" y="58"/>
                    <a:pt x="73" y="58"/>
                  </a:cubicBezTo>
                  <a:cubicBezTo>
                    <a:pt x="59" y="58"/>
                    <a:pt x="59" y="58"/>
                    <a:pt x="59" y="58"/>
                  </a:cubicBezTo>
                  <a:cubicBezTo>
                    <a:pt x="60" y="53"/>
                    <a:pt x="61" y="47"/>
                    <a:pt x="61" y="41"/>
                  </a:cubicBezTo>
                  <a:close/>
                  <a:moveTo>
                    <a:pt x="61" y="38"/>
                  </a:moveTo>
                  <a:cubicBezTo>
                    <a:pt x="61" y="33"/>
                    <a:pt x="60" y="27"/>
                    <a:pt x="59" y="22"/>
                  </a:cubicBezTo>
                  <a:cubicBezTo>
                    <a:pt x="73" y="22"/>
                    <a:pt x="73" y="22"/>
                    <a:pt x="73" y="22"/>
                  </a:cubicBezTo>
                  <a:cubicBezTo>
                    <a:pt x="76" y="27"/>
                    <a:pt x="77" y="32"/>
                    <a:pt x="78" y="38"/>
                  </a:cubicBezTo>
                  <a:lnTo>
                    <a:pt x="61" y="38"/>
                  </a:lnTo>
                  <a:close/>
                  <a:moveTo>
                    <a:pt x="71" y="19"/>
                  </a:moveTo>
                  <a:cubicBezTo>
                    <a:pt x="58" y="19"/>
                    <a:pt x="58" y="19"/>
                    <a:pt x="58" y="19"/>
                  </a:cubicBezTo>
                  <a:cubicBezTo>
                    <a:pt x="56" y="13"/>
                    <a:pt x="54" y="8"/>
                    <a:pt x="50" y="4"/>
                  </a:cubicBezTo>
                  <a:cubicBezTo>
                    <a:pt x="57" y="6"/>
                    <a:pt x="62" y="9"/>
                    <a:pt x="67" y="13"/>
                  </a:cubicBezTo>
                  <a:cubicBezTo>
                    <a:pt x="68" y="15"/>
                    <a:pt x="70" y="17"/>
                    <a:pt x="71" y="19"/>
                  </a:cubicBezTo>
                  <a:close/>
                  <a:moveTo>
                    <a:pt x="14" y="13"/>
                  </a:moveTo>
                  <a:cubicBezTo>
                    <a:pt x="18" y="9"/>
                    <a:pt x="23" y="6"/>
                    <a:pt x="29" y="4"/>
                  </a:cubicBezTo>
                  <a:cubicBezTo>
                    <a:pt x="26" y="9"/>
                    <a:pt x="24" y="14"/>
                    <a:pt x="22" y="19"/>
                  </a:cubicBezTo>
                  <a:cubicBezTo>
                    <a:pt x="9" y="19"/>
                    <a:pt x="9" y="19"/>
                    <a:pt x="9" y="19"/>
                  </a:cubicBezTo>
                  <a:cubicBezTo>
                    <a:pt x="11" y="17"/>
                    <a:pt x="12" y="15"/>
                    <a:pt x="14" y="13"/>
                  </a:cubicBezTo>
                  <a:close/>
                  <a:moveTo>
                    <a:pt x="9" y="61"/>
                  </a:moveTo>
                  <a:cubicBezTo>
                    <a:pt x="22" y="61"/>
                    <a:pt x="22" y="61"/>
                    <a:pt x="22" y="61"/>
                  </a:cubicBezTo>
                  <a:cubicBezTo>
                    <a:pt x="24" y="66"/>
                    <a:pt x="26" y="71"/>
                    <a:pt x="29" y="75"/>
                  </a:cubicBezTo>
                  <a:cubicBezTo>
                    <a:pt x="23" y="74"/>
                    <a:pt x="18" y="70"/>
                    <a:pt x="14" y="66"/>
                  </a:cubicBezTo>
                  <a:cubicBezTo>
                    <a:pt x="12" y="65"/>
                    <a:pt x="11" y="63"/>
                    <a:pt x="9" y="61"/>
                  </a:cubicBezTo>
                  <a:close/>
                  <a:moveTo>
                    <a:pt x="67" y="66"/>
                  </a:moveTo>
                  <a:cubicBezTo>
                    <a:pt x="62" y="71"/>
                    <a:pt x="57" y="74"/>
                    <a:pt x="50" y="76"/>
                  </a:cubicBezTo>
                  <a:cubicBezTo>
                    <a:pt x="54" y="71"/>
                    <a:pt x="56" y="66"/>
                    <a:pt x="58" y="61"/>
                  </a:cubicBezTo>
                  <a:cubicBezTo>
                    <a:pt x="71" y="61"/>
                    <a:pt x="71" y="61"/>
                    <a:pt x="71" y="61"/>
                  </a:cubicBezTo>
                  <a:cubicBezTo>
                    <a:pt x="70" y="63"/>
                    <a:pt x="68" y="65"/>
                    <a:pt x="67" y="66"/>
                  </a:cubicBezTo>
                  <a:close/>
                </a:path>
              </a:pathLst>
            </a:custGeom>
            <a:grpFill/>
            <a:ln>
              <a:noFill/>
            </a:ln>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42" name="Freeform 62">
              <a:extLst>
                <a:ext uri="{FF2B5EF4-FFF2-40B4-BE49-F238E27FC236}">
                  <a16:creationId xmlns:a16="http://schemas.microsoft.com/office/drawing/2014/main" id="{CB153E88-D614-485B-B992-DD4184EBF356}"/>
                </a:ext>
              </a:extLst>
            </p:cNvPr>
            <p:cNvSpPr/>
            <p:nvPr/>
          </p:nvSpPr>
          <p:spPr bwMode="auto">
            <a:xfrm>
              <a:off x="3132627" y="4192735"/>
              <a:ext cx="730251" cy="723900"/>
            </a:xfrm>
            <a:custGeom>
              <a:avLst/>
              <a:gdLst>
                <a:gd name="T0" fmla="*/ 50 w 84"/>
                <a:gd name="T1" fmla="*/ 69 h 83"/>
                <a:gd name="T2" fmla="*/ 64 w 84"/>
                <a:gd name="T3" fmla="*/ 42 h 83"/>
                <a:gd name="T4" fmla="*/ 69 w 84"/>
                <a:gd name="T5" fmla="*/ 31 h 83"/>
                <a:gd name="T6" fmla="*/ 82 w 84"/>
                <a:gd name="T7" fmla="*/ 4 h 83"/>
                <a:gd name="T8" fmla="*/ 80 w 84"/>
                <a:gd name="T9" fmla="*/ 1 h 83"/>
                <a:gd name="T10" fmla="*/ 52 w 84"/>
                <a:gd name="T11" fmla="*/ 15 h 83"/>
                <a:gd name="T12" fmla="*/ 42 w 84"/>
                <a:gd name="T13" fmla="*/ 20 h 83"/>
                <a:gd name="T14" fmla="*/ 15 w 84"/>
                <a:gd name="T15" fmla="*/ 34 h 83"/>
                <a:gd name="T16" fmla="*/ 14 w 84"/>
                <a:gd name="T17" fmla="*/ 40 h 83"/>
                <a:gd name="T18" fmla="*/ 24 w 84"/>
                <a:gd name="T19" fmla="*/ 50 h 83"/>
                <a:gd name="T20" fmla="*/ 2 w 84"/>
                <a:gd name="T21" fmla="*/ 72 h 83"/>
                <a:gd name="T22" fmla="*/ 1 w 84"/>
                <a:gd name="T23" fmla="*/ 76 h 83"/>
                <a:gd name="T24" fmla="*/ 8 w 84"/>
                <a:gd name="T25" fmla="*/ 82 h 83"/>
                <a:gd name="T26" fmla="*/ 11 w 84"/>
                <a:gd name="T27" fmla="*/ 82 h 83"/>
                <a:gd name="T28" fmla="*/ 33 w 84"/>
                <a:gd name="T29" fmla="*/ 60 h 83"/>
                <a:gd name="T30" fmla="*/ 43 w 84"/>
                <a:gd name="T31" fmla="*/ 70 h 83"/>
                <a:gd name="T32" fmla="*/ 50 w 84"/>
                <a:gd name="T33" fmla="*/ 69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 h="83">
                  <a:moveTo>
                    <a:pt x="50" y="69"/>
                  </a:moveTo>
                  <a:cubicBezTo>
                    <a:pt x="64" y="42"/>
                    <a:pt x="64" y="42"/>
                    <a:pt x="64" y="42"/>
                  </a:cubicBezTo>
                  <a:cubicBezTo>
                    <a:pt x="65" y="39"/>
                    <a:pt x="67" y="34"/>
                    <a:pt x="69" y="31"/>
                  </a:cubicBezTo>
                  <a:cubicBezTo>
                    <a:pt x="82" y="4"/>
                    <a:pt x="82" y="4"/>
                    <a:pt x="82" y="4"/>
                  </a:cubicBezTo>
                  <a:cubicBezTo>
                    <a:pt x="84" y="1"/>
                    <a:pt x="82" y="0"/>
                    <a:pt x="80" y="1"/>
                  </a:cubicBezTo>
                  <a:cubicBezTo>
                    <a:pt x="52" y="15"/>
                    <a:pt x="52" y="15"/>
                    <a:pt x="52" y="15"/>
                  </a:cubicBezTo>
                  <a:cubicBezTo>
                    <a:pt x="50" y="16"/>
                    <a:pt x="45" y="19"/>
                    <a:pt x="42" y="20"/>
                  </a:cubicBezTo>
                  <a:cubicBezTo>
                    <a:pt x="15" y="34"/>
                    <a:pt x="15" y="34"/>
                    <a:pt x="15" y="34"/>
                  </a:cubicBezTo>
                  <a:cubicBezTo>
                    <a:pt x="12" y="35"/>
                    <a:pt x="11" y="38"/>
                    <a:pt x="14" y="40"/>
                  </a:cubicBezTo>
                  <a:cubicBezTo>
                    <a:pt x="24" y="50"/>
                    <a:pt x="24" y="50"/>
                    <a:pt x="24" y="50"/>
                  </a:cubicBezTo>
                  <a:cubicBezTo>
                    <a:pt x="2" y="72"/>
                    <a:pt x="2" y="72"/>
                    <a:pt x="2" y="72"/>
                  </a:cubicBezTo>
                  <a:cubicBezTo>
                    <a:pt x="1" y="74"/>
                    <a:pt x="0" y="75"/>
                    <a:pt x="1" y="76"/>
                  </a:cubicBezTo>
                  <a:cubicBezTo>
                    <a:pt x="8" y="82"/>
                    <a:pt x="8" y="82"/>
                    <a:pt x="8" y="82"/>
                  </a:cubicBezTo>
                  <a:cubicBezTo>
                    <a:pt x="8" y="83"/>
                    <a:pt x="10" y="83"/>
                    <a:pt x="11" y="82"/>
                  </a:cubicBezTo>
                  <a:cubicBezTo>
                    <a:pt x="33" y="60"/>
                    <a:pt x="33" y="60"/>
                    <a:pt x="33" y="60"/>
                  </a:cubicBezTo>
                  <a:cubicBezTo>
                    <a:pt x="43" y="70"/>
                    <a:pt x="43" y="70"/>
                    <a:pt x="43" y="70"/>
                  </a:cubicBezTo>
                  <a:cubicBezTo>
                    <a:pt x="46" y="72"/>
                    <a:pt x="49" y="72"/>
                    <a:pt x="50" y="69"/>
                  </a:cubicBezTo>
                  <a:close/>
                </a:path>
              </a:pathLst>
            </a:custGeom>
            <a:grpFill/>
            <a:ln>
              <a:noFill/>
            </a:ln>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43" name="Freeform 63">
              <a:extLst>
                <a:ext uri="{FF2B5EF4-FFF2-40B4-BE49-F238E27FC236}">
                  <a16:creationId xmlns:a16="http://schemas.microsoft.com/office/drawing/2014/main" id="{0F505C22-99AA-4463-A178-D00FF502B736}"/>
                </a:ext>
              </a:extLst>
            </p:cNvPr>
            <p:cNvSpPr/>
            <p:nvPr/>
          </p:nvSpPr>
          <p:spPr bwMode="auto">
            <a:xfrm>
              <a:off x="2053127" y="4227659"/>
              <a:ext cx="661988" cy="661988"/>
            </a:xfrm>
            <a:custGeom>
              <a:avLst/>
              <a:gdLst>
                <a:gd name="T0" fmla="*/ 66 w 76"/>
                <a:gd name="T1" fmla="*/ 26 h 76"/>
                <a:gd name="T2" fmla="*/ 40 w 76"/>
                <a:gd name="T3" fmla="*/ 16 h 76"/>
                <a:gd name="T4" fmla="*/ 30 w 76"/>
                <a:gd name="T5" fmla="*/ 11 h 76"/>
                <a:gd name="T6" fmla="*/ 4 w 76"/>
                <a:gd name="T7" fmla="*/ 1 h 76"/>
                <a:gd name="T8" fmla="*/ 1 w 76"/>
                <a:gd name="T9" fmla="*/ 4 h 76"/>
                <a:gd name="T10" fmla="*/ 12 w 76"/>
                <a:gd name="T11" fmla="*/ 30 h 76"/>
                <a:gd name="T12" fmla="*/ 16 w 76"/>
                <a:gd name="T13" fmla="*/ 40 h 76"/>
                <a:gd name="T14" fmla="*/ 26 w 76"/>
                <a:gd name="T15" fmla="*/ 66 h 76"/>
                <a:gd name="T16" fmla="*/ 33 w 76"/>
                <a:gd name="T17" fmla="*/ 66 h 76"/>
                <a:gd name="T18" fmla="*/ 44 w 76"/>
                <a:gd name="T19" fmla="*/ 55 h 76"/>
                <a:gd name="T20" fmla="*/ 64 w 76"/>
                <a:gd name="T21" fmla="*/ 74 h 76"/>
                <a:gd name="T22" fmla="*/ 68 w 76"/>
                <a:gd name="T23" fmla="*/ 75 h 76"/>
                <a:gd name="T24" fmla="*/ 75 w 76"/>
                <a:gd name="T25" fmla="*/ 68 h 76"/>
                <a:gd name="T26" fmla="*/ 75 w 76"/>
                <a:gd name="T27" fmla="*/ 64 h 76"/>
                <a:gd name="T28" fmla="*/ 55 w 76"/>
                <a:gd name="T29" fmla="*/ 44 h 76"/>
                <a:gd name="T30" fmla="*/ 66 w 76"/>
                <a:gd name="T31" fmla="*/ 33 h 76"/>
                <a:gd name="T32" fmla="*/ 66 w 76"/>
                <a:gd name="T33" fmla="*/ 2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6" h="76">
                  <a:moveTo>
                    <a:pt x="66" y="26"/>
                  </a:moveTo>
                  <a:cubicBezTo>
                    <a:pt x="40" y="16"/>
                    <a:pt x="40" y="16"/>
                    <a:pt x="40" y="16"/>
                  </a:cubicBezTo>
                  <a:cubicBezTo>
                    <a:pt x="37" y="14"/>
                    <a:pt x="33" y="13"/>
                    <a:pt x="30" y="11"/>
                  </a:cubicBezTo>
                  <a:cubicBezTo>
                    <a:pt x="4" y="1"/>
                    <a:pt x="4" y="1"/>
                    <a:pt x="4" y="1"/>
                  </a:cubicBezTo>
                  <a:cubicBezTo>
                    <a:pt x="1" y="0"/>
                    <a:pt x="0" y="1"/>
                    <a:pt x="1" y="4"/>
                  </a:cubicBezTo>
                  <a:cubicBezTo>
                    <a:pt x="12" y="30"/>
                    <a:pt x="12" y="30"/>
                    <a:pt x="12" y="30"/>
                  </a:cubicBezTo>
                  <a:cubicBezTo>
                    <a:pt x="13" y="33"/>
                    <a:pt x="15" y="37"/>
                    <a:pt x="16" y="40"/>
                  </a:cubicBezTo>
                  <a:cubicBezTo>
                    <a:pt x="26" y="66"/>
                    <a:pt x="26" y="66"/>
                    <a:pt x="26" y="66"/>
                  </a:cubicBezTo>
                  <a:cubicBezTo>
                    <a:pt x="27" y="68"/>
                    <a:pt x="30" y="69"/>
                    <a:pt x="33" y="66"/>
                  </a:cubicBezTo>
                  <a:cubicBezTo>
                    <a:pt x="44" y="55"/>
                    <a:pt x="44" y="55"/>
                    <a:pt x="44" y="55"/>
                  </a:cubicBezTo>
                  <a:cubicBezTo>
                    <a:pt x="64" y="74"/>
                    <a:pt x="64" y="74"/>
                    <a:pt x="64" y="74"/>
                  </a:cubicBezTo>
                  <a:cubicBezTo>
                    <a:pt x="65" y="75"/>
                    <a:pt x="67" y="76"/>
                    <a:pt x="68" y="75"/>
                  </a:cubicBezTo>
                  <a:cubicBezTo>
                    <a:pt x="75" y="68"/>
                    <a:pt x="75" y="68"/>
                    <a:pt x="75" y="68"/>
                  </a:cubicBezTo>
                  <a:cubicBezTo>
                    <a:pt x="76" y="67"/>
                    <a:pt x="76" y="65"/>
                    <a:pt x="75" y="64"/>
                  </a:cubicBezTo>
                  <a:cubicBezTo>
                    <a:pt x="55" y="44"/>
                    <a:pt x="55" y="44"/>
                    <a:pt x="55" y="44"/>
                  </a:cubicBezTo>
                  <a:cubicBezTo>
                    <a:pt x="66" y="33"/>
                    <a:pt x="66" y="33"/>
                    <a:pt x="66" y="33"/>
                  </a:cubicBezTo>
                  <a:cubicBezTo>
                    <a:pt x="69" y="30"/>
                    <a:pt x="69" y="27"/>
                    <a:pt x="66" y="26"/>
                  </a:cubicBezTo>
                  <a:close/>
                </a:path>
              </a:pathLst>
            </a:custGeom>
            <a:grpFill/>
            <a:ln>
              <a:noFill/>
            </a:ln>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44" name="Freeform 64">
              <a:extLst>
                <a:ext uri="{FF2B5EF4-FFF2-40B4-BE49-F238E27FC236}">
                  <a16:creationId xmlns:a16="http://schemas.microsoft.com/office/drawing/2014/main" id="{3C6FE321-6AF9-4811-A88C-F220CD4E244E}"/>
                </a:ext>
              </a:extLst>
            </p:cNvPr>
            <p:cNvSpPr>
              <a:spLocks noEditPoints="1"/>
            </p:cNvSpPr>
            <p:nvPr/>
          </p:nvSpPr>
          <p:spPr bwMode="auto">
            <a:xfrm>
              <a:off x="5082076" y="3319609"/>
              <a:ext cx="817563" cy="531813"/>
            </a:xfrm>
            <a:custGeom>
              <a:avLst/>
              <a:gdLst>
                <a:gd name="T0" fmla="*/ 76 w 94"/>
                <a:gd name="T1" fmla="*/ 0 h 61"/>
                <a:gd name="T2" fmla="*/ 18 w 94"/>
                <a:gd name="T3" fmla="*/ 0 h 61"/>
                <a:gd name="T4" fmla="*/ 0 w 94"/>
                <a:gd name="T5" fmla="*/ 17 h 61"/>
                <a:gd name="T6" fmla="*/ 0 w 94"/>
                <a:gd name="T7" fmla="*/ 43 h 61"/>
                <a:gd name="T8" fmla="*/ 18 w 94"/>
                <a:gd name="T9" fmla="*/ 61 h 61"/>
                <a:gd name="T10" fmla="*/ 76 w 94"/>
                <a:gd name="T11" fmla="*/ 61 h 61"/>
                <a:gd name="T12" fmla="*/ 94 w 94"/>
                <a:gd name="T13" fmla="*/ 43 h 61"/>
                <a:gd name="T14" fmla="*/ 94 w 94"/>
                <a:gd name="T15" fmla="*/ 17 h 61"/>
                <a:gd name="T16" fmla="*/ 76 w 94"/>
                <a:gd name="T17" fmla="*/ 0 h 61"/>
                <a:gd name="T18" fmla="*/ 90 w 94"/>
                <a:gd name="T19" fmla="*/ 52 h 61"/>
                <a:gd name="T20" fmla="*/ 88 w 94"/>
                <a:gd name="T21" fmla="*/ 52 h 61"/>
                <a:gd name="T22" fmla="*/ 88 w 94"/>
                <a:gd name="T23" fmla="*/ 52 h 61"/>
                <a:gd name="T24" fmla="*/ 87 w 94"/>
                <a:gd name="T25" fmla="*/ 52 h 61"/>
                <a:gd name="T26" fmla="*/ 62 w 94"/>
                <a:gd name="T27" fmla="*/ 29 h 61"/>
                <a:gd name="T28" fmla="*/ 48 w 94"/>
                <a:gd name="T29" fmla="*/ 41 h 61"/>
                <a:gd name="T30" fmla="*/ 47 w 94"/>
                <a:gd name="T31" fmla="*/ 42 h 61"/>
                <a:gd name="T32" fmla="*/ 46 w 94"/>
                <a:gd name="T33" fmla="*/ 41 h 61"/>
                <a:gd name="T34" fmla="*/ 32 w 94"/>
                <a:gd name="T35" fmla="*/ 29 h 61"/>
                <a:gd name="T36" fmla="*/ 8 w 94"/>
                <a:gd name="T37" fmla="*/ 51 h 61"/>
                <a:gd name="T38" fmla="*/ 7 w 94"/>
                <a:gd name="T39" fmla="*/ 51 h 61"/>
                <a:gd name="T40" fmla="*/ 7 w 94"/>
                <a:gd name="T41" fmla="*/ 51 h 61"/>
                <a:gd name="T42" fmla="*/ 5 w 94"/>
                <a:gd name="T43" fmla="*/ 51 h 61"/>
                <a:gd name="T44" fmla="*/ 5 w 94"/>
                <a:gd name="T45" fmla="*/ 49 h 61"/>
                <a:gd name="T46" fmla="*/ 5 w 94"/>
                <a:gd name="T47" fmla="*/ 49 h 61"/>
                <a:gd name="T48" fmla="*/ 6 w 94"/>
                <a:gd name="T49" fmla="*/ 48 h 61"/>
                <a:gd name="T50" fmla="*/ 29 w 94"/>
                <a:gd name="T51" fmla="*/ 27 h 61"/>
                <a:gd name="T52" fmla="*/ 7 w 94"/>
                <a:gd name="T53" fmla="*/ 9 h 61"/>
                <a:gd name="T54" fmla="*/ 7 w 94"/>
                <a:gd name="T55" fmla="*/ 6 h 61"/>
                <a:gd name="T56" fmla="*/ 10 w 94"/>
                <a:gd name="T57" fmla="*/ 6 h 61"/>
                <a:gd name="T58" fmla="*/ 12 w 94"/>
                <a:gd name="T59" fmla="*/ 8 h 61"/>
                <a:gd name="T60" fmla="*/ 47 w 94"/>
                <a:gd name="T61" fmla="*/ 37 h 61"/>
                <a:gd name="T62" fmla="*/ 82 w 94"/>
                <a:gd name="T63" fmla="*/ 7 h 61"/>
                <a:gd name="T64" fmla="*/ 84 w 94"/>
                <a:gd name="T65" fmla="*/ 6 h 61"/>
                <a:gd name="T66" fmla="*/ 87 w 94"/>
                <a:gd name="T67" fmla="*/ 6 h 61"/>
                <a:gd name="T68" fmla="*/ 87 w 94"/>
                <a:gd name="T69" fmla="*/ 9 h 61"/>
                <a:gd name="T70" fmla="*/ 65 w 94"/>
                <a:gd name="T71" fmla="*/ 27 h 61"/>
                <a:gd name="T72" fmla="*/ 90 w 94"/>
                <a:gd name="T73" fmla="*/ 49 h 61"/>
                <a:gd name="T74" fmla="*/ 90 w 94"/>
                <a:gd name="T75" fmla="*/ 50 h 61"/>
                <a:gd name="T76" fmla="*/ 90 w 94"/>
                <a:gd name="T77" fmla="*/ 50 h 61"/>
                <a:gd name="T78" fmla="*/ 90 w 94"/>
                <a:gd name="T79" fmla="*/ 5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4" h="61">
                  <a:moveTo>
                    <a:pt x="76" y="0"/>
                  </a:moveTo>
                  <a:cubicBezTo>
                    <a:pt x="18" y="0"/>
                    <a:pt x="18" y="0"/>
                    <a:pt x="18" y="0"/>
                  </a:cubicBezTo>
                  <a:cubicBezTo>
                    <a:pt x="8" y="0"/>
                    <a:pt x="0" y="8"/>
                    <a:pt x="0" y="17"/>
                  </a:cubicBezTo>
                  <a:cubicBezTo>
                    <a:pt x="0" y="43"/>
                    <a:pt x="0" y="43"/>
                    <a:pt x="0" y="43"/>
                  </a:cubicBezTo>
                  <a:cubicBezTo>
                    <a:pt x="0" y="53"/>
                    <a:pt x="8" y="61"/>
                    <a:pt x="18" y="61"/>
                  </a:cubicBezTo>
                  <a:cubicBezTo>
                    <a:pt x="76" y="61"/>
                    <a:pt x="76" y="61"/>
                    <a:pt x="76" y="61"/>
                  </a:cubicBezTo>
                  <a:cubicBezTo>
                    <a:pt x="86" y="61"/>
                    <a:pt x="94" y="53"/>
                    <a:pt x="94" y="43"/>
                  </a:cubicBezTo>
                  <a:cubicBezTo>
                    <a:pt x="94" y="17"/>
                    <a:pt x="94" y="17"/>
                    <a:pt x="94" y="17"/>
                  </a:cubicBezTo>
                  <a:cubicBezTo>
                    <a:pt x="94" y="8"/>
                    <a:pt x="86" y="0"/>
                    <a:pt x="76" y="0"/>
                  </a:cubicBezTo>
                  <a:close/>
                  <a:moveTo>
                    <a:pt x="90" y="52"/>
                  </a:moveTo>
                  <a:cubicBezTo>
                    <a:pt x="89" y="52"/>
                    <a:pt x="89" y="52"/>
                    <a:pt x="88" y="52"/>
                  </a:cubicBezTo>
                  <a:cubicBezTo>
                    <a:pt x="88" y="52"/>
                    <a:pt x="88" y="52"/>
                    <a:pt x="88" y="52"/>
                  </a:cubicBezTo>
                  <a:cubicBezTo>
                    <a:pt x="88" y="52"/>
                    <a:pt x="87" y="52"/>
                    <a:pt x="87" y="52"/>
                  </a:cubicBezTo>
                  <a:cubicBezTo>
                    <a:pt x="62" y="29"/>
                    <a:pt x="62" y="29"/>
                    <a:pt x="62" y="29"/>
                  </a:cubicBezTo>
                  <a:cubicBezTo>
                    <a:pt x="48" y="41"/>
                    <a:pt x="48" y="41"/>
                    <a:pt x="48" y="41"/>
                  </a:cubicBezTo>
                  <a:cubicBezTo>
                    <a:pt x="48" y="41"/>
                    <a:pt x="47" y="42"/>
                    <a:pt x="47" y="42"/>
                  </a:cubicBezTo>
                  <a:cubicBezTo>
                    <a:pt x="47" y="42"/>
                    <a:pt x="46" y="41"/>
                    <a:pt x="46" y="41"/>
                  </a:cubicBezTo>
                  <a:cubicBezTo>
                    <a:pt x="32" y="29"/>
                    <a:pt x="32" y="29"/>
                    <a:pt x="32" y="29"/>
                  </a:cubicBezTo>
                  <a:cubicBezTo>
                    <a:pt x="8" y="51"/>
                    <a:pt x="8" y="51"/>
                    <a:pt x="8" y="51"/>
                  </a:cubicBezTo>
                  <a:cubicBezTo>
                    <a:pt x="8" y="51"/>
                    <a:pt x="7" y="51"/>
                    <a:pt x="7" y="51"/>
                  </a:cubicBezTo>
                  <a:cubicBezTo>
                    <a:pt x="7" y="51"/>
                    <a:pt x="7" y="51"/>
                    <a:pt x="7" y="51"/>
                  </a:cubicBezTo>
                  <a:cubicBezTo>
                    <a:pt x="6" y="51"/>
                    <a:pt x="6" y="51"/>
                    <a:pt x="5" y="51"/>
                  </a:cubicBezTo>
                  <a:cubicBezTo>
                    <a:pt x="5" y="50"/>
                    <a:pt x="5" y="50"/>
                    <a:pt x="5" y="49"/>
                  </a:cubicBezTo>
                  <a:cubicBezTo>
                    <a:pt x="5" y="49"/>
                    <a:pt x="5" y="49"/>
                    <a:pt x="5" y="49"/>
                  </a:cubicBezTo>
                  <a:cubicBezTo>
                    <a:pt x="5" y="49"/>
                    <a:pt x="5" y="48"/>
                    <a:pt x="6" y="48"/>
                  </a:cubicBezTo>
                  <a:cubicBezTo>
                    <a:pt x="29" y="27"/>
                    <a:pt x="29" y="27"/>
                    <a:pt x="29" y="27"/>
                  </a:cubicBezTo>
                  <a:cubicBezTo>
                    <a:pt x="7" y="9"/>
                    <a:pt x="7" y="9"/>
                    <a:pt x="7" y="9"/>
                  </a:cubicBezTo>
                  <a:cubicBezTo>
                    <a:pt x="6" y="8"/>
                    <a:pt x="6" y="7"/>
                    <a:pt x="7" y="6"/>
                  </a:cubicBezTo>
                  <a:cubicBezTo>
                    <a:pt x="8" y="5"/>
                    <a:pt x="9" y="5"/>
                    <a:pt x="10" y="6"/>
                  </a:cubicBezTo>
                  <a:cubicBezTo>
                    <a:pt x="12" y="8"/>
                    <a:pt x="12" y="8"/>
                    <a:pt x="12" y="8"/>
                  </a:cubicBezTo>
                  <a:cubicBezTo>
                    <a:pt x="47" y="37"/>
                    <a:pt x="47" y="37"/>
                    <a:pt x="47" y="37"/>
                  </a:cubicBezTo>
                  <a:cubicBezTo>
                    <a:pt x="82" y="7"/>
                    <a:pt x="82" y="7"/>
                    <a:pt x="82" y="7"/>
                  </a:cubicBezTo>
                  <a:cubicBezTo>
                    <a:pt x="84" y="6"/>
                    <a:pt x="84" y="6"/>
                    <a:pt x="84" y="6"/>
                  </a:cubicBezTo>
                  <a:cubicBezTo>
                    <a:pt x="85" y="5"/>
                    <a:pt x="86" y="5"/>
                    <a:pt x="87" y="6"/>
                  </a:cubicBezTo>
                  <a:cubicBezTo>
                    <a:pt x="88" y="7"/>
                    <a:pt x="88" y="8"/>
                    <a:pt x="87" y="9"/>
                  </a:cubicBezTo>
                  <a:cubicBezTo>
                    <a:pt x="65" y="27"/>
                    <a:pt x="65" y="27"/>
                    <a:pt x="65" y="27"/>
                  </a:cubicBezTo>
                  <a:cubicBezTo>
                    <a:pt x="90" y="49"/>
                    <a:pt x="90" y="49"/>
                    <a:pt x="90" y="49"/>
                  </a:cubicBezTo>
                  <a:cubicBezTo>
                    <a:pt x="90" y="49"/>
                    <a:pt x="90" y="50"/>
                    <a:pt x="90" y="50"/>
                  </a:cubicBezTo>
                  <a:cubicBezTo>
                    <a:pt x="90" y="50"/>
                    <a:pt x="90" y="50"/>
                    <a:pt x="90" y="50"/>
                  </a:cubicBezTo>
                  <a:cubicBezTo>
                    <a:pt x="90" y="51"/>
                    <a:pt x="90" y="51"/>
                    <a:pt x="90" y="52"/>
                  </a:cubicBezTo>
                  <a:close/>
                </a:path>
              </a:pathLst>
            </a:custGeom>
            <a:grpFill/>
            <a:ln>
              <a:noFill/>
            </a:ln>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45" name="Freeform 65">
              <a:extLst>
                <a:ext uri="{FF2B5EF4-FFF2-40B4-BE49-F238E27FC236}">
                  <a16:creationId xmlns:a16="http://schemas.microsoft.com/office/drawing/2014/main" id="{606F5AA8-4CB9-44AA-96BF-070838875B0F}"/>
                </a:ext>
              </a:extLst>
            </p:cNvPr>
            <p:cNvSpPr>
              <a:spLocks noEditPoints="1"/>
            </p:cNvSpPr>
            <p:nvPr/>
          </p:nvSpPr>
          <p:spPr bwMode="auto">
            <a:xfrm>
              <a:off x="6309213" y="3249759"/>
              <a:ext cx="669925" cy="671513"/>
            </a:xfrm>
            <a:custGeom>
              <a:avLst/>
              <a:gdLst>
                <a:gd name="T0" fmla="*/ 39 w 77"/>
                <a:gd name="T1" fmla="*/ 0 h 77"/>
                <a:gd name="T2" fmla="*/ 6 w 77"/>
                <a:gd name="T3" fmla="*/ 27 h 77"/>
                <a:gd name="T4" fmla="*/ 3 w 77"/>
                <a:gd name="T5" fmla="*/ 29 h 77"/>
                <a:gd name="T6" fmla="*/ 0 w 77"/>
                <a:gd name="T7" fmla="*/ 38 h 77"/>
                <a:gd name="T8" fmla="*/ 13 w 77"/>
                <a:gd name="T9" fmla="*/ 77 h 77"/>
                <a:gd name="T10" fmla="*/ 77 w 77"/>
                <a:gd name="T11" fmla="*/ 63 h 77"/>
                <a:gd name="T12" fmla="*/ 70 w 77"/>
                <a:gd name="T13" fmla="*/ 26 h 77"/>
                <a:gd name="T14" fmla="*/ 11 w 77"/>
                <a:gd name="T15" fmla="*/ 26 h 77"/>
                <a:gd name="T16" fmla="*/ 38 w 77"/>
                <a:gd name="T17" fmla="*/ 2 h 77"/>
                <a:gd name="T18" fmla="*/ 66 w 77"/>
                <a:gd name="T19" fmla="*/ 26 h 77"/>
                <a:gd name="T20" fmla="*/ 72 w 77"/>
                <a:gd name="T21" fmla="*/ 31 h 77"/>
                <a:gd name="T22" fmla="*/ 61 w 77"/>
                <a:gd name="T23" fmla="*/ 41 h 77"/>
                <a:gd name="T24" fmla="*/ 59 w 77"/>
                <a:gd name="T25" fmla="*/ 29 h 77"/>
                <a:gd name="T26" fmla="*/ 17 w 77"/>
                <a:gd name="T27" fmla="*/ 29 h 77"/>
                <a:gd name="T28" fmla="*/ 16 w 77"/>
                <a:gd name="T29" fmla="*/ 39 h 77"/>
                <a:gd name="T30" fmla="*/ 8 w 77"/>
                <a:gd name="T31" fmla="*/ 29 h 77"/>
                <a:gd name="T32" fmla="*/ 58 w 77"/>
                <a:gd name="T33" fmla="*/ 43 h 77"/>
                <a:gd name="T34" fmla="*/ 19 w 77"/>
                <a:gd name="T35" fmla="*/ 42 h 77"/>
                <a:gd name="T36" fmla="*/ 58 w 77"/>
                <a:gd name="T37" fmla="*/ 31 h 77"/>
                <a:gd name="T38" fmla="*/ 64 w 77"/>
                <a:gd name="T39" fmla="*/ 74 h 77"/>
                <a:gd name="T40" fmla="*/ 3 w 77"/>
                <a:gd name="T41" fmla="*/ 63 h 77"/>
                <a:gd name="T42" fmla="*/ 4 w 77"/>
                <a:gd name="T43" fmla="*/ 32 h 77"/>
                <a:gd name="T44" fmla="*/ 16 w 77"/>
                <a:gd name="T45" fmla="*/ 43 h 77"/>
                <a:gd name="T46" fmla="*/ 39 w 77"/>
                <a:gd name="T47" fmla="*/ 62 h 77"/>
                <a:gd name="T48" fmla="*/ 60 w 77"/>
                <a:gd name="T49" fmla="*/ 45 h 77"/>
                <a:gd name="T50" fmla="*/ 61 w 77"/>
                <a:gd name="T51" fmla="*/ 44 h 77"/>
                <a:gd name="T52" fmla="*/ 73 w 77"/>
                <a:gd name="T53" fmla="*/ 33 h 77"/>
                <a:gd name="T54" fmla="*/ 75 w 77"/>
                <a:gd name="T55" fmla="*/ 63 h 77"/>
                <a:gd name="T56" fmla="*/ 55 w 77"/>
                <a:gd name="T57" fmla="*/ 52 h 77"/>
                <a:gd name="T58" fmla="*/ 55 w 77"/>
                <a:gd name="T59" fmla="*/ 54 h 77"/>
                <a:gd name="T60" fmla="*/ 71 w 77"/>
                <a:gd name="T61" fmla="*/ 70 h 77"/>
                <a:gd name="T62" fmla="*/ 72 w 77"/>
                <a:gd name="T63" fmla="*/ 68 h 77"/>
                <a:gd name="T64" fmla="*/ 21 w 77"/>
                <a:gd name="T65" fmla="*/ 53 h 77"/>
                <a:gd name="T66" fmla="*/ 7 w 77"/>
                <a:gd name="T67" fmla="*/ 69 h 77"/>
                <a:gd name="T68" fmla="*/ 8 w 77"/>
                <a:gd name="T69" fmla="*/ 69 h 77"/>
                <a:gd name="T70" fmla="*/ 23 w 77"/>
                <a:gd name="T71" fmla="*/ 5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77">
                  <a:moveTo>
                    <a:pt x="70" y="26"/>
                  </a:moveTo>
                  <a:cubicBezTo>
                    <a:pt x="39" y="0"/>
                    <a:pt x="39" y="0"/>
                    <a:pt x="39" y="0"/>
                  </a:cubicBezTo>
                  <a:cubicBezTo>
                    <a:pt x="37" y="0"/>
                    <a:pt x="37" y="0"/>
                    <a:pt x="37" y="0"/>
                  </a:cubicBezTo>
                  <a:cubicBezTo>
                    <a:pt x="6" y="27"/>
                    <a:pt x="6" y="27"/>
                    <a:pt x="6" y="27"/>
                  </a:cubicBezTo>
                  <a:cubicBezTo>
                    <a:pt x="5" y="27"/>
                    <a:pt x="4" y="28"/>
                    <a:pt x="3" y="29"/>
                  </a:cubicBezTo>
                  <a:cubicBezTo>
                    <a:pt x="3" y="29"/>
                    <a:pt x="3" y="29"/>
                    <a:pt x="3" y="29"/>
                  </a:cubicBezTo>
                  <a:cubicBezTo>
                    <a:pt x="3" y="29"/>
                    <a:pt x="3" y="29"/>
                    <a:pt x="3" y="29"/>
                  </a:cubicBezTo>
                  <a:cubicBezTo>
                    <a:pt x="1" y="32"/>
                    <a:pt x="0" y="35"/>
                    <a:pt x="0" y="38"/>
                  </a:cubicBezTo>
                  <a:cubicBezTo>
                    <a:pt x="0" y="63"/>
                    <a:pt x="0" y="63"/>
                    <a:pt x="0" y="63"/>
                  </a:cubicBezTo>
                  <a:cubicBezTo>
                    <a:pt x="0" y="71"/>
                    <a:pt x="6" y="77"/>
                    <a:pt x="13" y="77"/>
                  </a:cubicBezTo>
                  <a:cubicBezTo>
                    <a:pt x="64" y="77"/>
                    <a:pt x="64" y="77"/>
                    <a:pt x="64" y="77"/>
                  </a:cubicBezTo>
                  <a:cubicBezTo>
                    <a:pt x="71" y="77"/>
                    <a:pt x="77" y="71"/>
                    <a:pt x="77" y="63"/>
                  </a:cubicBezTo>
                  <a:cubicBezTo>
                    <a:pt x="77" y="38"/>
                    <a:pt x="77" y="38"/>
                    <a:pt x="77" y="38"/>
                  </a:cubicBezTo>
                  <a:cubicBezTo>
                    <a:pt x="77" y="33"/>
                    <a:pt x="74" y="28"/>
                    <a:pt x="70" y="26"/>
                  </a:cubicBezTo>
                  <a:close/>
                  <a:moveTo>
                    <a:pt x="8" y="29"/>
                  </a:moveTo>
                  <a:cubicBezTo>
                    <a:pt x="11" y="26"/>
                    <a:pt x="11" y="26"/>
                    <a:pt x="11" y="26"/>
                  </a:cubicBezTo>
                  <a:cubicBezTo>
                    <a:pt x="13" y="25"/>
                    <a:pt x="13" y="25"/>
                    <a:pt x="13" y="25"/>
                  </a:cubicBezTo>
                  <a:cubicBezTo>
                    <a:pt x="38" y="2"/>
                    <a:pt x="38" y="2"/>
                    <a:pt x="38" y="2"/>
                  </a:cubicBezTo>
                  <a:cubicBezTo>
                    <a:pt x="64" y="25"/>
                    <a:pt x="64" y="25"/>
                    <a:pt x="64" y="25"/>
                  </a:cubicBezTo>
                  <a:cubicBezTo>
                    <a:pt x="66" y="26"/>
                    <a:pt x="66" y="26"/>
                    <a:pt x="66" y="26"/>
                  </a:cubicBezTo>
                  <a:cubicBezTo>
                    <a:pt x="69" y="28"/>
                    <a:pt x="69" y="28"/>
                    <a:pt x="69" y="28"/>
                  </a:cubicBezTo>
                  <a:cubicBezTo>
                    <a:pt x="72" y="31"/>
                    <a:pt x="72" y="31"/>
                    <a:pt x="72" y="31"/>
                  </a:cubicBezTo>
                  <a:cubicBezTo>
                    <a:pt x="61" y="40"/>
                    <a:pt x="61" y="40"/>
                    <a:pt x="61" y="40"/>
                  </a:cubicBezTo>
                  <a:cubicBezTo>
                    <a:pt x="61" y="41"/>
                    <a:pt x="61" y="41"/>
                    <a:pt x="61" y="41"/>
                  </a:cubicBezTo>
                  <a:cubicBezTo>
                    <a:pt x="61" y="30"/>
                    <a:pt x="61" y="30"/>
                    <a:pt x="61" y="30"/>
                  </a:cubicBezTo>
                  <a:cubicBezTo>
                    <a:pt x="59" y="29"/>
                    <a:pt x="59" y="29"/>
                    <a:pt x="59" y="29"/>
                  </a:cubicBezTo>
                  <a:cubicBezTo>
                    <a:pt x="17" y="29"/>
                    <a:pt x="17" y="29"/>
                    <a:pt x="17" y="29"/>
                  </a:cubicBezTo>
                  <a:cubicBezTo>
                    <a:pt x="17" y="29"/>
                    <a:pt x="17" y="29"/>
                    <a:pt x="17" y="29"/>
                  </a:cubicBezTo>
                  <a:cubicBezTo>
                    <a:pt x="16" y="30"/>
                    <a:pt x="16" y="30"/>
                    <a:pt x="16" y="30"/>
                  </a:cubicBezTo>
                  <a:cubicBezTo>
                    <a:pt x="16" y="39"/>
                    <a:pt x="16" y="39"/>
                    <a:pt x="16" y="39"/>
                  </a:cubicBezTo>
                  <a:cubicBezTo>
                    <a:pt x="6" y="30"/>
                    <a:pt x="6" y="30"/>
                    <a:pt x="6" y="30"/>
                  </a:cubicBezTo>
                  <a:lnTo>
                    <a:pt x="8" y="29"/>
                  </a:lnTo>
                  <a:close/>
                  <a:moveTo>
                    <a:pt x="58" y="31"/>
                  </a:moveTo>
                  <a:cubicBezTo>
                    <a:pt x="58" y="43"/>
                    <a:pt x="58" y="43"/>
                    <a:pt x="58" y="43"/>
                  </a:cubicBezTo>
                  <a:cubicBezTo>
                    <a:pt x="40" y="59"/>
                    <a:pt x="40" y="59"/>
                    <a:pt x="40" y="59"/>
                  </a:cubicBezTo>
                  <a:cubicBezTo>
                    <a:pt x="19" y="42"/>
                    <a:pt x="19" y="42"/>
                    <a:pt x="19" y="42"/>
                  </a:cubicBezTo>
                  <a:cubicBezTo>
                    <a:pt x="19" y="31"/>
                    <a:pt x="19" y="31"/>
                    <a:pt x="19" y="31"/>
                  </a:cubicBezTo>
                  <a:lnTo>
                    <a:pt x="58" y="31"/>
                  </a:lnTo>
                  <a:close/>
                  <a:moveTo>
                    <a:pt x="75" y="63"/>
                  </a:moveTo>
                  <a:cubicBezTo>
                    <a:pt x="75" y="69"/>
                    <a:pt x="70" y="74"/>
                    <a:pt x="64" y="74"/>
                  </a:cubicBezTo>
                  <a:cubicBezTo>
                    <a:pt x="13" y="74"/>
                    <a:pt x="13" y="74"/>
                    <a:pt x="13" y="74"/>
                  </a:cubicBezTo>
                  <a:cubicBezTo>
                    <a:pt x="8" y="74"/>
                    <a:pt x="3" y="69"/>
                    <a:pt x="3" y="63"/>
                  </a:cubicBezTo>
                  <a:cubicBezTo>
                    <a:pt x="3" y="38"/>
                    <a:pt x="3" y="38"/>
                    <a:pt x="3" y="38"/>
                  </a:cubicBezTo>
                  <a:cubicBezTo>
                    <a:pt x="3" y="36"/>
                    <a:pt x="3" y="34"/>
                    <a:pt x="4" y="32"/>
                  </a:cubicBezTo>
                  <a:cubicBezTo>
                    <a:pt x="16" y="43"/>
                    <a:pt x="16" y="43"/>
                    <a:pt x="16" y="43"/>
                  </a:cubicBezTo>
                  <a:cubicBezTo>
                    <a:pt x="16" y="43"/>
                    <a:pt x="16" y="43"/>
                    <a:pt x="16" y="43"/>
                  </a:cubicBezTo>
                  <a:cubicBezTo>
                    <a:pt x="16" y="43"/>
                    <a:pt x="16" y="43"/>
                    <a:pt x="16" y="43"/>
                  </a:cubicBezTo>
                  <a:cubicBezTo>
                    <a:pt x="39" y="62"/>
                    <a:pt x="39" y="62"/>
                    <a:pt x="39" y="62"/>
                  </a:cubicBezTo>
                  <a:cubicBezTo>
                    <a:pt x="40" y="62"/>
                    <a:pt x="40" y="62"/>
                    <a:pt x="40" y="62"/>
                  </a:cubicBezTo>
                  <a:cubicBezTo>
                    <a:pt x="60" y="45"/>
                    <a:pt x="60" y="45"/>
                    <a:pt x="60" y="45"/>
                  </a:cubicBezTo>
                  <a:cubicBezTo>
                    <a:pt x="60" y="45"/>
                    <a:pt x="60" y="45"/>
                    <a:pt x="60" y="45"/>
                  </a:cubicBezTo>
                  <a:cubicBezTo>
                    <a:pt x="61" y="44"/>
                    <a:pt x="61" y="44"/>
                    <a:pt x="61" y="44"/>
                  </a:cubicBezTo>
                  <a:cubicBezTo>
                    <a:pt x="61" y="44"/>
                    <a:pt x="61" y="44"/>
                    <a:pt x="61" y="44"/>
                  </a:cubicBezTo>
                  <a:cubicBezTo>
                    <a:pt x="73" y="33"/>
                    <a:pt x="73" y="33"/>
                    <a:pt x="73" y="33"/>
                  </a:cubicBezTo>
                  <a:cubicBezTo>
                    <a:pt x="74" y="34"/>
                    <a:pt x="75" y="36"/>
                    <a:pt x="75" y="38"/>
                  </a:cubicBezTo>
                  <a:lnTo>
                    <a:pt x="75" y="63"/>
                  </a:lnTo>
                  <a:close/>
                  <a:moveTo>
                    <a:pt x="57" y="52"/>
                  </a:moveTo>
                  <a:cubicBezTo>
                    <a:pt x="57" y="52"/>
                    <a:pt x="56" y="52"/>
                    <a:pt x="55" y="52"/>
                  </a:cubicBezTo>
                  <a:cubicBezTo>
                    <a:pt x="55" y="53"/>
                    <a:pt x="55" y="54"/>
                    <a:pt x="55" y="54"/>
                  </a:cubicBezTo>
                  <a:cubicBezTo>
                    <a:pt x="55" y="54"/>
                    <a:pt x="55" y="54"/>
                    <a:pt x="55" y="54"/>
                  </a:cubicBezTo>
                  <a:cubicBezTo>
                    <a:pt x="60" y="59"/>
                    <a:pt x="65" y="64"/>
                    <a:pt x="70" y="69"/>
                  </a:cubicBezTo>
                  <a:cubicBezTo>
                    <a:pt x="71" y="70"/>
                    <a:pt x="71" y="70"/>
                    <a:pt x="71" y="70"/>
                  </a:cubicBezTo>
                  <a:cubicBezTo>
                    <a:pt x="72" y="69"/>
                    <a:pt x="72" y="69"/>
                    <a:pt x="72" y="69"/>
                  </a:cubicBezTo>
                  <a:cubicBezTo>
                    <a:pt x="73" y="69"/>
                    <a:pt x="73" y="68"/>
                    <a:pt x="72" y="68"/>
                  </a:cubicBezTo>
                  <a:cubicBezTo>
                    <a:pt x="67" y="63"/>
                    <a:pt x="62" y="57"/>
                    <a:pt x="57" y="52"/>
                  </a:cubicBezTo>
                  <a:close/>
                  <a:moveTo>
                    <a:pt x="21" y="53"/>
                  </a:moveTo>
                  <a:cubicBezTo>
                    <a:pt x="16" y="58"/>
                    <a:pt x="11" y="62"/>
                    <a:pt x="7" y="67"/>
                  </a:cubicBezTo>
                  <a:cubicBezTo>
                    <a:pt x="6" y="68"/>
                    <a:pt x="6" y="69"/>
                    <a:pt x="7" y="69"/>
                  </a:cubicBezTo>
                  <a:cubicBezTo>
                    <a:pt x="7" y="69"/>
                    <a:pt x="7" y="69"/>
                    <a:pt x="7" y="69"/>
                  </a:cubicBezTo>
                  <a:cubicBezTo>
                    <a:pt x="8" y="69"/>
                    <a:pt x="8" y="69"/>
                    <a:pt x="8" y="69"/>
                  </a:cubicBezTo>
                  <a:cubicBezTo>
                    <a:pt x="13" y="64"/>
                    <a:pt x="18" y="60"/>
                    <a:pt x="23" y="55"/>
                  </a:cubicBezTo>
                  <a:cubicBezTo>
                    <a:pt x="23" y="54"/>
                    <a:pt x="23" y="53"/>
                    <a:pt x="23" y="53"/>
                  </a:cubicBezTo>
                  <a:cubicBezTo>
                    <a:pt x="22" y="52"/>
                    <a:pt x="21" y="52"/>
                    <a:pt x="21" y="53"/>
                  </a:cubicBezTo>
                  <a:close/>
                </a:path>
              </a:pathLst>
            </a:custGeom>
            <a:grpFill/>
            <a:ln>
              <a:noFill/>
            </a:ln>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grpSp>
          <p:nvGrpSpPr>
            <p:cNvPr id="46" name="组合 45">
              <a:extLst>
                <a:ext uri="{FF2B5EF4-FFF2-40B4-BE49-F238E27FC236}">
                  <a16:creationId xmlns:a16="http://schemas.microsoft.com/office/drawing/2014/main" id="{318FC2AC-2DD0-4970-A81E-7FB69178EFE0}"/>
                </a:ext>
              </a:extLst>
            </p:cNvPr>
            <p:cNvGrpSpPr/>
            <p:nvPr/>
          </p:nvGrpSpPr>
          <p:grpSpPr>
            <a:xfrm>
              <a:off x="9493739" y="3292623"/>
              <a:ext cx="704851" cy="585788"/>
              <a:chOff x="9423400" y="3073401"/>
              <a:chExt cx="704850" cy="585788"/>
            </a:xfrm>
            <a:grpFill/>
          </p:grpSpPr>
          <p:sp>
            <p:nvSpPr>
              <p:cNvPr id="134" name="Freeform 66">
                <a:extLst>
                  <a:ext uri="{FF2B5EF4-FFF2-40B4-BE49-F238E27FC236}">
                    <a16:creationId xmlns:a16="http://schemas.microsoft.com/office/drawing/2014/main" id="{2F6C070A-0F62-4997-B11A-FCD52B800667}"/>
                  </a:ext>
                </a:extLst>
              </p:cNvPr>
              <p:cNvSpPr>
                <a:spLocks noEditPoints="1"/>
              </p:cNvSpPr>
              <p:nvPr/>
            </p:nvSpPr>
            <p:spPr bwMode="auto">
              <a:xfrm>
                <a:off x="9423400" y="3187701"/>
                <a:ext cx="704850" cy="471488"/>
              </a:xfrm>
              <a:custGeom>
                <a:avLst/>
                <a:gdLst>
                  <a:gd name="T0" fmla="*/ 64 w 81"/>
                  <a:gd name="T1" fmla="*/ 0 h 54"/>
                  <a:gd name="T2" fmla="*/ 62 w 81"/>
                  <a:gd name="T3" fmla="*/ 0 h 54"/>
                  <a:gd name="T4" fmla="*/ 62 w 81"/>
                  <a:gd name="T5" fmla="*/ 4 h 54"/>
                  <a:gd name="T6" fmla="*/ 62 w 81"/>
                  <a:gd name="T7" fmla="*/ 4 h 54"/>
                  <a:gd name="T8" fmla="*/ 56 w 81"/>
                  <a:gd name="T9" fmla="*/ 4 h 54"/>
                  <a:gd name="T10" fmla="*/ 56 w 81"/>
                  <a:gd name="T11" fmla="*/ 4 h 54"/>
                  <a:gd name="T12" fmla="*/ 55 w 81"/>
                  <a:gd name="T13" fmla="*/ 0 h 54"/>
                  <a:gd name="T14" fmla="*/ 26 w 81"/>
                  <a:gd name="T15" fmla="*/ 0 h 54"/>
                  <a:gd name="T16" fmla="*/ 25 w 81"/>
                  <a:gd name="T17" fmla="*/ 4 h 54"/>
                  <a:gd name="T18" fmla="*/ 25 w 81"/>
                  <a:gd name="T19" fmla="*/ 4 h 54"/>
                  <a:gd name="T20" fmla="*/ 19 w 81"/>
                  <a:gd name="T21" fmla="*/ 4 h 54"/>
                  <a:gd name="T22" fmla="*/ 19 w 81"/>
                  <a:gd name="T23" fmla="*/ 4 h 54"/>
                  <a:gd name="T24" fmla="*/ 19 w 81"/>
                  <a:gd name="T25" fmla="*/ 0 h 54"/>
                  <a:gd name="T26" fmla="*/ 17 w 81"/>
                  <a:gd name="T27" fmla="*/ 0 h 54"/>
                  <a:gd name="T28" fmla="*/ 0 w 81"/>
                  <a:gd name="T29" fmla="*/ 17 h 54"/>
                  <a:gd name="T30" fmla="*/ 0 w 81"/>
                  <a:gd name="T31" fmla="*/ 37 h 54"/>
                  <a:gd name="T32" fmla="*/ 17 w 81"/>
                  <a:gd name="T33" fmla="*/ 54 h 54"/>
                  <a:gd name="T34" fmla="*/ 64 w 81"/>
                  <a:gd name="T35" fmla="*/ 54 h 54"/>
                  <a:gd name="T36" fmla="*/ 81 w 81"/>
                  <a:gd name="T37" fmla="*/ 37 h 54"/>
                  <a:gd name="T38" fmla="*/ 81 w 81"/>
                  <a:gd name="T39" fmla="*/ 17 h 54"/>
                  <a:gd name="T40" fmla="*/ 64 w 81"/>
                  <a:gd name="T41" fmla="*/ 0 h 54"/>
                  <a:gd name="T42" fmla="*/ 49 w 81"/>
                  <a:gd name="T43" fmla="*/ 40 h 54"/>
                  <a:gd name="T44" fmla="*/ 32 w 81"/>
                  <a:gd name="T45" fmla="*/ 40 h 54"/>
                  <a:gd name="T46" fmla="*/ 32 w 81"/>
                  <a:gd name="T47" fmla="*/ 38 h 54"/>
                  <a:gd name="T48" fmla="*/ 37 w 81"/>
                  <a:gd name="T49" fmla="*/ 30 h 54"/>
                  <a:gd name="T50" fmla="*/ 36 w 81"/>
                  <a:gd name="T51" fmla="*/ 27 h 54"/>
                  <a:gd name="T52" fmla="*/ 32 w 81"/>
                  <a:gd name="T53" fmla="*/ 27 h 54"/>
                  <a:gd name="T54" fmla="*/ 32 w 81"/>
                  <a:gd name="T55" fmla="*/ 25 h 54"/>
                  <a:gd name="T56" fmla="*/ 36 w 81"/>
                  <a:gd name="T57" fmla="*/ 25 h 54"/>
                  <a:gd name="T58" fmla="*/ 36 w 81"/>
                  <a:gd name="T59" fmla="*/ 20 h 54"/>
                  <a:gd name="T60" fmla="*/ 44 w 81"/>
                  <a:gd name="T61" fmla="*/ 12 h 54"/>
                  <a:gd name="T62" fmla="*/ 48 w 81"/>
                  <a:gd name="T63" fmla="*/ 13 h 54"/>
                  <a:gd name="T64" fmla="*/ 47 w 81"/>
                  <a:gd name="T65" fmla="*/ 16 h 54"/>
                  <a:gd name="T66" fmla="*/ 44 w 81"/>
                  <a:gd name="T67" fmla="*/ 15 h 54"/>
                  <a:gd name="T68" fmla="*/ 39 w 81"/>
                  <a:gd name="T69" fmla="*/ 20 h 54"/>
                  <a:gd name="T70" fmla="*/ 40 w 81"/>
                  <a:gd name="T71" fmla="*/ 25 h 54"/>
                  <a:gd name="T72" fmla="*/ 46 w 81"/>
                  <a:gd name="T73" fmla="*/ 25 h 54"/>
                  <a:gd name="T74" fmla="*/ 46 w 81"/>
                  <a:gd name="T75" fmla="*/ 27 h 54"/>
                  <a:gd name="T76" fmla="*/ 40 w 81"/>
                  <a:gd name="T77" fmla="*/ 27 h 54"/>
                  <a:gd name="T78" fmla="*/ 40 w 81"/>
                  <a:gd name="T79" fmla="*/ 32 h 54"/>
                  <a:gd name="T80" fmla="*/ 37 w 81"/>
                  <a:gd name="T81" fmla="*/ 37 h 54"/>
                  <a:gd name="T82" fmla="*/ 37 w 81"/>
                  <a:gd name="T83" fmla="*/ 37 h 54"/>
                  <a:gd name="T84" fmla="*/ 49 w 81"/>
                  <a:gd name="T85" fmla="*/ 37 h 54"/>
                  <a:gd name="T86" fmla="*/ 49 w 81"/>
                  <a:gd name="T87"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 h="54">
                    <a:moveTo>
                      <a:pt x="64" y="0"/>
                    </a:moveTo>
                    <a:cubicBezTo>
                      <a:pt x="62" y="0"/>
                      <a:pt x="62" y="0"/>
                      <a:pt x="62" y="0"/>
                    </a:cubicBezTo>
                    <a:cubicBezTo>
                      <a:pt x="62" y="1"/>
                      <a:pt x="62" y="2"/>
                      <a:pt x="62" y="4"/>
                    </a:cubicBezTo>
                    <a:cubicBezTo>
                      <a:pt x="62" y="4"/>
                      <a:pt x="62" y="4"/>
                      <a:pt x="62" y="4"/>
                    </a:cubicBezTo>
                    <a:cubicBezTo>
                      <a:pt x="56" y="4"/>
                      <a:pt x="56" y="4"/>
                      <a:pt x="56" y="4"/>
                    </a:cubicBezTo>
                    <a:cubicBezTo>
                      <a:pt x="56" y="4"/>
                      <a:pt x="56" y="4"/>
                      <a:pt x="56" y="4"/>
                    </a:cubicBezTo>
                    <a:cubicBezTo>
                      <a:pt x="56" y="2"/>
                      <a:pt x="56" y="1"/>
                      <a:pt x="55" y="0"/>
                    </a:cubicBezTo>
                    <a:cubicBezTo>
                      <a:pt x="26" y="0"/>
                      <a:pt x="26" y="0"/>
                      <a:pt x="26" y="0"/>
                    </a:cubicBezTo>
                    <a:cubicBezTo>
                      <a:pt x="26" y="1"/>
                      <a:pt x="25" y="2"/>
                      <a:pt x="25" y="4"/>
                    </a:cubicBezTo>
                    <a:cubicBezTo>
                      <a:pt x="25" y="4"/>
                      <a:pt x="25" y="4"/>
                      <a:pt x="25" y="4"/>
                    </a:cubicBezTo>
                    <a:cubicBezTo>
                      <a:pt x="19" y="4"/>
                      <a:pt x="19" y="4"/>
                      <a:pt x="19" y="4"/>
                    </a:cubicBezTo>
                    <a:cubicBezTo>
                      <a:pt x="19" y="4"/>
                      <a:pt x="19" y="4"/>
                      <a:pt x="19" y="4"/>
                    </a:cubicBezTo>
                    <a:cubicBezTo>
                      <a:pt x="19" y="2"/>
                      <a:pt x="19" y="1"/>
                      <a:pt x="19" y="0"/>
                    </a:cubicBezTo>
                    <a:cubicBezTo>
                      <a:pt x="17" y="0"/>
                      <a:pt x="17" y="0"/>
                      <a:pt x="17" y="0"/>
                    </a:cubicBezTo>
                    <a:cubicBezTo>
                      <a:pt x="8" y="0"/>
                      <a:pt x="0" y="7"/>
                      <a:pt x="0" y="17"/>
                    </a:cubicBezTo>
                    <a:cubicBezTo>
                      <a:pt x="0" y="37"/>
                      <a:pt x="0" y="37"/>
                      <a:pt x="0" y="37"/>
                    </a:cubicBezTo>
                    <a:cubicBezTo>
                      <a:pt x="0" y="46"/>
                      <a:pt x="8" y="54"/>
                      <a:pt x="17" y="54"/>
                    </a:cubicBezTo>
                    <a:cubicBezTo>
                      <a:pt x="64" y="54"/>
                      <a:pt x="64" y="54"/>
                      <a:pt x="64" y="54"/>
                    </a:cubicBezTo>
                    <a:cubicBezTo>
                      <a:pt x="74" y="54"/>
                      <a:pt x="81" y="46"/>
                      <a:pt x="81" y="37"/>
                    </a:cubicBezTo>
                    <a:cubicBezTo>
                      <a:pt x="81" y="17"/>
                      <a:pt x="81" y="17"/>
                      <a:pt x="81" y="17"/>
                    </a:cubicBezTo>
                    <a:cubicBezTo>
                      <a:pt x="81" y="7"/>
                      <a:pt x="74" y="0"/>
                      <a:pt x="64" y="0"/>
                    </a:cubicBezTo>
                    <a:close/>
                    <a:moveTo>
                      <a:pt x="49" y="40"/>
                    </a:moveTo>
                    <a:cubicBezTo>
                      <a:pt x="32" y="40"/>
                      <a:pt x="32" y="40"/>
                      <a:pt x="32" y="40"/>
                    </a:cubicBezTo>
                    <a:cubicBezTo>
                      <a:pt x="32" y="38"/>
                      <a:pt x="32" y="38"/>
                      <a:pt x="32" y="38"/>
                    </a:cubicBezTo>
                    <a:cubicBezTo>
                      <a:pt x="35" y="36"/>
                      <a:pt x="37" y="34"/>
                      <a:pt x="37" y="30"/>
                    </a:cubicBezTo>
                    <a:cubicBezTo>
                      <a:pt x="37" y="29"/>
                      <a:pt x="37" y="28"/>
                      <a:pt x="36" y="27"/>
                    </a:cubicBezTo>
                    <a:cubicBezTo>
                      <a:pt x="32" y="27"/>
                      <a:pt x="32" y="27"/>
                      <a:pt x="32" y="27"/>
                    </a:cubicBezTo>
                    <a:cubicBezTo>
                      <a:pt x="32" y="25"/>
                      <a:pt x="32" y="25"/>
                      <a:pt x="32" y="25"/>
                    </a:cubicBezTo>
                    <a:cubicBezTo>
                      <a:pt x="36" y="25"/>
                      <a:pt x="36" y="25"/>
                      <a:pt x="36" y="25"/>
                    </a:cubicBezTo>
                    <a:cubicBezTo>
                      <a:pt x="36" y="23"/>
                      <a:pt x="36" y="22"/>
                      <a:pt x="36" y="20"/>
                    </a:cubicBezTo>
                    <a:cubicBezTo>
                      <a:pt x="36" y="15"/>
                      <a:pt x="39" y="12"/>
                      <a:pt x="44" y="12"/>
                    </a:cubicBezTo>
                    <a:cubicBezTo>
                      <a:pt x="46" y="12"/>
                      <a:pt x="47" y="12"/>
                      <a:pt x="48" y="13"/>
                    </a:cubicBezTo>
                    <a:cubicBezTo>
                      <a:pt x="47" y="16"/>
                      <a:pt x="47" y="16"/>
                      <a:pt x="47" y="16"/>
                    </a:cubicBezTo>
                    <a:cubicBezTo>
                      <a:pt x="47" y="15"/>
                      <a:pt x="45" y="15"/>
                      <a:pt x="44" y="15"/>
                    </a:cubicBezTo>
                    <a:cubicBezTo>
                      <a:pt x="40" y="15"/>
                      <a:pt x="39" y="17"/>
                      <a:pt x="39" y="20"/>
                    </a:cubicBezTo>
                    <a:cubicBezTo>
                      <a:pt x="39" y="22"/>
                      <a:pt x="39" y="23"/>
                      <a:pt x="40" y="25"/>
                    </a:cubicBezTo>
                    <a:cubicBezTo>
                      <a:pt x="46" y="25"/>
                      <a:pt x="46" y="25"/>
                      <a:pt x="46" y="25"/>
                    </a:cubicBezTo>
                    <a:cubicBezTo>
                      <a:pt x="46" y="27"/>
                      <a:pt x="46" y="27"/>
                      <a:pt x="46" y="27"/>
                    </a:cubicBezTo>
                    <a:cubicBezTo>
                      <a:pt x="40" y="27"/>
                      <a:pt x="40" y="27"/>
                      <a:pt x="40" y="27"/>
                    </a:cubicBezTo>
                    <a:cubicBezTo>
                      <a:pt x="40" y="29"/>
                      <a:pt x="40" y="31"/>
                      <a:pt x="40" y="32"/>
                    </a:cubicBezTo>
                    <a:cubicBezTo>
                      <a:pt x="39" y="34"/>
                      <a:pt x="38" y="35"/>
                      <a:pt x="37" y="37"/>
                    </a:cubicBezTo>
                    <a:cubicBezTo>
                      <a:pt x="37" y="37"/>
                      <a:pt x="37" y="37"/>
                      <a:pt x="37" y="37"/>
                    </a:cubicBezTo>
                    <a:cubicBezTo>
                      <a:pt x="49" y="37"/>
                      <a:pt x="49" y="37"/>
                      <a:pt x="49" y="37"/>
                    </a:cubicBezTo>
                    <a:lnTo>
                      <a:pt x="49"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35" name="Freeform 67">
                <a:extLst>
                  <a:ext uri="{FF2B5EF4-FFF2-40B4-BE49-F238E27FC236}">
                    <a16:creationId xmlns:a16="http://schemas.microsoft.com/office/drawing/2014/main" id="{FFEB2F68-BDE8-4856-B2AC-686F89C85C1D}"/>
                  </a:ext>
                </a:extLst>
              </p:cNvPr>
              <p:cNvSpPr/>
              <p:nvPr/>
            </p:nvSpPr>
            <p:spPr bwMode="auto">
              <a:xfrm>
                <a:off x="9596438" y="3073401"/>
                <a:ext cx="357188" cy="139700"/>
              </a:xfrm>
              <a:custGeom>
                <a:avLst/>
                <a:gdLst>
                  <a:gd name="T0" fmla="*/ 41 w 41"/>
                  <a:gd name="T1" fmla="*/ 13 h 16"/>
                  <a:gd name="T2" fmla="*/ 30 w 41"/>
                  <a:gd name="T3" fmla="*/ 0 h 16"/>
                  <a:gd name="T4" fmla="*/ 11 w 41"/>
                  <a:gd name="T5" fmla="*/ 0 h 16"/>
                  <a:gd name="T6" fmla="*/ 0 w 41"/>
                  <a:gd name="T7" fmla="*/ 13 h 16"/>
                  <a:gd name="T8" fmla="*/ 0 w 41"/>
                  <a:gd name="T9" fmla="*/ 16 h 16"/>
                  <a:gd name="T10" fmla="*/ 4 w 41"/>
                  <a:gd name="T11" fmla="*/ 16 h 16"/>
                  <a:gd name="T12" fmla="*/ 5 w 41"/>
                  <a:gd name="T13" fmla="*/ 13 h 16"/>
                  <a:gd name="T14" fmla="*/ 14 w 41"/>
                  <a:gd name="T15" fmla="*/ 3 h 16"/>
                  <a:gd name="T16" fmla="*/ 27 w 41"/>
                  <a:gd name="T17" fmla="*/ 3 h 16"/>
                  <a:gd name="T18" fmla="*/ 36 w 41"/>
                  <a:gd name="T19" fmla="*/ 13 h 16"/>
                  <a:gd name="T20" fmla="*/ 37 w 41"/>
                  <a:gd name="T21" fmla="*/ 16 h 16"/>
                  <a:gd name="T22" fmla="*/ 41 w 41"/>
                  <a:gd name="T23" fmla="*/ 16 h 16"/>
                  <a:gd name="T24" fmla="*/ 41 w 41"/>
                  <a:gd name="T25"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16">
                    <a:moveTo>
                      <a:pt x="41" y="13"/>
                    </a:moveTo>
                    <a:cubicBezTo>
                      <a:pt x="39" y="5"/>
                      <a:pt x="35" y="0"/>
                      <a:pt x="30" y="0"/>
                    </a:cubicBezTo>
                    <a:cubicBezTo>
                      <a:pt x="11" y="0"/>
                      <a:pt x="11" y="0"/>
                      <a:pt x="11" y="0"/>
                    </a:cubicBezTo>
                    <a:cubicBezTo>
                      <a:pt x="6" y="0"/>
                      <a:pt x="2" y="5"/>
                      <a:pt x="0" y="13"/>
                    </a:cubicBezTo>
                    <a:cubicBezTo>
                      <a:pt x="0" y="14"/>
                      <a:pt x="0" y="15"/>
                      <a:pt x="0" y="16"/>
                    </a:cubicBezTo>
                    <a:cubicBezTo>
                      <a:pt x="4" y="16"/>
                      <a:pt x="4" y="16"/>
                      <a:pt x="4" y="16"/>
                    </a:cubicBezTo>
                    <a:cubicBezTo>
                      <a:pt x="4" y="15"/>
                      <a:pt x="5" y="14"/>
                      <a:pt x="5" y="13"/>
                    </a:cubicBezTo>
                    <a:cubicBezTo>
                      <a:pt x="6" y="7"/>
                      <a:pt x="10" y="3"/>
                      <a:pt x="14" y="3"/>
                    </a:cubicBezTo>
                    <a:cubicBezTo>
                      <a:pt x="27" y="3"/>
                      <a:pt x="27" y="3"/>
                      <a:pt x="27" y="3"/>
                    </a:cubicBezTo>
                    <a:cubicBezTo>
                      <a:pt x="32" y="3"/>
                      <a:pt x="35" y="7"/>
                      <a:pt x="36" y="13"/>
                    </a:cubicBezTo>
                    <a:cubicBezTo>
                      <a:pt x="37" y="14"/>
                      <a:pt x="37" y="15"/>
                      <a:pt x="37" y="16"/>
                    </a:cubicBezTo>
                    <a:cubicBezTo>
                      <a:pt x="41" y="16"/>
                      <a:pt x="41" y="16"/>
                      <a:pt x="41" y="16"/>
                    </a:cubicBezTo>
                    <a:cubicBezTo>
                      <a:pt x="41" y="15"/>
                      <a:pt x="41" y="14"/>
                      <a:pt x="4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grpSp>
        <p:grpSp>
          <p:nvGrpSpPr>
            <p:cNvPr id="47" name="组合 46">
              <a:extLst>
                <a:ext uri="{FF2B5EF4-FFF2-40B4-BE49-F238E27FC236}">
                  <a16:creationId xmlns:a16="http://schemas.microsoft.com/office/drawing/2014/main" id="{0CAA11AA-7EA2-4EA9-BD0E-9FFA1BAE754B}"/>
                </a:ext>
              </a:extLst>
            </p:cNvPr>
            <p:cNvGrpSpPr/>
            <p:nvPr/>
          </p:nvGrpSpPr>
          <p:grpSpPr>
            <a:xfrm>
              <a:off x="8458688" y="3337072"/>
              <a:ext cx="730251" cy="488951"/>
              <a:chOff x="8388350" y="3117851"/>
              <a:chExt cx="730250" cy="488950"/>
            </a:xfrm>
            <a:grpFill/>
          </p:grpSpPr>
          <p:sp>
            <p:nvSpPr>
              <p:cNvPr id="128" name="Freeform 68">
                <a:extLst>
                  <a:ext uri="{FF2B5EF4-FFF2-40B4-BE49-F238E27FC236}">
                    <a16:creationId xmlns:a16="http://schemas.microsoft.com/office/drawing/2014/main" id="{F2B2D86A-73FF-4D1D-9297-26685C3A6C4F}"/>
                  </a:ext>
                </a:extLst>
              </p:cNvPr>
              <p:cNvSpPr>
                <a:spLocks noEditPoints="1"/>
              </p:cNvSpPr>
              <p:nvPr/>
            </p:nvSpPr>
            <p:spPr bwMode="auto">
              <a:xfrm>
                <a:off x="8388350" y="3117851"/>
                <a:ext cx="730250" cy="488950"/>
              </a:xfrm>
              <a:custGeom>
                <a:avLst/>
                <a:gdLst>
                  <a:gd name="T0" fmla="*/ 6 w 84"/>
                  <a:gd name="T1" fmla="*/ 56 h 56"/>
                  <a:gd name="T2" fmla="*/ 0 w 84"/>
                  <a:gd name="T3" fmla="*/ 50 h 56"/>
                  <a:gd name="T4" fmla="*/ 0 w 84"/>
                  <a:gd name="T5" fmla="*/ 7 h 56"/>
                  <a:gd name="T6" fmla="*/ 6 w 84"/>
                  <a:gd name="T7" fmla="*/ 0 h 56"/>
                  <a:gd name="T8" fmla="*/ 77 w 84"/>
                  <a:gd name="T9" fmla="*/ 0 h 56"/>
                  <a:gd name="T10" fmla="*/ 84 w 84"/>
                  <a:gd name="T11" fmla="*/ 7 h 56"/>
                  <a:gd name="T12" fmla="*/ 84 w 84"/>
                  <a:gd name="T13" fmla="*/ 50 h 56"/>
                  <a:gd name="T14" fmla="*/ 77 w 84"/>
                  <a:gd name="T15" fmla="*/ 56 h 56"/>
                  <a:gd name="T16" fmla="*/ 6 w 84"/>
                  <a:gd name="T17" fmla="*/ 56 h 56"/>
                  <a:gd name="T18" fmla="*/ 2 w 84"/>
                  <a:gd name="T19" fmla="*/ 7 h 56"/>
                  <a:gd name="T20" fmla="*/ 2 w 84"/>
                  <a:gd name="T21" fmla="*/ 50 h 56"/>
                  <a:gd name="T22" fmla="*/ 6 w 84"/>
                  <a:gd name="T23" fmla="*/ 54 h 56"/>
                  <a:gd name="T24" fmla="*/ 77 w 84"/>
                  <a:gd name="T25" fmla="*/ 54 h 56"/>
                  <a:gd name="T26" fmla="*/ 82 w 84"/>
                  <a:gd name="T27" fmla="*/ 50 h 56"/>
                  <a:gd name="T28" fmla="*/ 82 w 84"/>
                  <a:gd name="T29" fmla="*/ 7 h 56"/>
                  <a:gd name="T30" fmla="*/ 77 w 84"/>
                  <a:gd name="T31" fmla="*/ 2 h 56"/>
                  <a:gd name="T32" fmla="*/ 6 w 84"/>
                  <a:gd name="T33" fmla="*/ 2 h 56"/>
                  <a:gd name="T34" fmla="*/ 2 w 84"/>
                  <a:gd name="T35" fmla="*/ 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4" h="56">
                    <a:moveTo>
                      <a:pt x="6" y="56"/>
                    </a:moveTo>
                    <a:cubicBezTo>
                      <a:pt x="2" y="56"/>
                      <a:pt x="0" y="53"/>
                      <a:pt x="0" y="50"/>
                    </a:cubicBezTo>
                    <a:cubicBezTo>
                      <a:pt x="0" y="7"/>
                      <a:pt x="0" y="7"/>
                      <a:pt x="0" y="7"/>
                    </a:cubicBezTo>
                    <a:cubicBezTo>
                      <a:pt x="0" y="3"/>
                      <a:pt x="2" y="0"/>
                      <a:pt x="6" y="0"/>
                    </a:cubicBezTo>
                    <a:cubicBezTo>
                      <a:pt x="77" y="0"/>
                      <a:pt x="77" y="0"/>
                      <a:pt x="77" y="0"/>
                    </a:cubicBezTo>
                    <a:cubicBezTo>
                      <a:pt x="81" y="0"/>
                      <a:pt x="84" y="3"/>
                      <a:pt x="84" y="7"/>
                    </a:cubicBezTo>
                    <a:cubicBezTo>
                      <a:pt x="84" y="50"/>
                      <a:pt x="84" y="50"/>
                      <a:pt x="84" y="50"/>
                    </a:cubicBezTo>
                    <a:cubicBezTo>
                      <a:pt x="84" y="53"/>
                      <a:pt x="81" y="56"/>
                      <a:pt x="77" y="56"/>
                    </a:cubicBezTo>
                    <a:lnTo>
                      <a:pt x="6" y="56"/>
                    </a:lnTo>
                    <a:close/>
                    <a:moveTo>
                      <a:pt x="2" y="7"/>
                    </a:moveTo>
                    <a:cubicBezTo>
                      <a:pt x="2" y="50"/>
                      <a:pt x="2" y="50"/>
                      <a:pt x="2" y="50"/>
                    </a:cubicBezTo>
                    <a:cubicBezTo>
                      <a:pt x="2" y="52"/>
                      <a:pt x="4" y="54"/>
                      <a:pt x="6" y="54"/>
                    </a:cubicBezTo>
                    <a:cubicBezTo>
                      <a:pt x="77" y="54"/>
                      <a:pt x="77" y="54"/>
                      <a:pt x="77" y="54"/>
                    </a:cubicBezTo>
                    <a:cubicBezTo>
                      <a:pt x="80" y="54"/>
                      <a:pt x="82" y="52"/>
                      <a:pt x="82" y="50"/>
                    </a:cubicBezTo>
                    <a:cubicBezTo>
                      <a:pt x="82" y="7"/>
                      <a:pt x="82" y="7"/>
                      <a:pt x="82" y="7"/>
                    </a:cubicBezTo>
                    <a:cubicBezTo>
                      <a:pt x="82" y="4"/>
                      <a:pt x="80" y="2"/>
                      <a:pt x="77" y="2"/>
                    </a:cubicBezTo>
                    <a:cubicBezTo>
                      <a:pt x="6" y="2"/>
                      <a:pt x="6" y="2"/>
                      <a:pt x="6" y="2"/>
                    </a:cubicBezTo>
                    <a:cubicBezTo>
                      <a:pt x="4" y="2"/>
                      <a:pt x="2" y="4"/>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29" name="Freeform 69">
                <a:extLst>
                  <a:ext uri="{FF2B5EF4-FFF2-40B4-BE49-F238E27FC236}">
                    <a16:creationId xmlns:a16="http://schemas.microsoft.com/office/drawing/2014/main" id="{77FBB74C-6EB7-4DBA-AFB2-83A94207C500}"/>
                  </a:ext>
                </a:extLst>
              </p:cNvPr>
              <p:cNvSpPr/>
              <p:nvPr/>
            </p:nvSpPr>
            <p:spPr bwMode="auto">
              <a:xfrm>
                <a:off x="8421688" y="3344863"/>
                <a:ext cx="234950" cy="165100"/>
              </a:xfrm>
              <a:custGeom>
                <a:avLst/>
                <a:gdLst>
                  <a:gd name="T0" fmla="*/ 22 w 27"/>
                  <a:gd name="T1" fmla="*/ 0 h 19"/>
                  <a:gd name="T2" fmla="*/ 20 w 27"/>
                  <a:gd name="T3" fmla="*/ 6 h 19"/>
                  <a:gd name="T4" fmla="*/ 14 w 27"/>
                  <a:gd name="T5" fmla="*/ 19 h 19"/>
                  <a:gd name="T6" fmla="*/ 8 w 27"/>
                  <a:gd name="T7" fmla="*/ 6 h 19"/>
                  <a:gd name="T8" fmla="*/ 6 w 27"/>
                  <a:gd name="T9" fmla="*/ 0 h 19"/>
                  <a:gd name="T10" fmla="*/ 0 w 27"/>
                  <a:gd name="T11" fmla="*/ 11 h 19"/>
                  <a:gd name="T12" fmla="*/ 0 w 27"/>
                  <a:gd name="T13" fmla="*/ 14 h 19"/>
                  <a:gd name="T14" fmla="*/ 14 w 27"/>
                  <a:gd name="T15" fmla="*/ 19 h 19"/>
                  <a:gd name="T16" fmla="*/ 27 w 27"/>
                  <a:gd name="T17" fmla="*/ 14 h 19"/>
                  <a:gd name="T18" fmla="*/ 27 w 27"/>
                  <a:gd name="T19" fmla="*/ 11 h 19"/>
                  <a:gd name="T20" fmla="*/ 22 w 27"/>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19">
                    <a:moveTo>
                      <a:pt x="22" y="0"/>
                    </a:moveTo>
                    <a:cubicBezTo>
                      <a:pt x="20" y="6"/>
                      <a:pt x="20" y="6"/>
                      <a:pt x="20" y="6"/>
                    </a:cubicBezTo>
                    <a:cubicBezTo>
                      <a:pt x="14" y="19"/>
                      <a:pt x="14" y="19"/>
                      <a:pt x="14" y="19"/>
                    </a:cubicBezTo>
                    <a:cubicBezTo>
                      <a:pt x="8" y="6"/>
                      <a:pt x="8" y="6"/>
                      <a:pt x="8" y="6"/>
                    </a:cubicBezTo>
                    <a:cubicBezTo>
                      <a:pt x="6" y="0"/>
                      <a:pt x="6" y="0"/>
                      <a:pt x="6" y="0"/>
                    </a:cubicBezTo>
                    <a:cubicBezTo>
                      <a:pt x="2" y="3"/>
                      <a:pt x="0" y="6"/>
                      <a:pt x="0" y="11"/>
                    </a:cubicBezTo>
                    <a:cubicBezTo>
                      <a:pt x="0" y="14"/>
                      <a:pt x="0" y="14"/>
                      <a:pt x="0" y="14"/>
                    </a:cubicBezTo>
                    <a:cubicBezTo>
                      <a:pt x="4" y="17"/>
                      <a:pt x="9" y="19"/>
                      <a:pt x="14" y="19"/>
                    </a:cubicBezTo>
                    <a:cubicBezTo>
                      <a:pt x="19" y="19"/>
                      <a:pt x="24" y="17"/>
                      <a:pt x="27" y="14"/>
                    </a:cubicBezTo>
                    <a:cubicBezTo>
                      <a:pt x="27" y="11"/>
                      <a:pt x="27" y="11"/>
                      <a:pt x="27" y="11"/>
                    </a:cubicBezTo>
                    <a:cubicBezTo>
                      <a:pt x="27" y="7"/>
                      <a:pt x="25" y="3"/>
                      <a:pt x="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30" name="Freeform 70">
                <a:extLst>
                  <a:ext uri="{FF2B5EF4-FFF2-40B4-BE49-F238E27FC236}">
                    <a16:creationId xmlns:a16="http://schemas.microsoft.com/office/drawing/2014/main" id="{3176BAAA-16F0-41F1-ABC9-A490A89FDCE9}"/>
                  </a:ext>
                </a:extLst>
              </p:cNvPr>
              <p:cNvSpPr/>
              <p:nvPr/>
            </p:nvSpPr>
            <p:spPr bwMode="auto">
              <a:xfrm>
                <a:off x="8526463" y="3387726"/>
                <a:ext cx="34925" cy="87313"/>
              </a:xfrm>
              <a:custGeom>
                <a:avLst/>
                <a:gdLst>
                  <a:gd name="T0" fmla="*/ 2 w 4"/>
                  <a:gd name="T1" fmla="*/ 0 h 10"/>
                  <a:gd name="T2" fmla="*/ 0 w 4"/>
                  <a:gd name="T3" fmla="*/ 0 h 10"/>
                  <a:gd name="T4" fmla="*/ 0 w 4"/>
                  <a:gd name="T5" fmla="*/ 8 h 10"/>
                  <a:gd name="T6" fmla="*/ 2 w 4"/>
                  <a:gd name="T7" fmla="*/ 10 h 10"/>
                  <a:gd name="T8" fmla="*/ 4 w 4"/>
                  <a:gd name="T9" fmla="*/ 8 h 10"/>
                  <a:gd name="T10" fmla="*/ 3 w 4"/>
                  <a:gd name="T11" fmla="*/ 0 h 10"/>
                  <a:gd name="T12" fmla="*/ 2 w 4"/>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4" h="10">
                    <a:moveTo>
                      <a:pt x="2" y="0"/>
                    </a:moveTo>
                    <a:cubicBezTo>
                      <a:pt x="1" y="0"/>
                      <a:pt x="1" y="0"/>
                      <a:pt x="0" y="0"/>
                    </a:cubicBezTo>
                    <a:cubicBezTo>
                      <a:pt x="0" y="8"/>
                      <a:pt x="0" y="8"/>
                      <a:pt x="0" y="8"/>
                    </a:cubicBezTo>
                    <a:cubicBezTo>
                      <a:pt x="2" y="10"/>
                      <a:pt x="2" y="10"/>
                      <a:pt x="2" y="10"/>
                    </a:cubicBezTo>
                    <a:cubicBezTo>
                      <a:pt x="4" y="8"/>
                      <a:pt x="4" y="8"/>
                      <a:pt x="4" y="8"/>
                    </a:cubicBezTo>
                    <a:cubicBezTo>
                      <a:pt x="3" y="0"/>
                      <a:pt x="3" y="0"/>
                      <a:pt x="3" y="0"/>
                    </a:cubicBezTo>
                    <a:cubicBezTo>
                      <a:pt x="3"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31" name="Freeform 71">
                <a:extLst>
                  <a:ext uri="{FF2B5EF4-FFF2-40B4-BE49-F238E27FC236}">
                    <a16:creationId xmlns:a16="http://schemas.microsoft.com/office/drawing/2014/main" id="{69CFFCAE-BDDD-49AA-9771-87F3921D53AF}"/>
                  </a:ext>
                </a:extLst>
              </p:cNvPr>
              <p:cNvSpPr/>
              <p:nvPr/>
            </p:nvSpPr>
            <p:spPr bwMode="auto">
              <a:xfrm>
                <a:off x="8466138" y="3195638"/>
                <a:ext cx="147638" cy="174625"/>
              </a:xfrm>
              <a:custGeom>
                <a:avLst/>
                <a:gdLst>
                  <a:gd name="T0" fmla="*/ 17 w 17"/>
                  <a:gd name="T1" fmla="*/ 13 h 20"/>
                  <a:gd name="T2" fmla="*/ 9 w 17"/>
                  <a:gd name="T3" fmla="*/ 20 h 20"/>
                  <a:gd name="T4" fmla="*/ 0 w 17"/>
                  <a:gd name="T5" fmla="*/ 13 h 20"/>
                  <a:gd name="T6" fmla="*/ 0 w 17"/>
                  <a:gd name="T7" fmla="*/ 8 h 20"/>
                  <a:gd name="T8" fmla="*/ 9 w 17"/>
                  <a:gd name="T9" fmla="*/ 0 h 20"/>
                  <a:gd name="T10" fmla="*/ 17 w 17"/>
                  <a:gd name="T11" fmla="*/ 8 h 20"/>
                  <a:gd name="T12" fmla="*/ 17 w 17"/>
                  <a:gd name="T13" fmla="*/ 13 h 20"/>
                </a:gdLst>
                <a:ahLst/>
                <a:cxnLst>
                  <a:cxn ang="0">
                    <a:pos x="T0" y="T1"/>
                  </a:cxn>
                  <a:cxn ang="0">
                    <a:pos x="T2" y="T3"/>
                  </a:cxn>
                  <a:cxn ang="0">
                    <a:pos x="T4" y="T5"/>
                  </a:cxn>
                  <a:cxn ang="0">
                    <a:pos x="T6" y="T7"/>
                  </a:cxn>
                  <a:cxn ang="0">
                    <a:pos x="T8" y="T9"/>
                  </a:cxn>
                  <a:cxn ang="0">
                    <a:pos x="T10" y="T11"/>
                  </a:cxn>
                  <a:cxn ang="0">
                    <a:pos x="T12" y="T13"/>
                  </a:cxn>
                </a:cxnLst>
                <a:rect l="0" t="0" r="r" b="b"/>
                <a:pathLst>
                  <a:path w="17" h="20">
                    <a:moveTo>
                      <a:pt x="17" y="13"/>
                    </a:moveTo>
                    <a:cubicBezTo>
                      <a:pt x="17" y="17"/>
                      <a:pt x="13" y="20"/>
                      <a:pt x="9" y="20"/>
                    </a:cubicBezTo>
                    <a:cubicBezTo>
                      <a:pt x="4" y="20"/>
                      <a:pt x="0" y="17"/>
                      <a:pt x="0" y="13"/>
                    </a:cubicBezTo>
                    <a:cubicBezTo>
                      <a:pt x="0" y="8"/>
                      <a:pt x="0" y="8"/>
                      <a:pt x="0" y="8"/>
                    </a:cubicBezTo>
                    <a:cubicBezTo>
                      <a:pt x="0" y="4"/>
                      <a:pt x="4" y="0"/>
                      <a:pt x="9" y="0"/>
                    </a:cubicBezTo>
                    <a:cubicBezTo>
                      <a:pt x="13" y="0"/>
                      <a:pt x="17" y="4"/>
                      <a:pt x="17" y="8"/>
                    </a:cubicBezTo>
                    <a:lnTo>
                      <a:pt x="17"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32" name="Rectangle 72">
                <a:extLst>
                  <a:ext uri="{FF2B5EF4-FFF2-40B4-BE49-F238E27FC236}">
                    <a16:creationId xmlns:a16="http://schemas.microsoft.com/office/drawing/2014/main" id="{8750FBAA-9843-405F-BCF9-954898301E12}"/>
                  </a:ext>
                </a:extLst>
              </p:cNvPr>
              <p:cNvSpPr>
                <a:spLocks noChangeArrowheads="1"/>
              </p:cNvSpPr>
              <p:nvPr/>
            </p:nvSpPr>
            <p:spPr bwMode="auto">
              <a:xfrm>
                <a:off x="8743950" y="3265488"/>
                <a:ext cx="27940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33" name="Rectangle 73">
                <a:extLst>
                  <a:ext uri="{FF2B5EF4-FFF2-40B4-BE49-F238E27FC236}">
                    <a16:creationId xmlns:a16="http://schemas.microsoft.com/office/drawing/2014/main" id="{2C607678-3DCD-4DE8-BEC6-A7DAD02A4ADF}"/>
                  </a:ext>
                </a:extLst>
              </p:cNvPr>
              <p:cNvSpPr>
                <a:spLocks noChangeArrowheads="1"/>
              </p:cNvSpPr>
              <p:nvPr/>
            </p:nvSpPr>
            <p:spPr bwMode="auto">
              <a:xfrm>
                <a:off x="8743950" y="3352801"/>
                <a:ext cx="27940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grpSp>
        <p:sp>
          <p:nvSpPr>
            <p:cNvPr id="54" name="Freeform 74">
              <a:extLst>
                <a:ext uri="{FF2B5EF4-FFF2-40B4-BE49-F238E27FC236}">
                  <a16:creationId xmlns:a16="http://schemas.microsoft.com/office/drawing/2014/main" id="{1FF4664D-93CB-479D-8B38-A14E59DC506A}"/>
                </a:ext>
              </a:extLst>
            </p:cNvPr>
            <p:cNvSpPr>
              <a:spLocks noEditPoints="1"/>
            </p:cNvSpPr>
            <p:nvPr/>
          </p:nvSpPr>
          <p:spPr bwMode="auto">
            <a:xfrm>
              <a:off x="930763" y="3292623"/>
              <a:ext cx="704851" cy="585788"/>
            </a:xfrm>
            <a:custGeom>
              <a:avLst/>
              <a:gdLst>
                <a:gd name="T0" fmla="*/ 39 w 81"/>
                <a:gd name="T1" fmla="*/ 35 h 67"/>
                <a:gd name="T2" fmla="*/ 37 w 81"/>
                <a:gd name="T3" fmla="*/ 28 h 67"/>
                <a:gd name="T4" fmla="*/ 41 w 81"/>
                <a:gd name="T5" fmla="*/ 43 h 67"/>
                <a:gd name="T6" fmla="*/ 44 w 81"/>
                <a:gd name="T7" fmla="*/ 51 h 67"/>
                <a:gd name="T8" fmla="*/ 44 w 81"/>
                <a:gd name="T9" fmla="*/ 46 h 67"/>
                <a:gd name="T10" fmla="*/ 64 w 81"/>
                <a:gd name="T11" fmla="*/ 13 h 67"/>
                <a:gd name="T12" fmla="*/ 62 w 81"/>
                <a:gd name="T13" fmla="*/ 17 h 67"/>
                <a:gd name="T14" fmla="*/ 56 w 81"/>
                <a:gd name="T15" fmla="*/ 17 h 67"/>
                <a:gd name="T16" fmla="*/ 55 w 81"/>
                <a:gd name="T17" fmla="*/ 13 h 67"/>
                <a:gd name="T18" fmla="*/ 25 w 81"/>
                <a:gd name="T19" fmla="*/ 17 h 67"/>
                <a:gd name="T20" fmla="*/ 19 w 81"/>
                <a:gd name="T21" fmla="*/ 17 h 67"/>
                <a:gd name="T22" fmla="*/ 19 w 81"/>
                <a:gd name="T23" fmla="*/ 13 h 67"/>
                <a:gd name="T24" fmla="*/ 0 w 81"/>
                <a:gd name="T25" fmla="*/ 30 h 67"/>
                <a:gd name="T26" fmla="*/ 17 w 81"/>
                <a:gd name="T27" fmla="*/ 67 h 67"/>
                <a:gd name="T28" fmla="*/ 81 w 81"/>
                <a:gd name="T29" fmla="*/ 50 h 67"/>
                <a:gd name="T30" fmla="*/ 64 w 81"/>
                <a:gd name="T31" fmla="*/ 13 h 67"/>
                <a:gd name="T32" fmla="*/ 41 w 81"/>
                <a:gd name="T33" fmla="*/ 54 h 67"/>
                <a:gd name="T34" fmla="*/ 39 w 81"/>
                <a:gd name="T35" fmla="*/ 57 h 67"/>
                <a:gd name="T36" fmla="*/ 32 w 81"/>
                <a:gd name="T37" fmla="*/ 51 h 67"/>
                <a:gd name="T38" fmla="*/ 33 w 81"/>
                <a:gd name="T39" fmla="*/ 45 h 67"/>
                <a:gd name="T40" fmla="*/ 39 w 81"/>
                <a:gd name="T41" fmla="*/ 42 h 67"/>
                <a:gd name="T42" fmla="*/ 32 w 81"/>
                <a:gd name="T43" fmla="*/ 33 h 67"/>
                <a:gd name="T44" fmla="*/ 39 w 81"/>
                <a:gd name="T45" fmla="*/ 25 h 67"/>
                <a:gd name="T46" fmla="*/ 41 w 81"/>
                <a:gd name="T47" fmla="*/ 23 h 67"/>
                <a:gd name="T48" fmla="*/ 48 w 81"/>
                <a:gd name="T49" fmla="*/ 28 h 67"/>
                <a:gd name="T50" fmla="*/ 46 w 81"/>
                <a:gd name="T51" fmla="*/ 34 h 67"/>
                <a:gd name="T52" fmla="*/ 41 w 81"/>
                <a:gd name="T53" fmla="*/ 27 h 67"/>
                <a:gd name="T54" fmla="*/ 48 w 81"/>
                <a:gd name="T55" fmla="*/ 42 h 67"/>
                <a:gd name="T56" fmla="*/ 47 w 81"/>
                <a:gd name="T57" fmla="*/ 52 h 67"/>
                <a:gd name="T58" fmla="*/ 34 w 81"/>
                <a:gd name="T59" fmla="*/ 3 h 67"/>
                <a:gd name="T60" fmla="*/ 56 w 81"/>
                <a:gd name="T61" fmla="*/ 13 h 67"/>
                <a:gd name="T62" fmla="*/ 61 w 81"/>
                <a:gd name="T63" fmla="*/ 16 h 67"/>
                <a:gd name="T64" fmla="*/ 50 w 81"/>
                <a:gd name="T65" fmla="*/ 0 h 67"/>
                <a:gd name="T66" fmla="*/ 20 w 81"/>
                <a:gd name="T67" fmla="*/ 13 h 67"/>
                <a:gd name="T68" fmla="*/ 24 w 81"/>
                <a:gd name="T69" fmla="*/ 1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1" h="67">
                  <a:moveTo>
                    <a:pt x="35" y="30"/>
                  </a:moveTo>
                  <a:cubicBezTo>
                    <a:pt x="35" y="32"/>
                    <a:pt x="37" y="33"/>
                    <a:pt x="39" y="35"/>
                  </a:cubicBezTo>
                  <a:cubicBezTo>
                    <a:pt x="39" y="27"/>
                    <a:pt x="39" y="27"/>
                    <a:pt x="39" y="27"/>
                  </a:cubicBezTo>
                  <a:cubicBezTo>
                    <a:pt x="38" y="27"/>
                    <a:pt x="37" y="27"/>
                    <a:pt x="37" y="28"/>
                  </a:cubicBezTo>
                  <a:cubicBezTo>
                    <a:pt x="36" y="29"/>
                    <a:pt x="35" y="29"/>
                    <a:pt x="35" y="30"/>
                  </a:cubicBezTo>
                  <a:close/>
                  <a:moveTo>
                    <a:pt x="41" y="43"/>
                  </a:moveTo>
                  <a:cubicBezTo>
                    <a:pt x="41" y="52"/>
                    <a:pt x="41" y="52"/>
                    <a:pt x="41" y="52"/>
                  </a:cubicBezTo>
                  <a:cubicBezTo>
                    <a:pt x="42" y="52"/>
                    <a:pt x="43" y="52"/>
                    <a:pt x="44" y="51"/>
                  </a:cubicBezTo>
                  <a:cubicBezTo>
                    <a:pt x="45" y="50"/>
                    <a:pt x="45" y="49"/>
                    <a:pt x="45" y="48"/>
                  </a:cubicBezTo>
                  <a:cubicBezTo>
                    <a:pt x="45" y="47"/>
                    <a:pt x="45" y="47"/>
                    <a:pt x="44" y="46"/>
                  </a:cubicBezTo>
                  <a:cubicBezTo>
                    <a:pt x="44" y="45"/>
                    <a:pt x="43" y="44"/>
                    <a:pt x="41" y="43"/>
                  </a:cubicBezTo>
                  <a:close/>
                  <a:moveTo>
                    <a:pt x="64" y="13"/>
                  </a:moveTo>
                  <a:cubicBezTo>
                    <a:pt x="62" y="13"/>
                    <a:pt x="62" y="13"/>
                    <a:pt x="62" y="13"/>
                  </a:cubicBezTo>
                  <a:cubicBezTo>
                    <a:pt x="62" y="14"/>
                    <a:pt x="62" y="15"/>
                    <a:pt x="62" y="17"/>
                  </a:cubicBezTo>
                  <a:cubicBezTo>
                    <a:pt x="62" y="17"/>
                    <a:pt x="62" y="17"/>
                    <a:pt x="62" y="17"/>
                  </a:cubicBezTo>
                  <a:cubicBezTo>
                    <a:pt x="56" y="17"/>
                    <a:pt x="56" y="17"/>
                    <a:pt x="56" y="17"/>
                  </a:cubicBezTo>
                  <a:cubicBezTo>
                    <a:pt x="56" y="17"/>
                    <a:pt x="56" y="17"/>
                    <a:pt x="56" y="17"/>
                  </a:cubicBezTo>
                  <a:cubicBezTo>
                    <a:pt x="56" y="15"/>
                    <a:pt x="56" y="14"/>
                    <a:pt x="55" y="13"/>
                  </a:cubicBezTo>
                  <a:cubicBezTo>
                    <a:pt x="26" y="13"/>
                    <a:pt x="26" y="13"/>
                    <a:pt x="26" y="13"/>
                  </a:cubicBezTo>
                  <a:cubicBezTo>
                    <a:pt x="25" y="14"/>
                    <a:pt x="25" y="15"/>
                    <a:pt x="25" y="17"/>
                  </a:cubicBezTo>
                  <a:cubicBezTo>
                    <a:pt x="25" y="17"/>
                    <a:pt x="25" y="17"/>
                    <a:pt x="25" y="17"/>
                  </a:cubicBezTo>
                  <a:cubicBezTo>
                    <a:pt x="19" y="17"/>
                    <a:pt x="19" y="17"/>
                    <a:pt x="19" y="17"/>
                  </a:cubicBezTo>
                  <a:cubicBezTo>
                    <a:pt x="19" y="17"/>
                    <a:pt x="19" y="17"/>
                    <a:pt x="19" y="17"/>
                  </a:cubicBezTo>
                  <a:cubicBezTo>
                    <a:pt x="19" y="15"/>
                    <a:pt x="19" y="14"/>
                    <a:pt x="19" y="13"/>
                  </a:cubicBezTo>
                  <a:cubicBezTo>
                    <a:pt x="17" y="13"/>
                    <a:pt x="17" y="13"/>
                    <a:pt x="17" y="13"/>
                  </a:cubicBezTo>
                  <a:cubicBezTo>
                    <a:pt x="8" y="13"/>
                    <a:pt x="0" y="20"/>
                    <a:pt x="0" y="30"/>
                  </a:cubicBezTo>
                  <a:cubicBezTo>
                    <a:pt x="0" y="50"/>
                    <a:pt x="0" y="50"/>
                    <a:pt x="0" y="50"/>
                  </a:cubicBezTo>
                  <a:cubicBezTo>
                    <a:pt x="0" y="59"/>
                    <a:pt x="8" y="67"/>
                    <a:pt x="17" y="67"/>
                  </a:cubicBezTo>
                  <a:cubicBezTo>
                    <a:pt x="64" y="67"/>
                    <a:pt x="64" y="67"/>
                    <a:pt x="64" y="67"/>
                  </a:cubicBezTo>
                  <a:cubicBezTo>
                    <a:pt x="73" y="67"/>
                    <a:pt x="81" y="59"/>
                    <a:pt x="81" y="50"/>
                  </a:cubicBezTo>
                  <a:cubicBezTo>
                    <a:pt x="81" y="30"/>
                    <a:pt x="81" y="30"/>
                    <a:pt x="81" y="30"/>
                  </a:cubicBezTo>
                  <a:cubicBezTo>
                    <a:pt x="81" y="20"/>
                    <a:pt x="73" y="13"/>
                    <a:pt x="64" y="13"/>
                  </a:cubicBezTo>
                  <a:close/>
                  <a:moveTo>
                    <a:pt x="47" y="52"/>
                  </a:moveTo>
                  <a:cubicBezTo>
                    <a:pt x="45" y="53"/>
                    <a:pt x="43" y="54"/>
                    <a:pt x="41" y="54"/>
                  </a:cubicBezTo>
                  <a:cubicBezTo>
                    <a:pt x="41" y="57"/>
                    <a:pt x="41" y="57"/>
                    <a:pt x="41" y="57"/>
                  </a:cubicBezTo>
                  <a:cubicBezTo>
                    <a:pt x="39" y="57"/>
                    <a:pt x="39" y="57"/>
                    <a:pt x="39" y="57"/>
                  </a:cubicBezTo>
                  <a:cubicBezTo>
                    <a:pt x="39" y="54"/>
                    <a:pt x="39" y="54"/>
                    <a:pt x="39" y="54"/>
                  </a:cubicBezTo>
                  <a:cubicBezTo>
                    <a:pt x="36" y="54"/>
                    <a:pt x="34" y="53"/>
                    <a:pt x="32" y="51"/>
                  </a:cubicBezTo>
                  <a:cubicBezTo>
                    <a:pt x="33" y="45"/>
                    <a:pt x="33" y="45"/>
                    <a:pt x="33" y="45"/>
                  </a:cubicBezTo>
                  <a:cubicBezTo>
                    <a:pt x="33" y="45"/>
                    <a:pt x="33" y="45"/>
                    <a:pt x="33" y="45"/>
                  </a:cubicBezTo>
                  <a:cubicBezTo>
                    <a:pt x="34" y="50"/>
                    <a:pt x="36" y="52"/>
                    <a:pt x="39" y="52"/>
                  </a:cubicBezTo>
                  <a:cubicBezTo>
                    <a:pt x="39" y="42"/>
                    <a:pt x="39" y="42"/>
                    <a:pt x="39" y="42"/>
                  </a:cubicBezTo>
                  <a:cubicBezTo>
                    <a:pt x="36" y="40"/>
                    <a:pt x="34" y="38"/>
                    <a:pt x="33" y="37"/>
                  </a:cubicBezTo>
                  <a:cubicBezTo>
                    <a:pt x="32" y="36"/>
                    <a:pt x="32" y="34"/>
                    <a:pt x="32" y="33"/>
                  </a:cubicBezTo>
                  <a:cubicBezTo>
                    <a:pt x="32" y="31"/>
                    <a:pt x="33" y="29"/>
                    <a:pt x="34" y="28"/>
                  </a:cubicBezTo>
                  <a:cubicBezTo>
                    <a:pt x="36" y="26"/>
                    <a:pt x="37" y="26"/>
                    <a:pt x="39" y="25"/>
                  </a:cubicBezTo>
                  <a:cubicBezTo>
                    <a:pt x="39" y="23"/>
                    <a:pt x="39" y="23"/>
                    <a:pt x="39" y="23"/>
                  </a:cubicBezTo>
                  <a:cubicBezTo>
                    <a:pt x="41" y="23"/>
                    <a:pt x="41" y="23"/>
                    <a:pt x="41" y="23"/>
                  </a:cubicBezTo>
                  <a:cubicBezTo>
                    <a:pt x="41" y="25"/>
                    <a:pt x="41" y="25"/>
                    <a:pt x="41" y="25"/>
                  </a:cubicBezTo>
                  <a:cubicBezTo>
                    <a:pt x="44" y="26"/>
                    <a:pt x="46" y="26"/>
                    <a:pt x="48" y="28"/>
                  </a:cubicBezTo>
                  <a:cubicBezTo>
                    <a:pt x="47" y="34"/>
                    <a:pt x="47" y="34"/>
                    <a:pt x="47" y="34"/>
                  </a:cubicBezTo>
                  <a:cubicBezTo>
                    <a:pt x="46" y="34"/>
                    <a:pt x="46" y="34"/>
                    <a:pt x="46" y="34"/>
                  </a:cubicBezTo>
                  <a:cubicBezTo>
                    <a:pt x="46" y="31"/>
                    <a:pt x="46" y="30"/>
                    <a:pt x="45" y="29"/>
                  </a:cubicBezTo>
                  <a:cubicBezTo>
                    <a:pt x="44" y="27"/>
                    <a:pt x="42" y="27"/>
                    <a:pt x="41" y="27"/>
                  </a:cubicBezTo>
                  <a:cubicBezTo>
                    <a:pt x="41" y="36"/>
                    <a:pt x="41" y="36"/>
                    <a:pt x="41" y="36"/>
                  </a:cubicBezTo>
                  <a:cubicBezTo>
                    <a:pt x="44" y="38"/>
                    <a:pt x="47" y="40"/>
                    <a:pt x="48" y="42"/>
                  </a:cubicBezTo>
                  <a:cubicBezTo>
                    <a:pt x="49" y="43"/>
                    <a:pt x="49" y="45"/>
                    <a:pt x="49" y="47"/>
                  </a:cubicBezTo>
                  <a:cubicBezTo>
                    <a:pt x="49" y="49"/>
                    <a:pt x="49" y="50"/>
                    <a:pt x="47" y="52"/>
                  </a:cubicBezTo>
                  <a:close/>
                  <a:moveTo>
                    <a:pt x="25" y="13"/>
                  </a:moveTo>
                  <a:cubicBezTo>
                    <a:pt x="26" y="7"/>
                    <a:pt x="29" y="3"/>
                    <a:pt x="34" y="3"/>
                  </a:cubicBezTo>
                  <a:cubicBezTo>
                    <a:pt x="47" y="3"/>
                    <a:pt x="47" y="3"/>
                    <a:pt x="47" y="3"/>
                  </a:cubicBezTo>
                  <a:cubicBezTo>
                    <a:pt x="52" y="3"/>
                    <a:pt x="55" y="7"/>
                    <a:pt x="56" y="13"/>
                  </a:cubicBezTo>
                  <a:cubicBezTo>
                    <a:pt x="57" y="14"/>
                    <a:pt x="57" y="15"/>
                    <a:pt x="57" y="16"/>
                  </a:cubicBezTo>
                  <a:cubicBezTo>
                    <a:pt x="61" y="16"/>
                    <a:pt x="61" y="16"/>
                    <a:pt x="61" y="16"/>
                  </a:cubicBezTo>
                  <a:cubicBezTo>
                    <a:pt x="61" y="15"/>
                    <a:pt x="61" y="14"/>
                    <a:pt x="61" y="13"/>
                  </a:cubicBezTo>
                  <a:cubicBezTo>
                    <a:pt x="59" y="5"/>
                    <a:pt x="55" y="0"/>
                    <a:pt x="50" y="0"/>
                  </a:cubicBezTo>
                  <a:cubicBezTo>
                    <a:pt x="31" y="0"/>
                    <a:pt x="31" y="0"/>
                    <a:pt x="31" y="0"/>
                  </a:cubicBezTo>
                  <a:cubicBezTo>
                    <a:pt x="26" y="0"/>
                    <a:pt x="22" y="5"/>
                    <a:pt x="20" y="13"/>
                  </a:cubicBezTo>
                  <a:cubicBezTo>
                    <a:pt x="20" y="14"/>
                    <a:pt x="20" y="15"/>
                    <a:pt x="20" y="16"/>
                  </a:cubicBezTo>
                  <a:cubicBezTo>
                    <a:pt x="24" y="16"/>
                    <a:pt x="24" y="16"/>
                    <a:pt x="24" y="16"/>
                  </a:cubicBezTo>
                  <a:cubicBezTo>
                    <a:pt x="24" y="15"/>
                    <a:pt x="24" y="14"/>
                    <a:pt x="25" y="13"/>
                  </a:cubicBezTo>
                  <a:close/>
                </a:path>
              </a:pathLst>
            </a:custGeom>
            <a:grpFill/>
            <a:ln>
              <a:noFill/>
            </a:ln>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grpSp>
          <p:nvGrpSpPr>
            <p:cNvPr id="55" name="组合 54">
              <a:extLst>
                <a:ext uri="{FF2B5EF4-FFF2-40B4-BE49-F238E27FC236}">
                  <a16:creationId xmlns:a16="http://schemas.microsoft.com/office/drawing/2014/main" id="{FE4ABB84-EADD-4D02-8FAE-1BA202E9B428}"/>
                </a:ext>
              </a:extLst>
            </p:cNvPr>
            <p:cNvGrpSpPr/>
            <p:nvPr/>
          </p:nvGrpSpPr>
          <p:grpSpPr>
            <a:xfrm>
              <a:off x="10616101" y="3292623"/>
              <a:ext cx="704851" cy="585788"/>
              <a:chOff x="10545763" y="3073401"/>
              <a:chExt cx="704850" cy="585788"/>
            </a:xfrm>
            <a:grpFill/>
          </p:grpSpPr>
          <p:sp>
            <p:nvSpPr>
              <p:cNvPr id="126" name="Freeform 75">
                <a:extLst>
                  <a:ext uri="{FF2B5EF4-FFF2-40B4-BE49-F238E27FC236}">
                    <a16:creationId xmlns:a16="http://schemas.microsoft.com/office/drawing/2014/main" id="{327BB0B0-A87E-4641-B1BB-E494EDBC27A3}"/>
                  </a:ext>
                </a:extLst>
              </p:cNvPr>
              <p:cNvSpPr>
                <a:spLocks noEditPoints="1"/>
              </p:cNvSpPr>
              <p:nvPr/>
            </p:nvSpPr>
            <p:spPr bwMode="auto">
              <a:xfrm>
                <a:off x="10545763" y="3187701"/>
                <a:ext cx="704850" cy="471488"/>
              </a:xfrm>
              <a:custGeom>
                <a:avLst/>
                <a:gdLst>
                  <a:gd name="T0" fmla="*/ 64 w 81"/>
                  <a:gd name="T1" fmla="*/ 0 h 54"/>
                  <a:gd name="T2" fmla="*/ 62 w 81"/>
                  <a:gd name="T3" fmla="*/ 0 h 54"/>
                  <a:gd name="T4" fmla="*/ 62 w 81"/>
                  <a:gd name="T5" fmla="*/ 4 h 54"/>
                  <a:gd name="T6" fmla="*/ 62 w 81"/>
                  <a:gd name="T7" fmla="*/ 4 h 54"/>
                  <a:gd name="T8" fmla="*/ 56 w 81"/>
                  <a:gd name="T9" fmla="*/ 4 h 54"/>
                  <a:gd name="T10" fmla="*/ 56 w 81"/>
                  <a:gd name="T11" fmla="*/ 4 h 54"/>
                  <a:gd name="T12" fmla="*/ 56 w 81"/>
                  <a:gd name="T13" fmla="*/ 0 h 54"/>
                  <a:gd name="T14" fmla="*/ 26 w 81"/>
                  <a:gd name="T15" fmla="*/ 0 h 54"/>
                  <a:gd name="T16" fmla="*/ 25 w 81"/>
                  <a:gd name="T17" fmla="*/ 4 h 54"/>
                  <a:gd name="T18" fmla="*/ 25 w 81"/>
                  <a:gd name="T19" fmla="*/ 4 h 54"/>
                  <a:gd name="T20" fmla="*/ 19 w 81"/>
                  <a:gd name="T21" fmla="*/ 4 h 54"/>
                  <a:gd name="T22" fmla="*/ 19 w 81"/>
                  <a:gd name="T23" fmla="*/ 4 h 54"/>
                  <a:gd name="T24" fmla="*/ 20 w 81"/>
                  <a:gd name="T25" fmla="*/ 0 h 54"/>
                  <a:gd name="T26" fmla="*/ 17 w 81"/>
                  <a:gd name="T27" fmla="*/ 0 h 54"/>
                  <a:gd name="T28" fmla="*/ 0 w 81"/>
                  <a:gd name="T29" fmla="*/ 17 h 54"/>
                  <a:gd name="T30" fmla="*/ 0 w 81"/>
                  <a:gd name="T31" fmla="*/ 37 h 54"/>
                  <a:gd name="T32" fmla="*/ 17 w 81"/>
                  <a:gd name="T33" fmla="*/ 54 h 54"/>
                  <a:gd name="T34" fmla="*/ 64 w 81"/>
                  <a:gd name="T35" fmla="*/ 54 h 54"/>
                  <a:gd name="T36" fmla="*/ 81 w 81"/>
                  <a:gd name="T37" fmla="*/ 37 h 54"/>
                  <a:gd name="T38" fmla="*/ 81 w 81"/>
                  <a:gd name="T39" fmla="*/ 17 h 54"/>
                  <a:gd name="T40" fmla="*/ 64 w 81"/>
                  <a:gd name="T41" fmla="*/ 0 h 54"/>
                  <a:gd name="T42" fmla="*/ 45 w 81"/>
                  <a:gd name="T43" fmla="*/ 38 h 54"/>
                  <a:gd name="T44" fmla="*/ 36 w 81"/>
                  <a:gd name="T45" fmla="*/ 35 h 54"/>
                  <a:gd name="T46" fmla="*/ 33 w 81"/>
                  <a:gd name="T47" fmla="*/ 29 h 54"/>
                  <a:gd name="T48" fmla="*/ 30 w 81"/>
                  <a:gd name="T49" fmla="*/ 29 h 54"/>
                  <a:gd name="T50" fmla="*/ 30 w 81"/>
                  <a:gd name="T51" fmla="*/ 27 h 54"/>
                  <a:gd name="T52" fmla="*/ 33 w 81"/>
                  <a:gd name="T53" fmla="*/ 27 h 54"/>
                  <a:gd name="T54" fmla="*/ 33 w 81"/>
                  <a:gd name="T55" fmla="*/ 25 h 54"/>
                  <a:gd name="T56" fmla="*/ 33 w 81"/>
                  <a:gd name="T57" fmla="*/ 24 h 54"/>
                  <a:gd name="T58" fmla="*/ 30 w 81"/>
                  <a:gd name="T59" fmla="*/ 24 h 54"/>
                  <a:gd name="T60" fmla="*/ 30 w 81"/>
                  <a:gd name="T61" fmla="*/ 21 h 54"/>
                  <a:gd name="T62" fmla="*/ 33 w 81"/>
                  <a:gd name="T63" fmla="*/ 21 h 54"/>
                  <a:gd name="T64" fmla="*/ 36 w 81"/>
                  <a:gd name="T65" fmla="*/ 16 h 54"/>
                  <a:gd name="T66" fmla="*/ 46 w 81"/>
                  <a:gd name="T67" fmla="*/ 12 h 54"/>
                  <a:gd name="T68" fmla="*/ 51 w 81"/>
                  <a:gd name="T69" fmla="*/ 13 h 54"/>
                  <a:gd name="T70" fmla="*/ 51 w 81"/>
                  <a:gd name="T71" fmla="*/ 16 h 54"/>
                  <a:gd name="T72" fmla="*/ 45 w 81"/>
                  <a:gd name="T73" fmla="*/ 15 h 54"/>
                  <a:gd name="T74" fmla="*/ 39 w 81"/>
                  <a:gd name="T75" fmla="*/ 18 h 54"/>
                  <a:gd name="T76" fmla="*/ 37 w 81"/>
                  <a:gd name="T77" fmla="*/ 21 h 54"/>
                  <a:gd name="T78" fmla="*/ 50 w 81"/>
                  <a:gd name="T79" fmla="*/ 21 h 54"/>
                  <a:gd name="T80" fmla="*/ 50 w 81"/>
                  <a:gd name="T81" fmla="*/ 24 h 54"/>
                  <a:gd name="T82" fmla="*/ 37 w 81"/>
                  <a:gd name="T83" fmla="*/ 24 h 54"/>
                  <a:gd name="T84" fmla="*/ 37 w 81"/>
                  <a:gd name="T85" fmla="*/ 25 h 54"/>
                  <a:gd name="T86" fmla="*/ 37 w 81"/>
                  <a:gd name="T87" fmla="*/ 27 h 54"/>
                  <a:gd name="T88" fmla="*/ 50 w 81"/>
                  <a:gd name="T89" fmla="*/ 27 h 54"/>
                  <a:gd name="T90" fmla="*/ 50 w 81"/>
                  <a:gd name="T91" fmla="*/ 29 h 54"/>
                  <a:gd name="T92" fmla="*/ 37 w 81"/>
                  <a:gd name="T93" fmla="*/ 29 h 54"/>
                  <a:gd name="T94" fmla="*/ 39 w 81"/>
                  <a:gd name="T95" fmla="*/ 32 h 54"/>
                  <a:gd name="T96" fmla="*/ 45 w 81"/>
                  <a:gd name="T97" fmla="*/ 35 h 54"/>
                  <a:gd name="T98" fmla="*/ 51 w 81"/>
                  <a:gd name="T99" fmla="*/ 34 h 54"/>
                  <a:gd name="T100" fmla="*/ 52 w 81"/>
                  <a:gd name="T101" fmla="*/ 37 h 54"/>
                  <a:gd name="T102" fmla="*/ 45 w 81"/>
                  <a:gd name="T103" fmla="*/ 3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1" h="54">
                    <a:moveTo>
                      <a:pt x="64" y="0"/>
                    </a:moveTo>
                    <a:cubicBezTo>
                      <a:pt x="62" y="0"/>
                      <a:pt x="62" y="0"/>
                      <a:pt x="62" y="0"/>
                    </a:cubicBezTo>
                    <a:cubicBezTo>
                      <a:pt x="62" y="1"/>
                      <a:pt x="62" y="2"/>
                      <a:pt x="62" y="4"/>
                    </a:cubicBezTo>
                    <a:cubicBezTo>
                      <a:pt x="62" y="4"/>
                      <a:pt x="62" y="4"/>
                      <a:pt x="62" y="4"/>
                    </a:cubicBezTo>
                    <a:cubicBezTo>
                      <a:pt x="56" y="4"/>
                      <a:pt x="56" y="4"/>
                      <a:pt x="56" y="4"/>
                    </a:cubicBezTo>
                    <a:cubicBezTo>
                      <a:pt x="56" y="4"/>
                      <a:pt x="56" y="4"/>
                      <a:pt x="56" y="4"/>
                    </a:cubicBezTo>
                    <a:cubicBezTo>
                      <a:pt x="56" y="2"/>
                      <a:pt x="56" y="1"/>
                      <a:pt x="56" y="0"/>
                    </a:cubicBezTo>
                    <a:cubicBezTo>
                      <a:pt x="26" y="0"/>
                      <a:pt x="26" y="0"/>
                      <a:pt x="26" y="0"/>
                    </a:cubicBezTo>
                    <a:cubicBezTo>
                      <a:pt x="26" y="1"/>
                      <a:pt x="26" y="2"/>
                      <a:pt x="25" y="4"/>
                    </a:cubicBezTo>
                    <a:cubicBezTo>
                      <a:pt x="25" y="4"/>
                      <a:pt x="25" y="4"/>
                      <a:pt x="25" y="4"/>
                    </a:cubicBezTo>
                    <a:cubicBezTo>
                      <a:pt x="19" y="4"/>
                      <a:pt x="19" y="4"/>
                      <a:pt x="19" y="4"/>
                    </a:cubicBezTo>
                    <a:cubicBezTo>
                      <a:pt x="19" y="4"/>
                      <a:pt x="19" y="4"/>
                      <a:pt x="19" y="4"/>
                    </a:cubicBezTo>
                    <a:cubicBezTo>
                      <a:pt x="19" y="2"/>
                      <a:pt x="19" y="1"/>
                      <a:pt x="20" y="0"/>
                    </a:cubicBezTo>
                    <a:cubicBezTo>
                      <a:pt x="17" y="0"/>
                      <a:pt x="17" y="0"/>
                      <a:pt x="17" y="0"/>
                    </a:cubicBezTo>
                    <a:cubicBezTo>
                      <a:pt x="8" y="0"/>
                      <a:pt x="0" y="7"/>
                      <a:pt x="0" y="17"/>
                    </a:cubicBezTo>
                    <a:cubicBezTo>
                      <a:pt x="0" y="37"/>
                      <a:pt x="0" y="37"/>
                      <a:pt x="0" y="37"/>
                    </a:cubicBezTo>
                    <a:cubicBezTo>
                      <a:pt x="0" y="46"/>
                      <a:pt x="8" y="54"/>
                      <a:pt x="17" y="54"/>
                    </a:cubicBezTo>
                    <a:cubicBezTo>
                      <a:pt x="64" y="54"/>
                      <a:pt x="64" y="54"/>
                      <a:pt x="64" y="54"/>
                    </a:cubicBezTo>
                    <a:cubicBezTo>
                      <a:pt x="74" y="54"/>
                      <a:pt x="81" y="46"/>
                      <a:pt x="81" y="37"/>
                    </a:cubicBezTo>
                    <a:cubicBezTo>
                      <a:pt x="81" y="17"/>
                      <a:pt x="81" y="17"/>
                      <a:pt x="81" y="17"/>
                    </a:cubicBezTo>
                    <a:cubicBezTo>
                      <a:pt x="81" y="7"/>
                      <a:pt x="74" y="0"/>
                      <a:pt x="64" y="0"/>
                    </a:cubicBezTo>
                    <a:close/>
                    <a:moveTo>
                      <a:pt x="45" y="38"/>
                    </a:moveTo>
                    <a:cubicBezTo>
                      <a:pt x="42" y="38"/>
                      <a:pt x="38" y="37"/>
                      <a:pt x="36" y="35"/>
                    </a:cubicBezTo>
                    <a:cubicBezTo>
                      <a:pt x="35" y="33"/>
                      <a:pt x="34" y="31"/>
                      <a:pt x="33" y="29"/>
                    </a:cubicBezTo>
                    <a:cubicBezTo>
                      <a:pt x="30" y="29"/>
                      <a:pt x="30" y="29"/>
                      <a:pt x="30" y="29"/>
                    </a:cubicBezTo>
                    <a:cubicBezTo>
                      <a:pt x="30" y="27"/>
                      <a:pt x="30" y="27"/>
                      <a:pt x="30" y="27"/>
                    </a:cubicBezTo>
                    <a:cubicBezTo>
                      <a:pt x="33" y="27"/>
                      <a:pt x="33" y="27"/>
                      <a:pt x="33" y="27"/>
                    </a:cubicBezTo>
                    <a:cubicBezTo>
                      <a:pt x="33" y="26"/>
                      <a:pt x="33" y="26"/>
                      <a:pt x="33" y="25"/>
                    </a:cubicBezTo>
                    <a:cubicBezTo>
                      <a:pt x="33" y="25"/>
                      <a:pt x="33" y="24"/>
                      <a:pt x="33" y="24"/>
                    </a:cubicBezTo>
                    <a:cubicBezTo>
                      <a:pt x="30" y="24"/>
                      <a:pt x="30" y="24"/>
                      <a:pt x="30" y="24"/>
                    </a:cubicBezTo>
                    <a:cubicBezTo>
                      <a:pt x="30" y="21"/>
                      <a:pt x="30" y="21"/>
                      <a:pt x="30" y="21"/>
                    </a:cubicBezTo>
                    <a:cubicBezTo>
                      <a:pt x="33" y="21"/>
                      <a:pt x="33" y="21"/>
                      <a:pt x="33" y="21"/>
                    </a:cubicBezTo>
                    <a:cubicBezTo>
                      <a:pt x="34" y="19"/>
                      <a:pt x="35" y="17"/>
                      <a:pt x="36" y="16"/>
                    </a:cubicBezTo>
                    <a:cubicBezTo>
                      <a:pt x="39" y="13"/>
                      <a:pt x="42" y="12"/>
                      <a:pt x="46" y="12"/>
                    </a:cubicBezTo>
                    <a:cubicBezTo>
                      <a:pt x="48" y="12"/>
                      <a:pt x="50" y="13"/>
                      <a:pt x="51" y="13"/>
                    </a:cubicBezTo>
                    <a:cubicBezTo>
                      <a:pt x="51" y="16"/>
                      <a:pt x="51" y="16"/>
                      <a:pt x="51" y="16"/>
                    </a:cubicBezTo>
                    <a:cubicBezTo>
                      <a:pt x="49" y="16"/>
                      <a:pt x="48" y="15"/>
                      <a:pt x="45" y="15"/>
                    </a:cubicBezTo>
                    <a:cubicBezTo>
                      <a:pt x="43" y="15"/>
                      <a:pt x="41" y="16"/>
                      <a:pt x="39" y="18"/>
                    </a:cubicBezTo>
                    <a:cubicBezTo>
                      <a:pt x="38" y="19"/>
                      <a:pt x="38" y="20"/>
                      <a:pt x="37" y="21"/>
                    </a:cubicBezTo>
                    <a:cubicBezTo>
                      <a:pt x="50" y="21"/>
                      <a:pt x="50" y="21"/>
                      <a:pt x="50" y="21"/>
                    </a:cubicBezTo>
                    <a:cubicBezTo>
                      <a:pt x="50" y="24"/>
                      <a:pt x="50" y="24"/>
                      <a:pt x="50" y="24"/>
                    </a:cubicBezTo>
                    <a:cubicBezTo>
                      <a:pt x="37" y="24"/>
                      <a:pt x="37" y="24"/>
                      <a:pt x="37" y="24"/>
                    </a:cubicBezTo>
                    <a:cubicBezTo>
                      <a:pt x="37" y="24"/>
                      <a:pt x="37" y="25"/>
                      <a:pt x="37" y="25"/>
                    </a:cubicBezTo>
                    <a:cubicBezTo>
                      <a:pt x="37" y="26"/>
                      <a:pt x="37" y="26"/>
                      <a:pt x="37" y="27"/>
                    </a:cubicBezTo>
                    <a:cubicBezTo>
                      <a:pt x="50" y="27"/>
                      <a:pt x="50" y="27"/>
                      <a:pt x="50" y="27"/>
                    </a:cubicBezTo>
                    <a:cubicBezTo>
                      <a:pt x="50" y="29"/>
                      <a:pt x="50" y="29"/>
                      <a:pt x="50" y="29"/>
                    </a:cubicBezTo>
                    <a:cubicBezTo>
                      <a:pt x="37" y="29"/>
                      <a:pt x="37" y="29"/>
                      <a:pt x="37" y="29"/>
                    </a:cubicBezTo>
                    <a:cubicBezTo>
                      <a:pt x="38" y="30"/>
                      <a:pt x="38" y="32"/>
                      <a:pt x="39" y="32"/>
                    </a:cubicBezTo>
                    <a:cubicBezTo>
                      <a:pt x="41" y="34"/>
                      <a:pt x="43" y="35"/>
                      <a:pt x="45" y="35"/>
                    </a:cubicBezTo>
                    <a:cubicBezTo>
                      <a:pt x="48" y="35"/>
                      <a:pt x="50" y="34"/>
                      <a:pt x="51" y="34"/>
                    </a:cubicBezTo>
                    <a:cubicBezTo>
                      <a:pt x="52" y="37"/>
                      <a:pt x="52" y="37"/>
                      <a:pt x="52" y="37"/>
                    </a:cubicBezTo>
                    <a:cubicBezTo>
                      <a:pt x="50" y="37"/>
                      <a:pt x="48" y="38"/>
                      <a:pt x="45"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27" name="Freeform 76">
                <a:extLst>
                  <a:ext uri="{FF2B5EF4-FFF2-40B4-BE49-F238E27FC236}">
                    <a16:creationId xmlns:a16="http://schemas.microsoft.com/office/drawing/2014/main" id="{B7100101-C5A9-41FB-ACDF-615CB587B414}"/>
                  </a:ext>
                </a:extLst>
              </p:cNvPr>
              <p:cNvSpPr/>
              <p:nvPr/>
            </p:nvSpPr>
            <p:spPr bwMode="auto">
              <a:xfrm>
                <a:off x="10718800" y="3073401"/>
                <a:ext cx="357188" cy="139700"/>
              </a:xfrm>
              <a:custGeom>
                <a:avLst/>
                <a:gdLst>
                  <a:gd name="T0" fmla="*/ 41 w 41"/>
                  <a:gd name="T1" fmla="*/ 13 h 16"/>
                  <a:gd name="T2" fmla="*/ 30 w 41"/>
                  <a:gd name="T3" fmla="*/ 0 h 16"/>
                  <a:gd name="T4" fmla="*/ 12 w 41"/>
                  <a:gd name="T5" fmla="*/ 0 h 16"/>
                  <a:gd name="T6" fmla="*/ 1 w 41"/>
                  <a:gd name="T7" fmla="*/ 13 h 16"/>
                  <a:gd name="T8" fmla="*/ 0 w 41"/>
                  <a:gd name="T9" fmla="*/ 16 h 16"/>
                  <a:gd name="T10" fmla="*/ 4 w 41"/>
                  <a:gd name="T11" fmla="*/ 16 h 16"/>
                  <a:gd name="T12" fmla="*/ 5 w 41"/>
                  <a:gd name="T13" fmla="*/ 13 h 16"/>
                  <a:gd name="T14" fmla="*/ 14 w 41"/>
                  <a:gd name="T15" fmla="*/ 3 h 16"/>
                  <a:gd name="T16" fmla="*/ 28 w 41"/>
                  <a:gd name="T17" fmla="*/ 3 h 16"/>
                  <a:gd name="T18" fmla="*/ 37 w 41"/>
                  <a:gd name="T19" fmla="*/ 13 h 16"/>
                  <a:gd name="T20" fmla="*/ 37 w 41"/>
                  <a:gd name="T21" fmla="*/ 16 h 16"/>
                  <a:gd name="T22" fmla="*/ 41 w 41"/>
                  <a:gd name="T23" fmla="*/ 16 h 16"/>
                  <a:gd name="T24" fmla="*/ 41 w 41"/>
                  <a:gd name="T25" fmla="*/ 1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16">
                    <a:moveTo>
                      <a:pt x="41" y="13"/>
                    </a:moveTo>
                    <a:cubicBezTo>
                      <a:pt x="39" y="5"/>
                      <a:pt x="35" y="0"/>
                      <a:pt x="30" y="0"/>
                    </a:cubicBezTo>
                    <a:cubicBezTo>
                      <a:pt x="12" y="0"/>
                      <a:pt x="12" y="0"/>
                      <a:pt x="12" y="0"/>
                    </a:cubicBezTo>
                    <a:cubicBezTo>
                      <a:pt x="7" y="0"/>
                      <a:pt x="2" y="5"/>
                      <a:pt x="1" y="13"/>
                    </a:cubicBezTo>
                    <a:cubicBezTo>
                      <a:pt x="0" y="14"/>
                      <a:pt x="0" y="15"/>
                      <a:pt x="0" y="16"/>
                    </a:cubicBezTo>
                    <a:cubicBezTo>
                      <a:pt x="4" y="16"/>
                      <a:pt x="4" y="16"/>
                      <a:pt x="4" y="16"/>
                    </a:cubicBezTo>
                    <a:cubicBezTo>
                      <a:pt x="5" y="15"/>
                      <a:pt x="5" y="14"/>
                      <a:pt x="5" y="13"/>
                    </a:cubicBezTo>
                    <a:cubicBezTo>
                      <a:pt x="6" y="7"/>
                      <a:pt x="10" y="3"/>
                      <a:pt x="14" y="3"/>
                    </a:cubicBezTo>
                    <a:cubicBezTo>
                      <a:pt x="28" y="3"/>
                      <a:pt x="28" y="3"/>
                      <a:pt x="28" y="3"/>
                    </a:cubicBezTo>
                    <a:cubicBezTo>
                      <a:pt x="32" y="3"/>
                      <a:pt x="35" y="7"/>
                      <a:pt x="37" y="13"/>
                    </a:cubicBezTo>
                    <a:cubicBezTo>
                      <a:pt x="37" y="14"/>
                      <a:pt x="37" y="15"/>
                      <a:pt x="37" y="16"/>
                    </a:cubicBezTo>
                    <a:cubicBezTo>
                      <a:pt x="41" y="16"/>
                      <a:pt x="41" y="16"/>
                      <a:pt x="41" y="16"/>
                    </a:cubicBezTo>
                    <a:cubicBezTo>
                      <a:pt x="41" y="15"/>
                      <a:pt x="41" y="14"/>
                      <a:pt x="4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grpSp>
        <p:sp>
          <p:nvSpPr>
            <p:cNvPr id="56" name="Freeform 77">
              <a:extLst>
                <a:ext uri="{FF2B5EF4-FFF2-40B4-BE49-F238E27FC236}">
                  <a16:creationId xmlns:a16="http://schemas.microsoft.com/office/drawing/2014/main" id="{C824992D-34CD-4BCD-9B0C-C4E31C7AB4AE}"/>
                </a:ext>
              </a:extLst>
            </p:cNvPr>
            <p:cNvSpPr>
              <a:spLocks noEditPoints="1"/>
            </p:cNvSpPr>
            <p:nvPr/>
          </p:nvSpPr>
          <p:spPr bwMode="auto">
            <a:xfrm>
              <a:off x="2070588" y="3240235"/>
              <a:ext cx="514351" cy="681039"/>
            </a:xfrm>
            <a:custGeom>
              <a:avLst/>
              <a:gdLst>
                <a:gd name="T0" fmla="*/ 57 w 59"/>
                <a:gd name="T1" fmla="*/ 38 h 78"/>
                <a:gd name="T2" fmla="*/ 37 w 59"/>
                <a:gd name="T3" fmla="*/ 12 h 78"/>
                <a:gd name="T4" fmla="*/ 36 w 59"/>
                <a:gd name="T5" fmla="*/ 10 h 78"/>
                <a:gd name="T6" fmla="*/ 38 w 59"/>
                <a:gd name="T7" fmla="*/ 7 h 78"/>
                <a:gd name="T8" fmla="*/ 41 w 59"/>
                <a:gd name="T9" fmla="*/ 3 h 78"/>
                <a:gd name="T10" fmla="*/ 41 w 59"/>
                <a:gd name="T11" fmla="*/ 2 h 78"/>
                <a:gd name="T12" fmla="*/ 40 w 59"/>
                <a:gd name="T13" fmla="*/ 1 h 78"/>
                <a:gd name="T14" fmla="*/ 36 w 59"/>
                <a:gd name="T15" fmla="*/ 2 h 78"/>
                <a:gd name="T16" fmla="*/ 18 w 59"/>
                <a:gd name="T17" fmla="*/ 2 h 78"/>
                <a:gd name="T18" fmla="*/ 19 w 59"/>
                <a:gd name="T19" fmla="*/ 5 h 78"/>
                <a:gd name="T20" fmla="*/ 22 w 59"/>
                <a:gd name="T21" fmla="*/ 11 h 78"/>
                <a:gd name="T22" fmla="*/ 22 w 59"/>
                <a:gd name="T23" fmla="*/ 13 h 78"/>
                <a:gd name="T24" fmla="*/ 0 w 59"/>
                <a:gd name="T25" fmla="*/ 59 h 78"/>
                <a:gd name="T26" fmla="*/ 29 w 59"/>
                <a:gd name="T27" fmla="*/ 78 h 78"/>
                <a:gd name="T28" fmla="*/ 56 w 59"/>
                <a:gd name="T29" fmla="*/ 70 h 78"/>
                <a:gd name="T30" fmla="*/ 59 w 59"/>
                <a:gd name="T31" fmla="*/ 59 h 78"/>
                <a:gd name="T32" fmla="*/ 20 w 59"/>
                <a:gd name="T33" fmla="*/ 4 h 78"/>
                <a:gd name="T34" fmla="*/ 20 w 59"/>
                <a:gd name="T35" fmla="*/ 3 h 78"/>
                <a:gd name="T36" fmla="*/ 36 w 59"/>
                <a:gd name="T37" fmla="*/ 4 h 78"/>
                <a:gd name="T38" fmla="*/ 37 w 59"/>
                <a:gd name="T39" fmla="*/ 6 h 78"/>
                <a:gd name="T40" fmla="*/ 24 w 59"/>
                <a:gd name="T41" fmla="*/ 8 h 78"/>
                <a:gd name="T42" fmla="*/ 36 w 59"/>
                <a:gd name="T43" fmla="*/ 11 h 78"/>
                <a:gd name="T44" fmla="*/ 36 w 59"/>
                <a:gd name="T45" fmla="*/ 12 h 78"/>
                <a:gd name="T46" fmla="*/ 25 w 59"/>
                <a:gd name="T47" fmla="*/ 13 h 78"/>
                <a:gd name="T48" fmla="*/ 23 w 59"/>
                <a:gd name="T49" fmla="*/ 12 h 78"/>
                <a:gd name="T50" fmla="*/ 23 w 59"/>
                <a:gd name="T51" fmla="*/ 11 h 78"/>
                <a:gd name="T52" fmla="*/ 26 w 59"/>
                <a:gd name="T53" fmla="*/ 11 h 78"/>
                <a:gd name="T54" fmla="*/ 35 w 59"/>
                <a:gd name="T55" fmla="*/ 11 h 78"/>
                <a:gd name="T56" fmla="*/ 55 w 59"/>
                <a:gd name="T57" fmla="*/ 70 h 78"/>
                <a:gd name="T58" fmla="*/ 4 w 59"/>
                <a:gd name="T59" fmla="*/ 70 h 78"/>
                <a:gd name="T60" fmla="*/ 4 w 59"/>
                <a:gd name="T61" fmla="*/ 38 h 78"/>
                <a:gd name="T62" fmla="*/ 4 w 59"/>
                <a:gd name="T63" fmla="*/ 38 h 78"/>
                <a:gd name="T64" fmla="*/ 36 w 59"/>
                <a:gd name="T65" fmla="*/ 15 h 78"/>
                <a:gd name="T66" fmla="*/ 55 w 59"/>
                <a:gd name="T67" fmla="*/ 38 h 78"/>
                <a:gd name="T68" fmla="*/ 56 w 59"/>
                <a:gd name="T69" fmla="*/ 45 h 78"/>
                <a:gd name="T70" fmla="*/ 55 w 59"/>
                <a:gd name="T71" fmla="*/ 70 h 78"/>
                <a:gd name="T72" fmla="*/ 30 w 59"/>
                <a:gd name="T73" fmla="*/ 30 h 78"/>
                <a:gd name="T74" fmla="*/ 36 w 59"/>
                <a:gd name="T75" fmla="*/ 38 h 78"/>
                <a:gd name="T76" fmla="*/ 38 w 59"/>
                <a:gd name="T77" fmla="*/ 38 h 78"/>
                <a:gd name="T78" fmla="*/ 39 w 59"/>
                <a:gd name="T79" fmla="*/ 30 h 78"/>
                <a:gd name="T80" fmla="*/ 30 w 59"/>
                <a:gd name="T81" fmla="*/ 24 h 78"/>
                <a:gd name="T82" fmla="*/ 28 w 59"/>
                <a:gd name="T83" fmla="*/ 25 h 78"/>
                <a:gd name="T84" fmla="*/ 21 w 59"/>
                <a:gd name="T85" fmla="*/ 30 h 78"/>
                <a:gd name="T86" fmla="*/ 20 w 59"/>
                <a:gd name="T87" fmla="*/ 42 h 78"/>
                <a:gd name="T88" fmla="*/ 28 w 59"/>
                <a:gd name="T89" fmla="*/ 60 h 78"/>
                <a:gd name="T90" fmla="*/ 21 w 59"/>
                <a:gd name="T91" fmla="*/ 51 h 78"/>
                <a:gd name="T92" fmla="*/ 18 w 59"/>
                <a:gd name="T93" fmla="*/ 59 h 78"/>
                <a:gd name="T94" fmla="*/ 28 w 59"/>
                <a:gd name="T95" fmla="*/ 63 h 78"/>
                <a:gd name="T96" fmla="*/ 30 w 59"/>
                <a:gd name="T97" fmla="*/ 66 h 78"/>
                <a:gd name="T98" fmla="*/ 38 w 59"/>
                <a:gd name="T99" fmla="*/ 60 h 78"/>
                <a:gd name="T100" fmla="*/ 39 w 59"/>
                <a:gd name="T101" fmla="*/ 47 h 78"/>
                <a:gd name="T102" fmla="*/ 28 w 59"/>
                <a:gd name="T103" fmla="*/ 39 h 78"/>
                <a:gd name="T104" fmla="*/ 25 w 59"/>
                <a:gd name="T105" fmla="*/ 31 h 78"/>
                <a:gd name="T106" fmla="*/ 28 w 59"/>
                <a:gd name="T107" fmla="*/ 39 h 78"/>
                <a:gd name="T108" fmla="*/ 30 w 59"/>
                <a:gd name="T109" fmla="*/ 60 h 78"/>
                <a:gd name="T110" fmla="*/ 34 w 59"/>
                <a:gd name="T111" fmla="*/ 53 h 78"/>
                <a:gd name="T112" fmla="*/ 34 w 59"/>
                <a:gd name="T113" fmla="*/ 5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9" h="78">
                  <a:moveTo>
                    <a:pt x="59" y="59"/>
                  </a:moveTo>
                  <a:cubicBezTo>
                    <a:pt x="59" y="50"/>
                    <a:pt x="57" y="39"/>
                    <a:pt x="57" y="38"/>
                  </a:cubicBezTo>
                  <a:cubicBezTo>
                    <a:pt x="57" y="27"/>
                    <a:pt x="48" y="18"/>
                    <a:pt x="37" y="13"/>
                  </a:cubicBezTo>
                  <a:cubicBezTo>
                    <a:pt x="37" y="12"/>
                    <a:pt x="37" y="12"/>
                    <a:pt x="37" y="12"/>
                  </a:cubicBezTo>
                  <a:cubicBezTo>
                    <a:pt x="37" y="11"/>
                    <a:pt x="37" y="11"/>
                    <a:pt x="37" y="11"/>
                  </a:cubicBezTo>
                  <a:cubicBezTo>
                    <a:pt x="37" y="10"/>
                    <a:pt x="36" y="10"/>
                    <a:pt x="36" y="10"/>
                  </a:cubicBezTo>
                  <a:cubicBezTo>
                    <a:pt x="36" y="10"/>
                    <a:pt x="36" y="10"/>
                    <a:pt x="36" y="10"/>
                  </a:cubicBezTo>
                  <a:cubicBezTo>
                    <a:pt x="36" y="9"/>
                    <a:pt x="37" y="8"/>
                    <a:pt x="38" y="7"/>
                  </a:cubicBezTo>
                  <a:cubicBezTo>
                    <a:pt x="39" y="6"/>
                    <a:pt x="40" y="5"/>
                    <a:pt x="40" y="4"/>
                  </a:cubicBezTo>
                  <a:cubicBezTo>
                    <a:pt x="41" y="3"/>
                    <a:pt x="41" y="3"/>
                    <a:pt x="41" y="3"/>
                  </a:cubicBezTo>
                  <a:cubicBezTo>
                    <a:pt x="41" y="3"/>
                    <a:pt x="41" y="3"/>
                    <a:pt x="41" y="3"/>
                  </a:cubicBezTo>
                  <a:cubicBezTo>
                    <a:pt x="41" y="3"/>
                    <a:pt x="41" y="3"/>
                    <a:pt x="41" y="2"/>
                  </a:cubicBezTo>
                  <a:cubicBezTo>
                    <a:pt x="41" y="2"/>
                    <a:pt x="41" y="2"/>
                    <a:pt x="41" y="2"/>
                  </a:cubicBezTo>
                  <a:cubicBezTo>
                    <a:pt x="40" y="1"/>
                    <a:pt x="40" y="1"/>
                    <a:pt x="40" y="1"/>
                  </a:cubicBezTo>
                  <a:cubicBezTo>
                    <a:pt x="40" y="1"/>
                    <a:pt x="40" y="1"/>
                    <a:pt x="39" y="2"/>
                  </a:cubicBezTo>
                  <a:cubicBezTo>
                    <a:pt x="39" y="2"/>
                    <a:pt x="38" y="2"/>
                    <a:pt x="36" y="2"/>
                  </a:cubicBezTo>
                  <a:cubicBezTo>
                    <a:pt x="32" y="2"/>
                    <a:pt x="26" y="0"/>
                    <a:pt x="22" y="0"/>
                  </a:cubicBezTo>
                  <a:cubicBezTo>
                    <a:pt x="20" y="0"/>
                    <a:pt x="19" y="0"/>
                    <a:pt x="18" y="2"/>
                  </a:cubicBezTo>
                  <a:cubicBezTo>
                    <a:pt x="18" y="3"/>
                    <a:pt x="18" y="3"/>
                    <a:pt x="18" y="3"/>
                  </a:cubicBezTo>
                  <a:cubicBezTo>
                    <a:pt x="18" y="4"/>
                    <a:pt x="18" y="5"/>
                    <a:pt x="19" y="5"/>
                  </a:cubicBezTo>
                  <a:cubicBezTo>
                    <a:pt x="20" y="7"/>
                    <a:pt x="22" y="9"/>
                    <a:pt x="23" y="10"/>
                  </a:cubicBezTo>
                  <a:cubicBezTo>
                    <a:pt x="22" y="10"/>
                    <a:pt x="22" y="11"/>
                    <a:pt x="22" y="11"/>
                  </a:cubicBezTo>
                  <a:cubicBezTo>
                    <a:pt x="22" y="12"/>
                    <a:pt x="22" y="12"/>
                    <a:pt x="22" y="12"/>
                  </a:cubicBezTo>
                  <a:cubicBezTo>
                    <a:pt x="22" y="13"/>
                    <a:pt x="22" y="13"/>
                    <a:pt x="22" y="13"/>
                  </a:cubicBezTo>
                  <a:cubicBezTo>
                    <a:pt x="11" y="18"/>
                    <a:pt x="2" y="27"/>
                    <a:pt x="2" y="38"/>
                  </a:cubicBezTo>
                  <a:cubicBezTo>
                    <a:pt x="2" y="39"/>
                    <a:pt x="0" y="50"/>
                    <a:pt x="0" y="59"/>
                  </a:cubicBezTo>
                  <a:cubicBezTo>
                    <a:pt x="0" y="64"/>
                    <a:pt x="0" y="69"/>
                    <a:pt x="2" y="71"/>
                  </a:cubicBezTo>
                  <a:cubicBezTo>
                    <a:pt x="8" y="76"/>
                    <a:pt x="18" y="78"/>
                    <a:pt x="29" y="78"/>
                  </a:cubicBezTo>
                  <a:cubicBezTo>
                    <a:pt x="40" y="78"/>
                    <a:pt x="51" y="76"/>
                    <a:pt x="57" y="71"/>
                  </a:cubicBezTo>
                  <a:cubicBezTo>
                    <a:pt x="56" y="70"/>
                    <a:pt x="56" y="70"/>
                    <a:pt x="56" y="70"/>
                  </a:cubicBezTo>
                  <a:cubicBezTo>
                    <a:pt x="57" y="71"/>
                    <a:pt x="57" y="71"/>
                    <a:pt x="57" y="71"/>
                  </a:cubicBezTo>
                  <a:cubicBezTo>
                    <a:pt x="59" y="69"/>
                    <a:pt x="59" y="64"/>
                    <a:pt x="59" y="59"/>
                  </a:cubicBezTo>
                  <a:close/>
                  <a:moveTo>
                    <a:pt x="22" y="6"/>
                  </a:moveTo>
                  <a:cubicBezTo>
                    <a:pt x="21" y="6"/>
                    <a:pt x="21" y="5"/>
                    <a:pt x="20" y="4"/>
                  </a:cubicBezTo>
                  <a:cubicBezTo>
                    <a:pt x="20" y="4"/>
                    <a:pt x="20" y="3"/>
                    <a:pt x="20" y="3"/>
                  </a:cubicBezTo>
                  <a:cubicBezTo>
                    <a:pt x="20" y="3"/>
                    <a:pt x="20" y="3"/>
                    <a:pt x="20" y="3"/>
                  </a:cubicBezTo>
                  <a:cubicBezTo>
                    <a:pt x="20" y="2"/>
                    <a:pt x="21" y="2"/>
                    <a:pt x="22" y="2"/>
                  </a:cubicBezTo>
                  <a:cubicBezTo>
                    <a:pt x="25" y="2"/>
                    <a:pt x="31" y="4"/>
                    <a:pt x="36" y="4"/>
                  </a:cubicBezTo>
                  <a:cubicBezTo>
                    <a:pt x="37" y="4"/>
                    <a:pt x="37" y="4"/>
                    <a:pt x="38" y="4"/>
                  </a:cubicBezTo>
                  <a:cubicBezTo>
                    <a:pt x="37" y="5"/>
                    <a:pt x="37" y="5"/>
                    <a:pt x="37" y="6"/>
                  </a:cubicBezTo>
                  <a:cubicBezTo>
                    <a:pt x="36" y="7"/>
                    <a:pt x="35" y="8"/>
                    <a:pt x="34" y="8"/>
                  </a:cubicBezTo>
                  <a:cubicBezTo>
                    <a:pt x="24" y="8"/>
                    <a:pt x="24" y="8"/>
                    <a:pt x="24" y="8"/>
                  </a:cubicBezTo>
                  <a:cubicBezTo>
                    <a:pt x="24" y="8"/>
                    <a:pt x="23" y="7"/>
                    <a:pt x="22" y="6"/>
                  </a:cubicBezTo>
                  <a:close/>
                  <a:moveTo>
                    <a:pt x="36" y="11"/>
                  </a:moveTo>
                  <a:cubicBezTo>
                    <a:pt x="36" y="12"/>
                    <a:pt x="36" y="12"/>
                    <a:pt x="36" y="12"/>
                  </a:cubicBezTo>
                  <a:cubicBezTo>
                    <a:pt x="36" y="12"/>
                    <a:pt x="36" y="12"/>
                    <a:pt x="36" y="12"/>
                  </a:cubicBezTo>
                  <a:cubicBezTo>
                    <a:pt x="35" y="12"/>
                    <a:pt x="35" y="13"/>
                    <a:pt x="34" y="13"/>
                  </a:cubicBezTo>
                  <a:cubicBezTo>
                    <a:pt x="25" y="13"/>
                    <a:pt x="25" y="13"/>
                    <a:pt x="25" y="13"/>
                  </a:cubicBezTo>
                  <a:cubicBezTo>
                    <a:pt x="24" y="13"/>
                    <a:pt x="24" y="13"/>
                    <a:pt x="24" y="13"/>
                  </a:cubicBezTo>
                  <a:cubicBezTo>
                    <a:pt x="23" y="12"/>
                    <a:pt x="23" y="12"/>
                    <a:pt x="23" y="12"/>
                  </a:cubicBezTo>
                  <a:cubicBezTo>
                    <a:pt x="23" y="12"/>
                    <a:pt x="23" y="12"/>
                    <a:pt x="23" y="12"/>
                  </a:cubicBezTo>
                  <a:cubicBezTo>
                    <a:pt x="23" y="11"/>
                    <a:pt x="23" y="11"/>
                    <a:pt x="23" y="11"/>
                  </a:cubicBezTo>
                  <a:cubicBezTo>
                    <a:pt x="23" y="11"/>
                    <a:pt x="23" y="11"/>
                    <a:pt x="23" y="11"/>
                  </a:cubicBezTo>
                  <a:cubicBezTo>
                    <a:pt x="24" y="11"/>
                    <a:pt x="25" y="11"/>
                    <a:pt x="26" y="11"/>
                  </a:cubicBezTo>
                  <a:cubicBezTo>
                    <a:pt x="33" y="11"/>
                    <a:pt x="33" y="11"/>
                    <a:pt x="33" y="11"/>
                  </a:cubicBezTo>
                  <a:cubicBezTo>
                    <a:pt x="34" y="11"/>
                    <a:pt x="35" y="11"/>
                    <a:pt x="35" y="11"/>
                  </a:cubicBezTo>
                  <a:cubicBezTo>
                    <a:pt x="36" y="11"/>
                    <a:pt x="36" y="11"/>
                    <a:pt x="36" y="11"/>
                  </a:cubicBezTo>
                  <a:close/>
                  <a:moveTo>
                    <a:pt x="55" y="70"/>
                  </a:moveTo>
                  <a:cubicBezTo>
                    <a:pt x="51" y="74"/>
                    <a:pt x="40" y="76"/>
                    <a:pt x="29" y="76"/>
                  </a:cubicBezTo>
                  <a:cubicBezTo>
                    <a:pt x="19" y="76"/>
                    <a:pt x="8" y="74"/>
                    <a:pt x="4" y="70"/>
                  </a:cubicBezTo>
                  <a:cubicBezTo>
                    <a:pt x="2" y="68"/>
                    <a:pt x="2" y="64"/>
                    <a:pt x="2" y="59"/>
                  </a:cubicBezTo>
                  <a:cubicBezTo>
                    <a:pt x="2" y="50"/>
                    <a:pt x="4" y="38"/>
                    <a:pt x="4" y="38"/>
                  </a:cubicBezTo>
                  <a:cubicBezTo>
                    <a:pt x="4" y="38"/>
                    <a:pt x="4" y="38"/>
                    <a:pt x="4" y="38"/>
                  </a:cubicBezTo>
                  <a:cubicBezTo>
                    <a:pt x="4" y="38"/>
                    <a:pt x="4" y="38"/>
                    <a:pt x="4" y="38"/>
                  </a:cubicBezTo>
                  <a:cubicBezTo>
                    <a:pt x="4" y="28"/>
                    <a:pt x="12" y="19"/>
                    <a:pt x="23" y="15"/>
                  </a:cubicBezTo>
                  <a:cubicBezTo>
                    <a:pt x="36" y="15"/>
                    <a:pt x="36" y="15"/>
                    <a:pt x="36" y="15"/>
                  </a:cubicBezTo>
                  <a:cubicBezTo>
                    <a:pt x="47" y="19"/>
                    <a:pt x="55" y="28"/>
                    <a:pt x="55" y="38"/>
                  </a:cubicBezTo>
                  <a:cubicBezTo>
                    <a:pt x="55" y="38"/>
                    <a:pt x="55" y="38"/>
                    <a:pt x="55" y="38"/>
                  </a:cubicBezTo>
                  <a:cubicBezTo>
                    <a:pt x="55" y="38"/>
                    <a:pt x="55" y="38"/>
                    <a:pt x="55" y="38"/>
                  </a:cubicBezTo>
                  <a:cubicBezTo>
                    <a:pt x="55" y="38"/>
                    <a:pt x="55" y="41"/>
                    <a:pt x="56" y="45"/>
                  </a:cubicBezTo>
                  <a:cubicBezTo>
                    <a:pt x="57" y="49"/>
                    <a:pt x="57" y="55"/>
                    <a:pt x="57" y="59"/>
                  </a:cubicBezTo>
                  <a:cubicBezTo>
                    <a:pt x="57" y="64"/>
                    <a:pt x="57" y="68"/>
                    <a:pt x="55" y="70"/>
                  </a:cubicBezTo>
                  <a:close/>
                  <a:moveTo>
                    <a:pt x="30" y="40"/>
                  </a:moveTo>
                  <a:cubicBezTo>
                    <a:pt x="30" y="30"/>
                    <a:pt x="30" y="30"/>
                    <a:pt x="30" y="30"/>
                  </a:cubicBezTo>
                  <a:cubicBezTo>
                    <a:pt x="32" y="30"/>
                    <a:pt x="33" y="31"/>
                    <a:pt x="34" y="32"/>
                  </a:cubicBezTo>
                  <a:cubicBezTo>
                    <a:pt x="35" y="33"/>
                    <a:pt x="36" y="35"/>
                    <a:pt x="36" y="38"/>
                  </a:cubicBezTo>
                  <a:cubicBezTo>
                    <a:pt x="36" y="38"/>
                    <a:pt x="36" y="38"/>
                    <a:pt x="36" y="38"/>
                  </a:cubicBezTo>
                  <a:cubicBezTo>
                    <a:pt x="38" y="38"/>
                    <a:pt x="38" y="38"/>
                    <a:pt x="38" y="38"/>
                  </a:cubicBezTo>
                  <a:cubicBezTo>
                    <a:pt x="39" y="31"/>
                    <a:pt x="39" y="31"/>
                    <a:pt x="39" y="31"/>
                  </a:cubicBezTo>
                  <a:cubicBezTo>
                    <a:pt x="39" y="30"/>
                    <a:pt x="39" y="30"/>
                    <a:pt x="39" y="30"/>
                  </a:cubicBezTo>
                  <a:cubicBezTo>
                    <a:pt x="36" y="28"/>
                    <a:pt x="34" y="27"/>
                    <a:pt x="30" y="27"/>
                  </a:cubicBezTo>
                  <a:cubicBezTo>
                    <a:pt x="30" y="24"/>
                    <a:pt x="30" y="24"/>
                    <a:pt x="30" y="24"/>
                  </a:cubicBezTo>
                  <a:cubicBezTo>
                    <a:pt x="28" y="24"/>
                    <a:pt x="28" y="24"/>
                    <a:pt x="28" y="24"/>
                  </a:cubicBezTo>
                  <a:cubicBezTo>
                    <a:pt x="28" y="25"/>
                    <a:pt x="28" y="25"/>
                    <a:pt x="28" y="25"/>
                  </a:cubicBezTo>
                  <a:cubicBezTo>
                    <a:pt x="28" y="27"/>
                    <a:pt x="28" y="27"/>
                    <a:pt x="28" y="27"/>
                  </a:cubicBezTo>
                  <a:cubicBezTo>
                    <a:pt x="25" y="27"/>
                    <a:pt x="23" y="28"/>
                    <a:pt x="21" y="30"/>
                  </a:cubicBezTo>
                  <a:cubicBezTo>
                    <a:pt x="19" y="32"/>
                    <a:pt x="18" y="34"/>
                    <a:pt x="18" y="36"/>
                  </a:cubicBezTo>
                  <a:cubicBezTo>
                    <a:pt x="18" y="38"/>
                    <a:pt x="19" y="40"/>
                    <a:pt x="20" y="42"/>
                  </a:cubicBezTo>
                  <a:cubicBezTo>
                    <a:pt x="22" y="44"/>
                    <a:pt x="24" y="46"/>
                    <a:pt x="28" y="48"/>
                  </a:cubicBezTo>
                  <a:cubicBezTo>
                    <a:pt x="28" y="60"/>
                    <a:pt x="28" y="60"/>
                    <a:pt x="28" y="60"/>
                  </a:cubicBezTo>
                  <a:cubicBezTo>
                    <a:pt x="24" y="59"/>
                    <a:pt x="22" y="57"/>
                    <a:pt x="21" y="52"/>
                  </a:cubicBezTo>
                  <a:cubicBezTo>
                    <a:pt x="21" y="51"/>
                    <a:pt x="21" y="51"/>
                    <a:pt x="21" y="51"/>
                  </a:cubicBezTo>
                  <a:cubicBezTo>
                    <a:pt x="19" y="51"/>
                    <a:pt x="19" y="51"/>
                    <a:pt x="19" y="51"/>
                  </a:cubicBezTo>
                  <a:cubicBezTo>
                    <a:pt x="18" y="59"/>
                    <a:pt x="18" y="59"/>
                    <a:pt x="18" y="59"/>
                  </a:cubicBezTo>
                  <a:cubicBezTo>
                    <a:pt x="18" y="59"/>
                    <a:pt x="18" y="59"/>
                    <a:pt x="18" y="59"/>
                  </a:cubicBezTo>
                  <a:cubicBezTo>
                    <a:pt x="21" y="61"/>
                    <a:pt x="24" y="63"/>
                    <a:pt x="28" y="63"/>
                  </a:cubicBezTo>
                  <a:cubicBezTo>
                    <a:pt x="28" y="66"/>
                    <a:pt x="28" y="66"/>
                    <a:pt x="28" y="66"/>
                  </a:cubicBezTo>
                  <a:cubicBezTo>
                    <a:pt x="30" y="66"/>
                    <a:pt x="30" y="66"/>
                    <a:pt x="30" y="66"/>
                  </a:cubicBezTo>
                  <a:cubicBezTo>
                    <a:pt x="30" y="63"/>
                    <a:pt x="30" y="63"/>
                    <a:pt x="30" y="63"/>
                  </a:cubicBezTo>
                  <a:cubicBezTo>
                    <a:pt x="33" y="63"/>
                    <a:pt x="36" y="62"/>
                    <a:pt x="38" y="60"/>
                  </a:cubicBezTo>
                  <a:cubicBezTo>
                    <a:pt x="40" y="59"/>
                    <a:pt x="41" y="56"/>
                    <a:pt x="41" y="54"/>
                  </a:cubicBezTo>
                  <a:cubicBezTo>
                    <a:pt x="41" y="51"/>
                    <a:pt x="40" y="49"/>
                    <a:pt x="39" y="47"/>
                  </a:cubicBezTo>
                  <a:cubicBezTo>
                    <a:pt x="37" y="46"/>
                    <a:pt x="34" y="43"/>
                    <a:pt x="30" y="40"/>
                  </a:cubicBezTo>
                  <a:close/>
                  <a:moveTo>
                    <a:pt x="28" y="39"/>
                  </a:moveTo>
                  <a:cubicBezTo>
                    <a:pt x="25" y="37"/>
                    <a:pt x="24" y="35"/>
                    <a:pt x="24" y="33"/>
                  </a:cubicBezTo>
                  <a:cubicBezTo>
                    <a:pt x="24" y="33"/>
                    <a:pt x="24" y="32"/>
                    <a:pt x="25" y="31"/>
                  </a:cubicBezTo>
                  <a:cubicBezTo>
                    <a:pt x="26" y="30"/>
                    <a:pt x="27" y="30"/>
                    <a:pt x="28" y="30"/>
                  </a:cubicBezTo>
                  <a:lnTo>
                    <a:pt x="28" y="39"/>
                  </a:lnTo>
                  <a:close/>
                  <a:moveTo>
                    <a:pt x="34" y="59"/>
                  </a:moveTo>
                  <a:cubicBezTo>
                    <a:pt x="33" y="59"/>
                    <a:pt x="32" y="60"/>
                    <a:pt x="30" y="60"/>
                  </a:cubicBezTo>
                  <a:cubicBezTo>
                    <a:pt x="30" y="50"/>
                    <a:pt x="30" y="50"/>
                    <a:pt x="30" y="50"/>
                  </a:cubicBezTo>
                  <a:cubicBezTo>
                    <a:pt x="32" y="51"/>
                    <a:pt x="33" y="52"/>
                    <a:pt x="34" y="53"/>
                  </a:cubicBezTo>
                  <a:cubicBezTo>
                    <a:pt x="35" y="54"/>
                    <a:pt x="35" y="55"/>
                    <a:pt x="35" y="56"/>
                  </a:cubicBezTo>
                  <a:cubicBezTo>
                    <a:pt x="35" y="57"/>
                    <a:pt x="35" y="58"/>
                    <a:pt x="34" y="59"/>
                  </a:cubicBezTo>
                  <a:close/>
                </a:path>
              </a:pathLst>
            </a:custGeom>
            <a:grpFill/>
            <a:ln>
              <a:noFill/>
            </a:ln>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57" name="Freeform 78">
              <a:extLst>
                <a:ext uri="{FF2B5EF4-FFF2-40B4-BE49-F238E27FC236}">
                  <a16:creationId xmlns:a16="http://schemas.microsoft.com/office/drawing/2014/main" id="{04277BAE-8C52-452C-B777-B60365F81193}"/>
                </a:ext>
              </a:extLst>
            </p:cNvPr>
            <p:cNvSpPr>
              <a:spLocks noEditPoints="1"/>
            </p:cNvSpPr>
            <p:nvPr/>
          </p:nvSpPr>
          <p:spPr bwMode="auto">
            <a:xfrm>
              <a:off x="7326801" y="3249759"/>
              <a:ext cx="669925" cy="663575"/>
            </a:xfrm>
            <a:custGeom>
              <a:avLst/>
              <a:gdLst>
                <a:gd name="T0" fmla="*/ 69 w 77"/>
                <a:gd name="T1" fmla="*/ 25 h 76"/>
                <a:gd name="T2" fmla="*/ 40 w 77"/>
                <a:gd name="T3" fmla="*/ 1 h 76"/>
                <a:gd name="T4" fmla="*/ 38 w 77"/>
                <a:gd name="T5" fmla="*/ 1 h 76"/>
                <a:gd name="T6" fmla="*/ 8 w 77"/>
                <a:gd name="T7" fmla="*/ 25 h 76"/>
                <a:gd name="T8" fmla="*/ 0 w 77"/>
                <a:gd name="T9" fmla="*/ 37 h 76"/>
                <a:gd name="T10" fmla="*/ 0 w 77"/>
                <a:gd name="T11" fmla="*/ 62 h 76"/>
                <a:gd name="T12" fmla="*/ 14 w 77"/>
                <a:gd name="T13" fmla="*/ 76 h 76"/>
                <a:gd name="T14" fmla="*/ 64 w 77"/>
                <a:gd name="T15" fmla="*/ 76 h 76"/>
                <a:gd name="T16" fmla="*/ 77 w 77"/>
                <a:gd name="T17" fmla="*/ 62 h 76"/>
                <a:gd name="T18" fmla="*/ 77 w 77"/>
                <a:gd name="T19" fmla="*/ 37 h 76"/>
                <a:gd name="T20" fmla="*/ 69 w 77"/>
                <a:gd name="T21" fmla="*/ 25 h 76"/>
                <a:gd name="T22" fmla="*/ 9 w 77"/>
                <a:gd name="T23" fmla="*/ 27 h 76"/>
                <a:gd name="T24" fmla="*/ 12 w 77"/>
                <a:gd name="T25" fmla="*/ 25 h 76"/>
                <a:gd name="T26" fmla="*/ 14 w 77"/>
                <a:gd name="T27" fmla="*/ 24 h 76"/>
                <a:gd name="T28" fmla="*/ 39 w 77"/>
                <a:gd name="T29" fmla="*/ 4 h 76"/>
                <a:gd name="T30" fmla="*/ 64 w 77"/>
                <a:gd name="T31" fmla="*/ 24 h 76"/>
                <a:gd name="T32" fmla="*/ 65 w 77"/>
                <a:gd name="T33" fmla="*/ 25 h 76"/>
                <a:gd name="T34" fmla="*/ 68 w 77"/>
                <a:gd name="T35" fmla="*/ 27 h 76"/>
                <a:gd name="T36" fmla="*/ 71 w 77"/>
                <a:gd name="T37" fmla="*/ 30 h 76"/>
                <a:gd name="T38" fmla="*/ 39 w 77"/>
                <a:gd name="T39" fmla="*/ 54 h 76"/>
                <a:gd name="T40" fmla="*/ 7 w 77"/>
                <a:gd name="T41" fmla="*/ 29 h 76"/>
                <a:gd name="T42" fmla="*/ 9 w 77"/>
                <a:gd name="T43" fmla="*/ 27 h 76"/>
                <a:gd name="T44" fmla="*/ 75 w 77"/>
                <a:gd name="T45" fmla="*/ 62 h 76"/>
                <a:gd name="T46" fmla="*/ 64 w 77"/>
                <a:gd name="T47" fmla="*/ 73 h 76"/>
                <a:gd name="T48" fmla="*/ 14 w 77"/>
                <a:gd name="T49" fmla="*/ 73 h 76"/>
                <a:gd name="T50" fmla="*/ 3 w 77"/>
                <a:gd name="T51" fmla="*/ 62 h 76"/>
                <a:gd name="T52" fmla="*/ 3 w 77"/>
                <a:gd name="T53" fmla="*/ 37 h 76"/>
                <a:gd name="T54" fmla="*/ 5 w 77"/>
                <a:gd name="T55" fmla="*/ 31 h 76"/>
                <a:gd name="T56" fmla="*/ 38 w 77"/>
                <a:gd name="T57" fmla="*/ 57 h 76"/>
                <a:gd name="T58" fmla="*/ 39 w 77"/>
                <a:gd name="T59" fmla="*/ 57 h 76"/>
                <a:gd name="T60" fmla="*/ 39 w 77"/>
                <a:gd name="T61" fmla="*/ 57 h 76"/>
                <a:gd name="T62" fmla="*/ 73 w 77"/>
                <a:gd name="T63" fmla="*/ 32 h 76"/>
                <a:gd name="T64" fmla="*/ 75 w 77"/>
                <a:gd name="T65" fmla="*/ 37 h 76"/>
                <a:gd name="T66" fmla="*/ 75 w 77"/>
                <a:gd name="T67" fmla="*/ 62 h 76"/>
                <a:gd name="T68" fmla="*/ 57 w 77"/>
                <a:gd name="T69" fmla="*/ 51 h 76"/>
                <a:gd name="T70" fmla="*/ 55 w 77"/>
                <a:gd name="T71" fmla="*/ 51 h 76"/>
                <a:gd name="T72" fmla="*/ 55 w 77"/>
                <a:gd name="T73" fmla="*/ 53 h 76"/>
                <a:gd name="T74" fmla="*/ 70 w 77"/>
                <a:gd name="T75" fmla="*/ 68 h 76"/>
                <a:gd name="T76" fmla="*/ 71 w 77"/>
                <a:gd name="T77" fmla="*/ 69 h 76"/>
                <a:gd name="T78" fmla="*/ 72 w 77"/>
                <a:gd name="T79" fmla="*/ 69 h 76"/>
                <a:gd name="T80" fmla="*/ 72 w 77"/>
                <a:gd name="T81" fmla="*/ 67 h 76"/>
                <a:gd name="T82" fmla="*/ 57 w 77"/>
                <a:gd name="T83" fmla="*/ 51 h 76"/>
                <a:gd name="T84" fmla="*/ 21 w 77"/>
                <a:gd name="T85" fmla="*/ 52 h 76"/>
                <a:gd name="T86" fmla="*/ 6 w 77"/>
                <a:gd name="T87" fmla="*/ 66 h 76"/>
                <a:gd name="T88" fmla="*/ 6 w 77"/>
                <a:gd name="T89" fmla="*/ 68 h 76"/>
                <a:gd name="T90" fmla="*/ 7 w 77"/>
                <a:gd name="T91" fmla="*/ 69 h 76"/>
                <a:gd name="T92" fmla="*/ 8 w 77"/>
                <a:gd name="T93" fmla="*/ 68 h 76"/>
                <a:gd name="T94" fmla="*/ 8 w 77"/>
                <a:gd name="T95" fmla="*/ 68 h 76"/>
                <a:gd name="T96" fmla="*/ 22 w 77"/>
                <a:gd name="T97" fmla="*/ 54 h 76"/>
                <a:gd name="T98" fmla="*/ 22 w 77"/>
                <a:gd name="T99" fmla="*/ 52 h 76"/>
                <a:gd name="T100" fmla="*/ 21 w 77"/>
                <a:gd name="T101" fmla="*/ 5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7" h="76">
                  <a:moveTo>
                    <a:pt x="69" y="25"/>
                  </a:moveTo>
                  <a:cubicBezTo>
                    <a:pt x="40" y="1"/>
                    <a:pt x="40" y="1"/>
                    <a:pt x="40" y="1"/>
                  </a:cubicBezTo>
                  <a:cubicBezTo>
                    <a:pt x="39" y="0"/>
                    <a:pt x="39" y="0"/>
                    <a:pt x="38" y="1"/>
                  </a:cubicBezTo>
                  <a:cubicBezTo>
                    <a:pt x="8" y="25"/>
                    <a:pt x="8" y="25"/>
                    <a:pt x="8" y="25"/>
                  </a:cubicBezTo>
                  <a:cubicBezTo>
                    <a:pt x="4" y="27"/>
                    <a:pt x="0" y="32"/>
                    <a:pt x="0" y="37"/>
                  </a:cubicBezTo>
                  <a:cubicBezTo>
                    <a:pt x="0" y="62"/>
                    <a:pt x="0" y="62"/>
                    <a:pt x="0" y="62"/>
                  </a:cubicBezTo>
                  <a:cubicBezTo>
                    <a:pt x="0" y="70"/>
                    <a:pt x="6" y="76"/>
                    <a:pt x="14" y="76"/>
                  </a:cubicBezTo>
                  <a:cubicBezTo>
                    <a:pt x="64" y="76"/>
                    <a:pt x="64" y="76"/>
                    <a:pt x="64" y="76"/>
                  </a:cubicBezTo>
                  <a:cubicBezTo>
                    <a:pt x="71" y="76"/>
                    <a:pt x="77" y="70"/>
                    <a:pt x="77" y="62"/>
                  </a:cubicBezTo>
                  <a:cubicBezTo>
                    <a:pt x="77" y="37"/>
                    <a:pt x="77" y="37"/>
                    <a:pt x="77" y="37"/>
                  </a:cubicBezTo>
                  <a:cubicBezTo>
                    <a:pt x="77" y="31"/>
                    <a:pt x="74" y="27"/>
                    <a:pt x="69" y="25"/>
                  </a:cubicBezTo>
                  <a:close/>
                  <a:moveTo>
                    <a:pt x="9" y="27"/>
                  </a:moveTo>
                  <a:cubicBezTo>
                    <a:pt x="12" y="25"/>
                    <a:pt x="12" y="25"/>
                    <a:pt x="12" y="25"/>
                  </a:cubicBezTo>
                  <a:cubicBezTo>
                    <a:pt x="14" y="24"/>
                    <a:pt x="14" y="24"/>
                    <a:pt x="14" y="24"/>
                  </a:cubicBezTo>
                  <a:cubicBezTo>
                    <a:pt x="39" y="4"/>
                    <a:pt x="39" y="4"/>
                    <a:pt x="39" y="4"/>
                  </a:cubicBezTo>
                  <a:cubicBezTo>
                    <a:pt x="64" y="24"/>
                    <a:pt x="64" y="24"/>
                    <a:pt x="64" y="24"/>
                  </a:cubicBezTo>
                  <a:cubicBezTo>
                    <a:pt x="65" y="25"/>
                    <a:pt x="65" y="25"/>
                    <a:pt x="65" y="25"/>
                  </a:cubicBezTo>
                  <a:cubicBezTo>
                    <a:pt x="68" y="27"/>
                    <a:pt x="68" y="27"/>
                    <a:pt x="68" y="27"/>
                  </a:cubicBezTo>
                  <a:cubicBezTo>
                    <a:pt x="71" y="30"/>
                    <a:pt x="71" y="30"/>
                    <a:pt x="71" y="30"/>
                  </a:cubicBezTo>
                  <a:cubicBezTo>
                    <a:pt x="39" y="54"/>
                    <a:pt x="39" y="54"/>
                    <a:pt x="39" y="54"/>
                  </a:cubicBezTo>
                  <a:cubicBezTo>
                    <a:pt x="7" y="29"/>
                    <a:pt x="7" y="29"/>
                    <a:pt x="7" y="29"/>
                  </a:cubicBezTo>
                  <a:lnTo>
                    <a:pt x="9" y="27"/>
                  </a:lnTo>
                  <a:close/>
                  <a:moveTo>
                    <a:pt x="75" y="62"/>
                  </a:moveTo>
                  <a:cubicBezTo>
                    <a:pt x="75" y="68"/>
                    <a:pt x="70" y="73"/>
                    <a:pt x="64" y="73"/>
                  </a:cubicBezTo>
                  <a:cubicBezTo>
                    <a:pt x="14" y="73"/>
                    <a:pt x="14" y="73"/>
                    <a:pt x="14" y="73"/>
                  </a:cubicBezTo>
                  <a:cubicBezTo>
                    <a:pt x="8" y="73"/>
                    <a:pt x="3" y="68"/>
                    <a:pt x="3" y="62"/>
                  </a:cubicBezTo>
                  <a:cubicBezTo>
                    <a:pt x="3" y="37"/>
                    <a:pt x="3" y="37"/>
                    <a:pt x="3" y="37"/>
                  </a:cubicBezTo>
                  <a:cubicBezTo>
                    <a:pt x="3" y="35"/>
                    <a:pt x="4" y="33"/>
                    <a:pt x="5" y="31"/>
                  </a:cubicBezTo>
                  <a:cubicBezTo>
                    <a:pt x="38" y="57"/>
                    <a:pt x="38" y="57"/>
                    <a:pt x="38" y="57"/>
                  </a:cubicBezTo>
                  <a:cubicBezTo>
                    <a:pt x="39" y="57"/>
                    <a:pt x="39" y="57"/>
                    <a:pt x="39" y="57"/>
                  </a:cubicBezTo>
                  <a:cubicBezTo>
                    <a:pt x="39" y="57"/>
                    <a:pt x="39" y="57"/>
                    <a:pt x="39" y="57"/>
                  </a:cubicBezTo>
                  <a:cubicBezTo>
                    <a:pt x="73" y="32"/>
                    <a:pt x="73" y="32"/>
                    <a:pt x="73" y="32"/>
                  </a:cubicBezTo>
                  <a:cubicBezTo>
                    <a:pt x="74" y="33"/>
                    <a:pt x="75" y="35"/>
                    <a:pt x="75" y="37"/>
                  </a:cubicBezTo>
                  <a:lnTo>
                    <a:pt x="75" y="62"/>
                  </a:lnTo>
                  <a:close/>
                  <a:moveTo>
                    <a:pt x="57" y="51"/>
                  </a:moveTo>
                  <a:cubicBezTo>
                    <a:pt x="56" y="51"/>
                    <a:pt x="56" y="51"/>
                    <a:pt x="55" y="51"/>
                  </a:cubicBezTo>
                  <a:cubicBezTo>
                    <a:pt x="55" y="52"/>
                    <a:pt x="55" y="53"/>
                    <a:pt x="55" y="53"/>
                  </a:cubicBezTo>
                  <a:cubicBezTo>
                    <a:pt x="60" y="58"/>
                    <a:pt x="65" y="64"/>
                    <a:pt x="70" y="68"/>
                  </a:cubicBezTo>
                  <a:cubicBezTo>
                    <a:pt x="71" y="69"/>
                    <a:pt x="71" y="69"/>
                    <a:pt x="71" y="69"/>
                  </a:cubicBezTo>
                  <a:cubicBezTo>
                    <a:pt x="72" y="69"/>
                    <a:pt x="72" y="69"/>
                    <a:pt x="72" y="69"/>
                  </a:cubicBezTo>
                  <a:cubicBezTo>
                    <a:pt x="73" y="68"/>
                    <a:pt x="73" y="67"/>
                    <a:pt x="72" y="67"/>
                  </a:cubicBezTo>
                  <a:cubicBezTo>
                    <a:pt x="67" y="62"/>
                    <a:pt x="62" y="56"/>
                    <a:pt x="57" y="51"/>
                  </a:cubicBezTo>
                  <a:close/>
                  <a:moveTo>
                    <a:pt x="21" y="52"/>
                  </a:moveTo>
                  <a:cubicBezTo>
                    <a:pt x="16" y="57"/>
                    <a:pt x="11" y="61"/>
                    <a:pt x="6" y="66"/>
                  </a:cubicBezTo>
                  <a:cubicBezTo>
                    <a:pt x="6" y="67"/>
                    <a:pt x="6" y="68"/>
                    <a:pt x="6" y="68"/>
                  </a:cubicBezTo>
                  <a:cubicBezTo>
                    <a:pt x="7" y="69"/>
                    <a:pt x="7" y="69"/>
                    <a:pt x="7" y="69"/>
                  </a:cubicBezTo>
                  <a:cubicBezTo>
                    <a:pt x="8" y="68"/>
                    <a:pt x="8" y="68"/>
                    <a:pt x="8" y="68"/>
                  </a:cubicBezTo>
                  <a:cubicBezTo>
                    <a:pt x="8" y="68"/>
                    <a:pt x="8" y="68"/>
                    <a:pt x="8" y="68"/>
                  </a:cubicBezTo>
                  <a:cubicBezTo>
                    <a:pt x="13" y="63"/>
                    <a:pt x="17" y="59"/>
                    <a:pt x="22" y="54"/>
                  </a:cubicBezTo>
                  <a:cubicBezTo>
                    <a:pt x="23" y="53"/>
                    <a:pt x="23" y="52"/>
                    <a:pt x="22" y="52"/>
                  </a:cubicBezTo>
                  <a:cubicBezTo>
                    <a:pt x="22" y="51"/>
                    <a:pt x="21" y="51"/>
                    <a:pt x="21" y="52"/>
                  </a:cubicBezTo>
                  <a:close/>
                </a:path>
              </a:pathLst>
            </a:custGeom>
            <a:grpFill/>
            <a:ln>
              <a:noFill/>
            </a:ln>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58" name="Freeform 79">
              <a:extLst>
                <a:ext uri="{FF2B5EF4-FFF2-40B4-BE49-F238E27FC236}">
                  <a16:creationId xmlns:a16="http://schemas.microsoft.com/office/drawing/2014/main" id="{446BFCD7-95A0-41DD-96A4-4EABEA248197}"/>
                </a:ext>
              </a:extLst>
            </p:cNvPr>
            <p:cNvSpPr>
              <a:spLocks noEditPoints="1"/>
            </p:cNvSpPr>
            <p:nvPr/>
          </p:nvSpPr>
          <p:spPr bwMode="auto">
            <a:xfrm>
              <a:off x="3115163" y="3257697"/>
              <a:ext cx="652463" cy="646113"/>
            </a:xfrm>
            <a:custGeom>
              <a:avLst/>
              <a:gdLst>
                <a:gd name="T0" fmla="*/ 37 w 75"/>
                <a:gd name="T1" fmla="*/ 0 h 74"/>
                <a:gd name="T2" fmla="*/ 0 w 75"/>
                <a:gd name="T3" fmla="*/ 37 h 74"/>
                <a:gd name="T4" fmla="*/ 37 w 75"/>
                <a:gd name="T5" fmla="*/ 74 h 74"/>
                <a:gd name="T6" fmla="*/ 75 w 75"/>
                <a:gd name="T7" fmla="*/ 37 h 74"/>
                <a:gd name="T8" fmla="*/ 37 w 75"/>
                <a:gd name="T9" fmla="*/ 0 h 74"/>
                <a:gd name="T10" fmla="*/ 37 w 75"/>
                <a:gd name="T11" fmla="*/ 68 h 74"/>
                <a:gd name="T12" fmla="*/ 5 w 75"/>
                <a:gd name="T13" fmla="*/ 37 h 74"/>
                <a:gd name="T14" fmla="*/ 37 w 75"/>
                <a:gd name="T15" fmla="*/ 6 h 74"/>
                <a:gd name="T16" fmla="*/ 69 w 75"/>
                <a:gd name="T17" fmla="*/ 37 h 74"/>
                <a:gd name="T18" fmla="*/ 69 w 75"/>
                <a:gd name="T19" fmla="*/ 37 h 74"/>
                <a:gd name="T20" fmla="*/ 37 w 75"/>
                <a:gd name="T21" fmla="*/ 68 h 74"/>
                <a:gd name="T22" fmla="*/ 42 w 75"/>
                <a:gd name="T23" fmla="*/ 20 h 74"/>
                <a:gd name="T24" fmla="*/ 35 w 75"/>
                <a:gd name="T25" fmla="*/ 20 h 74"/>
                <a:gd name="T26" fmla="*/ 34 w 75"/>
                <a:gd name="T27" fmla="*/ 22 h 74"/>
                <a:gd name="T28" fmla="*/ 32 w 75"/>
                <a:gd name="T29" fmla="*/ 23 h 74"/>
                <a:gd name="T30" fmla="*/ 30 w 75"/>
                <a:gd name="T31" fmla="*/ 24 h 74"/>
                <a:gd name="T32" fmla="*/ 27 w 75"/>
                <a:gd name="T33" fmla="*/ 24 h 74"/>
                <a:gd name="T34" fmla="*/ 27 w 75"/>
                <a:gd name="T35" fmla="*/ 29 h 74"/>
                <a:gd name="T36" fmla="*/ 34 w 75"/>
                <a:gd name="T37" fmla="*/ 29 h 74"/>
                <a:gd name="T38" fmla="*/ 34 w 75"/>
                <a:gd name="T39" fmla="*/ 46 h 74"/>
                <a:gd name="T40" fmla="*/ 27 w 75"/>
                <a:gd name="T41" fmla="*/ 46 h 74"/>
                <a:gd name="T42" fmla="*/ 27 w 75"/>
                <a:gd name="T43" fmla="*/ 52 h 74"/>
                <a:gd name="T44" fmla="*/ 49 w 75"/>
                <a:gd name="T45" fmla="*/ 52 h 74"/>
                <a:gd name="T46" fmla="*/ 49 w 75"/>
                <a:gd name="T47" fmla="*/ 46 h 74"/>
                <a:gd name="T48" fmla="*/ 42 w 75"/>
                <a:gd name="T49" fmla="*/ 46 h 74"/>
                <a:gd name="T50" fmla="*/ 42 w 75"/>
                <a:gd name="T51" fmla="*/ 2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74">
                  <a:moveTo>
                    <a:pt x="37" y="0"/>
                  </a:moveTo>
                  <a:cubicBezTo>
                    <a:pt x="16" y="0"/>
                    <a:pt x="0" y="17"/>
                    <a:pt x="0" y="37"/>
                  </a:cubicBezTo>
                  <a:cubicBezTo>
                    <a:pt x="0" y="57"/>
                    <a:pt x="16" y="74"/>
                    <a:pt x="37" y="74"/>
                  </a:cubicBezTo>
                  <a:cubicBezTo>
                    <a:pt x="58" y="74"/>
                    <a:pt x="75" y="57"/>
                    <a:pt x="75" y="37"/>
                  </a:cubicBezTo>
                  <a:cubicBezTo>
                    <a:pt x="75" y="17"/>
                    <a:pt x="58" y="0"/>
                    <a:pt x="37" y="0"/>
                  </a:cubicBezTo>
                  <a:close/>
                  <a:moveTo>
                    <a:pt x="37" y="68"/>
                  </a:moveTo>
                  <a:cubicBezTo>
                    <a:pt x="19" y="68"/>
                    <a:pt x="5" y="54"/>
                    <a:pt x="5" y="37"/>
                  </a:cubicBezTo>
                  <a:cubicBezTo>
                    <a:pt x="5" y="20"/>
                    <a:pt x="19" y="6"/>
                    <a:pt x="37" y="6"/>
                  </a:cubicBezTo>
                  <a:cubicBezTo>
                    <a:pt x="55" y="6"/>
                    <a:pt x="69" y="20"/>
                    <a:pt x="69" y="37"/>
                  </a:cubicBezTo>
                  <a:cubicBezTo>
                    <a:pt x="69" y="37"/>
                    <a:pt x="69" y="37"/>
                    <a:pt x="69" y="37"/>
                  </a:cubicBezTo>
                  <a:cubicBezTo>
                    <a:pt x="69" y="54"/>
                    <a:pt x="55" y="68"/>
                    <a:pt x="37" y="68"/>
                  </a:cubicBezTo>
                  <a:close/>
                  <a:moveTo>
                    <a:pt x="42" y="20"/>
                  </a:moveTo>
                  <a:cubicBezTo>
                    <a:pt x="35" y="20"/>
                    <a:pt x="35" y="20"/>
                    <a:pt x="35" y="20"/>
                  </a:cubicBezTo>
                  <a:cubicBezTo>
                    <a:pt x="35" y="21"/>
                    <a:pt x="35" y="21"/>
                    <a:pt x="34" y="22"/>
                  </a:cubicBezTo>
                  <a:cubicBezTo>
                    <a:pt x="34" y="22"/>
                    <a:pt x="33" y="23"/>
                    <a:pt x="32" y="23"/>
                  </a:cubicBezTo>
                  <a:cubicBezTo>
                    <a:pt x="32" y="24"/>
                    <a:pt x="31" y="24"/>
                    <a:pt x="30" y="24"/>
                  </a:cubicBezTo>
                  <a:cubicBezTo>
                    <a:pt x="29" y="24"/>
                    <a:pt x="28" y="24"/>
                    <a:pt x="27" y="24"/>
                  </a:cubicBezTo>
                  <a:cubicBezTo>
                    <a:pt x="27" y="29"/>
                    <a:pt x="27" y="29"/>
                    <a:pt x="27" y="29"/>
                  </a:cubicBezTo>
                  <a:cubicBezTo>
                    <a:pt x="34" y="29"/>
                    <a:pt x="34" y="29"/>
                    <a:pt x="34" y="29"/>
                  </a:cubicBezTo>
                  <a:cubicBezTo>
                    <a:pt x="34" y="46"/>
                    <a:pt x="34" y="46"/>
                    <a:pt x="34" y="46"/>
                  </a:cubicBezTo>
                  <a:cubicBezTo>
                    <a:pt x="27" y="46"/>
                    <a:pt x="27" y="46"/>
                    <a:pt x="27" y="46"/>
                  </a:cubicBezTo>
                  <a:cubicBezTo>
                    <a:pt x="27" y="52"/>
                    <a:pt x="27" y="52"/>
                    <a:pt x="27" y="52"/>
                  </a:cubicBezTo>
                  <a:cubicBezTo>
                    <a:pt x="49" y="52"/>
                    <a:pt x="49" y="52"/>
                    <a:pt x="49" y="52"/>
                  </a:cubicBezTo>
                  <a:cubicBezTo>
                    <a:pt x="49" y="46"/>
                    <a:pt x="49" y="46"/>
                    <a:pt x="49" y="46"/>
                  </a:cubicBezTo>
                  <a:cubicBezTo>
                    <a:pt x="42" y="46"/>
                    <a:pt x="42" y="46"/>
                    <a:pt x="42" y="46"/>
                  </a:cubicBezTo>
                  <a:lnTo>
                    <a:pt x="42" y="20"/>
                  </a:lnTo>
                  <a:close/>
                </a:path>
              </a:pathLst>
            </a:custGeom>
            <a:grpFill/>
            <a:ln>
              <a:noFill/>
            </a:ln>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grpSp>
          <p:nvGrpSpPr>
            <p:cNvPr id="59" name="组合 58">
              <a:extLst>
                <a:ext uri="{FF2B5EF4-FFF2-40B4-BE49-F238E27FC236}">
                  <a16:creationId xmlns:a16="http://schemas.microsoft.com/office/drawing/2014/main" id="{D5ABC278-416E-446F-BA96-CA2082E0A027}"/>
                </a:ext>
              </a:extLst>
            </p:cNvPr>
            <p:cNvGrpSpPr/>
            <p:nvPr/>
          </p:nvGrpSpPr>
          <p:grpSpPr>
            <a:xfrm>
              <a:off x="4072427" y="3319609"/>
              <a:ext cx="782639" cy="523875"/>
              <a:chOff x="4002088" y="3100388"/>
              <a:chExt cx="782638" cy="523875"/>
            </a:xfrm>
            <a:grpFill/>
          </p:grpSpPr>
          <p:sp>
            <p:nvSpPr>
              <p:cNvPr id="87" name="Freeform 80">
                <a:extLst>
                  <a:ext uri="{FF2B5EF4-FFF2-40B4-BE49-F238E27FC236}">
                    <a16:creationId xmlns:a16="http://schemas.microsoft.com/office/drawing/2014/main" id="{2AE3EA72-6861-47E8-962D-BE96CF7685BE}"/>
                  </a:ext>
                </a:extLst>
              </p:cNvPr>
              <p:cNvSpPr>
                <a:spLocks noEditPoints="1"/>
              </p:cNvSpPr>
              <p:nvPr/>
            </p:nvSpPr>
            <p:spPr bwMode="auto">
              <a:xfrm>
                <a:off x="4002088" y="3100388"/>
                <a:ext cx="782638" cy="523875"/>
              </a:xfrm>
              <a:custGeom>
                <a:avLst/>
                <a:gdLst>
                  <a:gd name="T0" fmla="*/ 83 w 90"/>
                  <a:gd name="T1" fmla="*/ 0 h 60"/>
                  <a:gd name="T2" fmla="*/ 7 w 90"/>
                  <a:gd name="T3" fmla="*/ 0 h 60"/>
                  <a:gd name="T4" fmla="*/ 0 w 90"/>
                  <a:gd name="T5" fmla="*/ 7 h 60"/>
                  <a:gd name="T6" fmla="*/ 0 w 90"/>
                  <a:gd name="T7" fmla="*/ 53 h 60"/>
                  <a:gd name="T8" fmla="*/ 7 w 90"/>
                  <a:gd name="T9" fmla="*/ 60 h 60"/>
                  <a:gd name="T10" fmla="*/ 83 w 90"/>
                  <a:gd name="T11" fmla="*/ 60 h 60"/>
                  <a:gd name="T12" fmla="*/ 90 w 90"/>
                  <a:gd name="T13" fmla="*/ 53 h 60"/>
                  <a:gd name="T14" fmla="*/ 90 w 90"/>
                  <a:gd name="T15" fmla="*/ 7 h 60"/>
                  <a:gd name="T16" fmla="*/ 83 w 90"/>
                  <a:gd name="T17" fmla="*/ 0 h 60"/>
                  <a:gd name="T18" fmla="*/ 7 w 90"/>
                  <a:gd name="T19" fmla="*/ 6 h 60"/>
                  <a:gd name="T20" fmla="*/ 83 w 90"/>
                  <a:gd name="T21" fmla="*/ 6 h 60"/>
                  <a:gd name="T22" fmla="*/ 84 w 90"/>
                  <a:gd name="T23" fmla="*/ 7 h 60"/>
                  <a:gd name="T24" fmla="*/ 84 w 90"/>
                  <a:gd name="T25" fmla="*/ 13 h 60"/>
                  <a:gd name="T26" fmla="*/ 7 w 90"/>
                  <a:gd name="T27" fmla="*/ 13 h 60"/>
                  <a:gd name="T28" fmla="*/ 7 w 90"/>
                  <a:gd name="T29" fmla="*/ 7 h 60"/>
                  <a:gd name="T30" fmla="*/ 7 w 90"/>
                  <a:gd name="T31" fmla="*/ 6 h 60"/>
                  <a:gd name="T32" fmla="*/ 83 w 90"/>
                  <a:gd name="T33" fmla="*/ 54 h 60"/>
                  <a:gd name="T34" fmla="*/ 7 w 90"/>
                  <a:gd name="T35" fmla="*/ 54 h 60"/>
                  <a:gd name="T36" fmla="*/ 7 w 90"/>
                  <a:gd name="T37" fmla="*/ 53 h 60"/>
                  <a:gd name="T38" fmla="*/ 7 w 90"/>
                  <a:gd name="T39" fmla="*/ 28 h 60"/>
                  <a:gd name="T40" fmla="*/ 84 w 90"/>
                  <a:gd name="T41" fmla="*/ 28 h 60"/>
                  <a:gd name="T42" fmla="*/ 84 w 90"/>
                  <a:gd name="T43" fmla="*/ 53 h 60"/>
                  <a:gd name="T44" fmla="*/ 83 w 90"/>
                  <a:gd name="T45" fmla="*/ 5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0" h="60">
                    <a:moveTo>
                      <a:pt x="83" y="0"/>
                    </a:moveTo>
                    <a:cubicBezTo>
                      <a:pt x="7" y="0"/>
                      <a:pt x="7" y="0"/>
                      <a:pt x="7" y="0"/>
                    </a:cubicBezTo>
                    <a:cubicBezTo>
                      <a:pt x="4" y="0"/>
                      <a:pt x="0" y="3"/>
                      <a:pt x="0" y="7"/>
                    </a:cubicBezTo>
                    <a:cubicBezTo>
                      <a:pt x="0" y="53"/>
                      <a:pt x="0" y="53"/>
                      <a:pt x="0" y="53"/>
                    </a:cubicBezTo>
                    <a:cubicBezTo>
                      <a:pt x="0" y="57"/>
                      <a:pt x="4" y="60"/>
                      <a:pt x="7" y="60"/>
                    </a:cubicBezTo>
                    <a:cubicBezTo>
                      <a:pt x="83" y="60"/>
                      <a:pt x="83" y="60"/>
                      <a:pt x="83" y="60"/>
                    </a:cubicBezTo>
                    <a:cubicBezTo>
                      <a:pt x="87" y="60"/>
                      <a:pt x="90" y="57"/>
                      <a:pt x="90" y="53"/>
                    </a:cubicBezTo>
                    <a:cubicBezTo>
                      <a:pt x="90" y="7"/>
                      <a:pt x="90" y="7"/>
                      <a:pt x="90" y="7"/>
                    </a:cubicBezTo>
                    <a:cubicBezTo>
                      <a:pt x="90" y="3"/>
                      <a:pt x="87" y="0"/>
                      <a:pt x="83" y="0"/>
                    </a:cubicBezTo>
                    <a:close/>
                    <a:moveTo>
                      <a:pt x="7" y="6"/>
                    </a:moveTo>
                    <a:cubicBezTo>
                      <a:pt x="83" y="6"/>
                      <a:pt x="83" y="6"/>
                      <a:pt x="83" y="6"/>
                    </a:cubicBezTo>
                    <a:cubicBezTo>
                      <a:pt x="83" y="6"/>
                      <a:pt x="84" y="7"/>
                      <a:pt x="84" y="7"/>
                    </a:cubicBezTo>
                    <a:cubicBezTo>
                      <a:pt x="84" y="13"/>
                      <a:pt x="84" y="13"/>
                      <a:pt x="84" y="13"/>
                    </a:cubicBezTo>
                    <a:cubicBezTo>
                      <a:pt x="7" y="13"/>
                      <a:pt x="7" y="13"/>
                      <a:pt x="7" y="13"/>
                    </a:cubicBezTo>
                    <a:cubicBezTo>
                      <a:pt x="7" y="7"/>
                      <a:pt x="7" y="7"/>
                      <a:pt x="7" y="7"/>
                    </a:cubicBezTo>
                    <a:cubicBezTo>
                      <a:pt x="7" y="7"/>
                      <a:pt x="7" y="6"/>
                      <a:pt x="7" y="6"/>
                    </a:cubicBezTo>
                    <a:close/>
                    <a:moveTo>
                      <a:pt x="83" y="54"/>
                    </a:moveTo>
                    <a:cubicBezTo>
                      <a:pt x="7" y="54"/>
                      <a:pt x="7" y="54"/>
                      <a:pt x="7" y="54"/>
                    </a:cubicBezTo>
                    <a:cubicBezTo>
                      <a:pt x="7" y="54"/>
                      <a:pt x="7" y="54"/>
                      <a:pt x="7" y="53"/>
                    </a:cubicBezTo>
                    <a:cubicBezTo>
                      <a:pt x="7" y="28"/>
                      <a:pt x="7" y="28"/>
                      <a:pt x="7" y="28"/>
                    </a:cubicBezTo>
                    <a:cubicBezTo>
                      <a:pt x="84" y="28"/>
                      <a:pt x="84" y="28"/>
                      <a:pt x="84" y="28"/>
                    </a:cubicBezTo>
                    <a:cubicBezTo>
                      <a:pt x="84" y="53"/>
                      <a:pt x="84" y="53"/>
                      <a:pt x="84" y="53"/>
                    </a:cubicBezTo>
                    <a:cubicBezTo>
                      <a:pt x="84" y="54"/>
                      <a:pt x="83" y="54"/>
                      <a:pt x="83"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88" name="Freeform 81">
                <a:extLst>
                  <a:ext uri="{FF2B5EF4-FFF2-40B4-BE49-F238E27FC236}">
                    <a16:creationId xmlns:a16="http://schemas.microsoft.com/office/drawing/2014/main" id="{77B070E2-3D71-452D-A7AC-1446CBA558C3}"/>
                  </a:ext>
                </a:extLst>
              </p:cNvPr>
              <p:cNvSpPr/>
              <p:nvPr/>
            </p:nvSpPr>
            <p:spPr bwMode="auto">
              <a:xfrm>
                <a:off x="4089400" y="3405188"/>
                <a:ext cx="17463" cy="34925"/>
              </a:xfrm>
              <a:custGeom>
                <a:avLst/>
                <a:gdLst>
                  <a:gd name="T0" fmla="*/ 5 w 11"/>
                  <a:gd name="T1" fmla="*/ 6 h 22"/>
                  <a:gd name="T2" fmla="*/ 5 w 11"/>
                  <a:gd name="T3" fmla="*/ 6 h 22"/>
                  <a:gd name="T4" fmla="*/ 5 w 11"/>
                  <a:gd name="T5" fmla="*/ 6 h 22"/>
                  <a:gd name="T6" fmla="*/ 0 w 11"/>
                  <a:gd name="T7" fmla="*/ 6 h 22"/>
                  <a:gd name="T8" fmla="*/ 11 w 11"/>
                  <a:gd name="T9" fmla="*/ 0 h 22"/>
                  <a:gd name="T10" fmla="*/ 11 w 11"/>
                  <a:gd name="T11" fmla="*/ 0 h 22"/>
                  <a:gd name="T12" fmla="*/ 11 w 11"/>
                  <a:gd name="T13" fmla="*/ 22 h 22"/>
                  <a:gd name="T14" fmla="*/ 5 w 11"/>
                  <a:gd name="T15" fmla="*/ 22 h 22"/>
                  <a:gd name="T16" fmla="*/ 5 w 11"/>
                  <a:gd name="T17"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2">
                    <a:moveTo>
                      <a:pt x="5" y="6"/>
                    </a:moveTo>
                    <a:lnTo>
                      <a:pt x="5" y="6"/>
                    </a:lnTo>
                    <a:lnTo>
                      <a:pt x="5" y="6"/>
                    </a:lnTo>
                    <a:lnTo>
                      <a:pt x="0" y="6"/>
                    </a:lnTo>
                    <a:lnTo>
                      <a:pt x="11" y="0"/>
                    </a:lnTo>
                    <a:lnTo>
                      <a:pt x="11" y="0"/>
                    </a:lnTo>
                    <a:lnTo>
                      <a:pt x="11" y="22"/>
                    </a:lnTo>
                    <a:lnTo>
                      <a:pt x="5" y="22"/>
                    </a:lnTo>
                    <a:lnTo>
                      <a:pt x="5"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89" name="Freeform 82">
                <a:extLst>
                  <a:ext uri="{FF2B5EF4-FFF2-40B4-BE49-F238E27FC236}">
                    <a16:creationId xmlns:a16="http://schemas.microsoft.com/office/drawing/2014/main" id="{9DD6CE2E-D3CD-4751-986E-535BAD7504BB}"/>
                  </a:ext>
                </a:extLst>
              </p:cNvPr>
              <p:cNvSpPr/>
              <p:nvPr/>
            </p:nvSpPr>
            <p:spPr bwMode="auto">
              <a:xfrm>
                <a:off x="4124325" y="3405188"/>
                <a:ext cx="17463" cy="34925"/>
              </a:xfrm>
              <a:custGeom>
                <a:avLst/>
                <a:gdLst>
                  <a:gd name="T0" fmla="*/ 5 w 11"/>
                  <a:gd name="T1" fmla="*/ 6 h 22"/>
                  <a:gd name="T2" fmla="*/ 5 w 11"/>
                  <a:gd name="T3" fmla="*/ 6 h 22"/>
                  <a:gd name="T4" fmla="*/ 0 w 11"/>
                  <a:gd name="T5" fmla="*/ 6 h 22"/>
                  <a:gd name="T6" fmla="*/ 0 w 11"/>
                  <a:gd name="T7" fmla="*/ 6 h 22"/>
                  <a:gd name="T8" fmla="*/ 5 w 11"/>
                  <a:gd name="T9" fmla="*/ 0 h 22"/>
                  <a:gd name="T10" fmla="*/ 11 w 11"/>
                  <a:gd name="T11" fmla="*/ 0 h 22"/>
                  <a:gd name="T12" fmla="*/ 11 w 11"/>
                  <a:gd name="T13" fmla="*/ 22 h 22"/>
                  <a:gd name="T14" fmla="*/ 5 w 11"/>
                  <a:gd name="T15" fmla="*/ 22 h 22"/>
                  <a:gd name="T16" fmla="*/ 5 w 11"/>
                  <a:gd name="T17"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2">
                    <a:moveTo>
                      <a:pt x="5" y="6"/>
                    </a:moveTo>
                    <a:lnTo>
                      <a:pt x="5" y="6"/>
                    </a:lnTo>
                    <a:lnTo>
                      <a:pt x="0" y="6"/>
                    </a:lnTo>
                    <a:lnTo>
                      <a:pt x="0" y="6"/>
                    </a:lnTo>
                    <a:lnTo>
                      <a:pt x="5" y="0"/>
                    </a:lnTo>
                    <a:lnTo>
                      <a:pt x="11" y="0"/>
                    </a:lnTo>
                    <a:lnTo>
                      <a:pt x="11" y="22"/>
                    </a:lnTo>
                    <a:lnTo>
                      <a:pt x="5" y="22"/>
                    </a:lnTo>
                    <a:lnTo>
                      <a:pt x="5"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90" name="Freeform 83">
                <a:extLst>
                  <a:ext uri="{FF2B5EF4-FFF2-40B4-BE49-F238E27FC236}">
                    <a16:creationId xmlns:a16="http://schemas.microsoft.com/office/drawing/2014/main" id="{116A6924-374B-4D6C-8956-07E2DC25C0DF}"/>
                  </a:ext>
                </a:extLst>
              </p:cNvPr>
              <p:cNvSpPr/>
              <p:nvPr/>
            </p:nvSpPr>
            <p:spPr bwMode="auto">
              <a:xfrm>
                <a:off x="4159250" y="3405188"/>
                <a:ext cx="17463" cy="34925"/>
              </a:xfrm>
              <a:custGeom>
                <a:avLst/>
                <a:gdLst>
                  <a:gd name="T0" fmla="*/ 5 w 11"/>
                  <a:gd name="T1" fmla="*/ 6 h 22"/>
                  <a:gd name="T2" fmla="*/ 5 w 11"/>
                  <a:gd name="T3" fmla="*/ 6 h 22"/>
                  <a:gd name="T4" fmla="*/ 0 w 11"/>
                  <a:gd name="T5" fmla="*/ 6 h 22"/>
                  <a:gd name="T6" fmla="*/ 0 w 11"/>
                  <a:gd name="T7" fmla="*/ 6 h 22"/>
                  <a:gd name="T8" fmla="*/ 5 w 11"/>
                  <a:gd name="T9" fmla="*/ 0 h 22"/>
                  <a:gd name="T10" fmla="*/ 11 w 11"/>
                  <a:gd name="T11" fmla="*/ 0 h 22"/>
                  <a:gd name="T12" fmla="*/ 11 w 11"/>
                  <a:gd name="T13" fmla="*/ 22 h 22"/>
                  <a:gd name="T14" fmla="*/ 5 w 11"/>
                  <a:gd name="T15" fmla="*/ 22 h 22"/>
                  <a:gd name="T16" fmla="*/ 5 w 11"/>
                  <a:gd name="T17"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2">
                    <a:moveTo>
                      <a:pt x="5" y="6"/>
                    </a:moveTo>
                    <a:lnTo>
                      <a:pt x="5" y="6"/>
                    </a:lnTo>
                    <a:lnTo>
                      <a:pt x="0" y="6"/>
                    </a:lnTo>
                    <a:lnTo>
                      <a:pt x="0" y="6"/>
                    </a:lnTo>
                    <a:lnTo>
                      <a:pt x="5" y="0"/>
                    </a:lnTo>
                    <a:lnTo>
                      <a:pt x="11" y="0"/>
                    </a:lnTo>
                    <a:lnTo>
                      <a:pt x="11" y="22"/>
                    </a:lnTo>
                    <a:lnTo>
                      <a:pt x="5" y="22"/>
                    </a:lnTo>
                    <a:lnTo>
                      <a:pt x="5"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91" name="Freeform 84">
                <a:extLst>
                  <a:ext uri="{FF2B5EF4-FFF2-40B4-BE49-F238E27FC236}">
                    <a16:creationId xmlns:a16="http://schemas.microsoft.com/office/drawing/2014/main" id="{5B8FA3F8-A354-4C91-B887-541E0BC88269}"/>
                  </a:ext>
                </a:extLst>
              </p:cNvPr>
              <p:cNvSpPr/>
              <p:nvPr/>
            </p:nvSpPr>
            <p:spPr bwMode="auto">
              <a:xfrm>
                <a:off x="4194175" y="3405188"/>
                <a:ext cx="17463" cy="34925"/>
              </a:xfrm>
              <a:custGeom>
                <a:avLst/>
                <a:gdLst>
                  <a:gd name="T0" fmla="*/ 5 w 11"/>
                  <a:gd name="T1" fmla="*/ 6 h 22"/>
                  <a:gd name="T2" fmla="*/ 5 w 11"/>
                  <a:gd name="T3" fmla="*/ 6 h 22"/>
                  <a:gd name="T4" fmla="*/ 0 w 11"/>
                  <a:gd name="T5" fmla="*/ 6 h 22"/>
                  <a:gd name="T6" fmla="*/ 0 w 11"/>
                  <a:gd name="T7" fmla="*/ 6 h 22"/>
                  <a:gd name="T8" fmla="*/ 5 w 11"/>
                  <a:gd name="T9" fmla="*/ 0 h 22"/>
                  <a:gd name="T10" fmla="*/ 11 w 11"/>
                  <a:gd name="T11" fmla="*/ 0 h 22"/>
                  <a:gd name="T12" fmla="*/ 11 w 11"/>
                  <a:gd name="T13" fmla="*/ 22 h 22"/>
                  <a:gd name="T14" fmla="*/ 5 w 11"/>
                  <a:gd name="T15" fmla="*/ 22 h 22"/>
                  <a:gd name="T16" fmla="*/ 5 w 11"/>
                  <a:gd name="T17"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2">
                    <a:moveTo>
                      <a:pt x="5" y="6"/>
                    </a:moveTo>
                    <a:lnTo>
                      <a:pt x="5" y="6"/>
                    </a:lnTo>
                    <a:lnTo>
                      <a:pt x="0" y="6"/>
                    </a:lnTo>
                    <a:lnTo>
                      <a:pt x="0" y="6"/>
                    </a:lnTo>
                    <a:lnTo>
                      <a:pt x="5" y="0"/>
                    </a:lnTo>
                    <a:lnTo>
                      <a:pt x="11" y="0"/>
                    </a:lnTo>
                    <a:lnTo>
                      <a:pt x="11" y="22"/>
                    </a:lnTo>
                    <a:lnTo>
                      <a:pt x="5" y="22"/>
                    </a:lnTo>
                    <a:lnTo>
                      <a:pt x="5"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92" name="Freeform 85">
                <a:extLst>
                  <a:ext uri="{FF2B5EF4-FFF2-40B4-BE49-F238E27FC236}">
                    <a16:creationId xmlns:a16="http://schemas.microsoft.com/office/drawing/2014/main" id="{0BA917D3-6767-4E2A-80CC-5648EAFB6DDE}"/>
                  </a:ext>
                </a:extLst>
              </p:cNvPr>
              <p:cNvSpPr/>
              <p:nvPr/>
            </p:nvSpPr>
            <p:spPr bwMode="auto">
              <a:xfrm>
                <a:off x="4219575" y="3405188"/>
                <a:ext cx="17463" cy="34925"/>
              </a:xfrm>
              <a:custGeom>
                <a:avLst/>
                <a:gdLst>
                  <a:gd name="T0" fmla="*/ 6 w 11"/>
                  <a:gd name="T1" fmla="*/ 6 h 22"/>
                  <a:gd name="T2" fmla="*/ 6 w 11"/>
                  <a:gd name="T3" fmla="*/ 6 h 22"/>
                  <a:gd name="T4" fmla="*/ 6 w 11"/>
                  <a:gd name="T5" fmla="*/ 6 h 22"/>
                  <a:gd name="T6" fmla="*/ 0 w 11"/>
                  <a:gd name="T7" fmla="*/ 6 h 22"/>
                  <a:gd name="T8" fmla="*/ 11 w 11"/>
                  <a:gd name="T9" fmla="*/ 0 h 22"/>
                  <a:gd name="T10" fmla="*/ 11 w 11"/>
                  <a:gd name="T11" fmla="*/ 0 h 22"/>
                  <a:gd name="T12" fmla="*/ 11 w 11"/>
                  <a:gd name="T13" fmla="*/ 22 h 22"/>
                  <a:gd name="T14" fmla="*/ 6 w 11"/>
                  <a:gd name="T15" fmla="*/ 22 h 22"/>
                  <a:gd name="T16" fmla="*/ 6 w 11"/>
                  <a:gd name="T17"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2">
                    <a:moveTo>
                      <a:pt x="6" y="6"/>
                    </a:moveTo>
                    <a:lnTo>
                      <a:pt x="6" y="6"/>
                    </a:lnTo>
                    <a:lnTo>
                      <a:pt x="6" y="6"/>
                    </a:lnTo>
                    <a:lnTo>
                      <a:pt x="0" y="6"/>
                    </a:lnTo>
                    <a:lnTo>
                      <a:pt x="11" y="0"/>
                    </a:lnTo>
                    <a:lnTo>
                      <a:pt x="11" y="0"/>
                    </a:lnTo>
                    <a:lnTo>
                      <a:pt x="11" y="22"/>
                    </a:lnTo>
                    <a:lnTo>
                      <a:pt x="6" y="22"/>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93" name="Freeform 86">
                <a:extLst>
                  <a:ext uri="{FF2B5EF4-FFF2-40B4-BE49-F238E27FC236}">
                    <a16:creationId xmlns:a16="http://schemas.microsoft.com/office/drawing/2014/main" id="{DF360212-5CA1-41F1-83E2-751CF89DE3E6}"/>
                  </a:ext>
                </a:extLst>
              </p:cNvPr>
              <p:cNvSpPr/>
              <p:nvPr/>
            </p:nvSpPr>
            <p:spPr bwMode="auto">
              <a:xfrm>
                <a:off x="4254500" y="3405188"/>
                <a:ext cx="17463" cy="34925"/>
              </a:xfrm>
              <a:custGeom>
                <a:avLst/>
                <a:gdLst>
                  <a:gd name="T0" fmla="*/ 5 w 11"/>
                  <a:gd name="T1" fmla="*/ 6 h 22"/>
                  <a:gd name="T2" fmla="*/ 5 w 11"/>
                  <a:gd name="T3" fmla="*/ 6 h 22"/>
                  <a:gd name="T4" fmla="*/ 0 w 11"/>
                  <a:gd name="T5" fmla="*/ 6 h 22"/>
                  <a:gd name="T6" fmla="*/ 0 w 11"/>
                  <a:gd name="T7" fmla="*/ 6 h 22"/>
                  <a:gd name="T8" fmla="*/ 5 w 11"/>
                  <a:gd name="T9" fmla="*/ 0 h 22"/>
                  <a:gd name="T10" fmla="*/ 11 w 11"/>
                  <a:gd name="T11" fmla="*/ 0 h 22"/>
                  <a:gd name="T12" fmla="*/ 11 w 11"/>
                  <a:gd name="T13" fmla="*/ 22 h 22"/>
                  <a:gd name="T14" fmla="*/ 5 w 11"/>
                  <a:gd name="T15" fmla="*/ 22 h 22"/>
                  <a:gd name="T16" fmla="*/ 5 w 11"/>
                  <a:gd name="T17"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2">
                    <a:moveTo>
                      <a:pt x="5" y="6"/>
                    </a:moveTo>
                    <a:lnTo>
                      <a:pt x="5" y="6"/>
                    </a:lnTo>
                    <a:lnTo>
                      <a:pt x="0" y="6"/>
                    </a:lnTo>
                    <a:lnTo>
                      <a:pt x="0" y="6"/>
                    </a:lnTo>
                    <a:lnTo>
                      <a:pt x="5" y="0"/>
                    </a:lnTo>
                    <a:lnTo>
                      <a:pt x="11" y="0"/>
                    </a:lnTo>
                    <a:lnTo>
                      <a:pt x="11" y="22"/>
                    </a:lnTo>
                    <a:lnTo>
                      <a:pt x="5" y="22"/>
                    </a:lnTo>
                    <a:lnTo>
                      <a:pt x="5"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94" name="Freeform 87">
                <a:extLst>
                  <a:ext uri="{FF2B5EF4-FFF2-40B4-BE49-F238E27FC236}">
                    <a16:creationId xmlns:a16="http://schemas.microsoft.com/office/drawing/2014/main" id="{56307908-8419-462F-A317-AB11B4D791DE}"/>
                  </a:ext>
                </a:extLst>
              </p:cNvPr>
              <p:cNvSpPr/>
              <p:nvPr/>
            </p:nvSpPr>
            <p:spPr bwMode="auto">
              <a:xfrm>
                <a:off x="4289425" y="3405188"/>
                <a:ext cx="17463" cy="34925"/>
              </a:xfrm>
              <a:custGeom>
                <a:avLst/>
                <a:gdLst>
                  <a:gd name="T0" fmla="*/ 5 w 11"/>
                  <a:gd name="T1" fmla="*/ 6 h 22"/>
                  <a:gd name="T2" fmla="*/ 5 w 11"/>
                  <a:gd name="T3" fmla="*/ 6 h 22"/>
                  <a:gd name="T4" fmla="*/ 0 w 11"/>
                  <a:gd name="T5" fmla="*/ 6 h 22"/>
                  <a:gd name="T6" fmla="*/ 0 w 11"/>
                  <a:gd name="T7" fmla="*/ 6 h 22"/>
                  <a:gd name="T8" fmla="*/ 5 w 11"/>
                  <a:gd name="T9" fmla="*/ 0 h 22"/>
                  <a:gd name="T10" fmla="*/ 11 w 11"/>
                  <a:gd name="T11" fmla="*/ 0 h 22"/>
                  <a:gd name="T12" fmla="*/ 11 w 11"/>
                  <a:gd name="T13" fmla="*/ 22 h 22"/>
                  <a:gd name="T14" fmla="*/ 5 w 11"/>
                  <a:gd name="T15" fmla="*/ 22 h 22"/>
                  <a:gd name="T16" fmla="*/ 5 w 11"/>
                  <a:gd name="T17"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2">
                    <a:moveTo>
                      <a:pt x="5" y="6"/>
                    </a:moveTo>
                    <a:lnTo>
                      <a:pt x="5" y="6"/>
                    </a:lnTo>
                    <a:lnTo>
                      <a:pt x="0" y="6"/>
                    </a:lnTo>
                    <a:lnTo>
                      <a:pt x="0" y="6"/>
                    </a:lnTo>
                    <a:lnTo>
                      <a:pt x="5" y="0"/>
                    </a:lnTo>
                    <a:lnTo>
                      <a:pt x="11" y="0"/>
                    </a:lnTo>
                    <a:lnTo>
                      <a:pt x="11" y="22"/>
                    </a:lnTo>
                    <a:lnTo>
                      <a:pt x="5" y="22"/>
                    </a:lnTo>
                    <a:lnTo>
                      <a:pt x="5"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95" name="Freeform 88">
                <a:extLst>
                  <a:ext uri="{FF2B5EF4-FFF2-40B4-BE49-F238E27FC236}">
                    <a16:creationId xmlns:a16="http://schemas.microsoft.com/office/drawing/2014/main" id="{988AF8BF-2623-4CE7-BCA6-EA42B88F1E06}"/>
                  </a:ext>
                </a:extLst>
              </p:cNvPr>
              <p:cNvSpPr/>
              <p:nvPr/>
            </p:nvSpPr>
            <p:spPr bwMode="auto">
              <a:xfrm>
                <a:off x="4324350" y="3405188"/>
                <a:ext cx="17463" cy="34925"/>
              </a:xfrm>
              <a:custGeom>
                <a:avLst/>
                <a:gdLst>
                  <a:gd name="T0" fmla="*/ 5 w 11"/>
                  <a:gd name="T1" fmla="*/ 6 h 22"/>
                  <a:gd name="T2" fmla="*/ 5 w 11"/>
                  <a:gd name="T3" fmla="*/ 6 h 22"/>
                  <a:gd name="T4" fmla="*/ 0 w 11"/>
                  <a:gd name="T5" fmla="*/ 6 h 22"/>
                  <a:gd name="T6" fmla="*/ 0 w 11"/>
                  <a:gd name="T7" fmla="*/ 6 h 22"/>
                  <a:gd name="T8" fmla="*/ 5 w 11"/>
                  <a:gd name="T9" fmla="*/ 0 h 22"/>
                  <a:gd name="T10" fmla="*/ 11 w 11"/>
                  <a:gd name="T11" fmla="*/ 0 h 22"/>
                  <a:gd name="T12" fmla="*/ 11 w 11"/>
                  <a:gd name="T13" fmla="*/ 22 h 22"/>
                  <a:gd name="T14" fmla="*/ 5 w 11"/>
                  <a:gd name="T15" fmla="*/ 22 h 22"/>
                  <a:gd name="T16" fmla="*/ 5 w 11"/>
                  <a:gd name="T17"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2">
                    <a:moveTo>
                      <a:pt x="5" y="6"/>
                    </a:moveTo>
                    <a:lnTo>
                      <a:pt x="5" y="6"/>
                    </a:lnTo>
                    <a:lnTo>
                      <a:pt x="0" y="6"/>
                    </a:lnTo>
                    <a:lnTo>
                      <a:pt x="0" y="6"/>
                    </a:lnTo>
                    <a:lnTo>
                      <a:pt x="5" y="0"/>
                    </a:lnTo>
                    <a:lnTo>
                      <a:pt x="11" y="0"/>
                    </a:lnTo>
                    <a:lnTo>
                      <a:pt x="11" y="22"/>
                    </a:lnTo>
                    <a:lnTo>
                      <a:pt x="5" y="22"/>
                    </a:lnTo>
                    <a:lnTo>
                      <a:pt x="5"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96" name="Freeform 89">
                <a:extLst>
                  <a:ext uri="{FF2B5EF4-FFF2-40B4-BE49-F238E27FC236}">
                    <a16:creationId xmlns:a16="http://schemas.microsoft.com/office/drawing/2014/main" id="{873141E6-BE8F-4703-81DE-63AA9951730F}"/>
                  </a:ext>
                </a:extLst>
              </p:cNvPr>
              <p:cNvSpPr/>
              <p:nvPr/>
            </p:nvSpPr>
            <p:spPr bwMode="auto">
              <a:xfrm>
                <a:off x="4349750" y="3405188"/>
                <a:ext cx="17463" cy="34925"/>
              </a:xfrm>
              <a:custGeom>
                <a:avLst/>
                <a:gdLst>
                  <a:gd name="T0" fmla="*/ 6 w 11"/>
                  <a:gd name="T1" fmla="*/ 6 h 22"/>
                  <a:gd name="T2" fmla="*/ 6 w 11"/>
                  <a:gd name="T3" fmla="*/ 6 h 22"/>
                  <a:gd name="T4" fmla="*/ 0 w 11"/>
                  <a:gd name="T5" fmla="*/ 6 h 22"/>
                  <a:gd name="T6" fmla="*/ 0 w 11"/>
                  <a:gd name="T7" fmla="*/ 6 h 22"/>
                  <a:gd name="T8" fmla="*/ 6 w 11"/>
                  <a:gd name="T9" fmla="*/ 0 h 22"/>
                  <a:gd name="T10" fmla="*/ 11 w 11"/>
                  <a:gd name="T11" fmla="*/ 0 h 22"/>
                  <a:gd name="T12" fmla="*/ 11 w 11"/>
                  <a:gd name="T13" fmla="*/ 22 h 22"/>
                  <a:gd name="T14" fmla="*/ 6 w 11"/>
                  <a:gd name="T15" fmla="*/ 22 h 22"/>
                  <a:gd name="T16" fmla="*/ 6 w 11"/>
                  <a:gd name="T17"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2">
                    <a:moveTo>
                      <a:pt x="6" y="6"/>
                    </a:moveTo>
                    <a:lnTo>
                      <a:pt x="6" y="6"/>
                    </a:lnTo>
                    <a:lnTo>
                      <a:pt x="0" y="6"/>
                    </a:lnTo>
                    <a:lnTo>
                      <a:pt x="0" y="6"/>
                    </a:lnTo>
                    <a:lnTo>
                      <a:pt x="6" y="0"/>
                    </a:lnTo>
                    <a:lnTo>
                      <a:pt x="11" y="0"/>
                    </a:lnTo>
                    <a:lnTo>
                      <a:pt x="11" y="22"/>
                    </a:lnTo>
                    <a:lnTo>
                      <a:pt x="6" y="22"/>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97" name="Freeform 90">
                <a:extLst>
                  <a:ext uri="{FF2B5EF4-FFF2-40B4-BE49-F238E27FC236}">
                    <a16:creationId xmlns:a16="http://schemas.microsoft.com/office/drawing/2014/main" id="{A20145B3-357A-4627-8E37-CF22E57C4023}"/>
                  </a:ext>
                </a:extLst>
              </p:cNvPr>
              <p:cNvSpPr/>
              <p:nvPr/>
            </p:nvSpPr>
            <p:spPr bwMode="auto">
              <a:xfrm>
                <a:off x="4384675" y="3405188"/>
                <a:ext cx="17463" cy="34925"/>
              </a:xfrm>
              <a:custGeom>
                <a:avLst/>
                <a:gdLst>
                  <a:gd name="T0" fmla="*/ 6 w 11"/>
                  <a:gd name="T1" fmla="*/ 6 h 22"/>
                  <a:gd name="T2" fmla="*/ 6 w 11"/>
                  <a:gd name="T3" fmla="*/ 6 h 22"/>
                  <a:gd name="T4" fmla="*/ 0 w 11"/>
                  <a:gd name="T5" fmla="*/ 6 h 22"/>
                  <a:gd name="T6" fmla="*/ 0 w 11"/>
                  <a:gd name="T7" fmla="*/ 6 h 22"/>
                  <a:gd name="T8" fmla="*/ 6 w 11"/>
                  <a:gd name="T9" fmla="*/ 0 h 22"/>
                  <a:gd name="T10" fmla="*/ 11 w 11"/>
                  <a:gd name="T11" fmla="*/ 0 h 22"/>
                  <a:gd name="T12" fmla="*/ 11 w 11"/>
                  <a:gd name="T13" fmla="*/ 22 h 22"/>
                  <a:gd name="T14" fmla="*/ 6 w 11"/>
                  <a:gd name="T15" fmla="*/ 22 h 22"/>
                  <a:gd name="T16" fmla="*/ 6 w 11"/>
                  <a:gd name="T17"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2">
                    <a:moveTo>
                      <a:pt x="6" y="6"/>
                    </a:moveTo>
                    <a:lnTo>
                      <a:pt x="6" y="6"/>
                    </a:lnTo>
                    <a:lnTo>
                      <a:pt x="0" y="6"/>
                    </a:lnTo>
                    <a:lnTo>
                      <a:pt x="0" y="6"/>
                    </a:lnTo>
                    <a:lnTo>
                      <a:pt x="6" y="0"/>
                    </a:lnTo>
                    <a:lnTo>
                      <a:pt x="11" y="0"/>
                    </a:lnTo>
                    <a:lnTo>
                      <a:pt x="11" y="22"/>
                    </a:lnTo>
                    <a:lnTo>
                      <a:pt x="6" y="22"/>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98" name="Freeform 91">
                <a:extLst>
                  <a:ext uri="{FF2B5EF4-FFF2-40B4-BE49-F238E27FC236}">
                    <a16:creationId xmlns:a16="http://schemas.microsoft.com/office/drawing/2014/main" id="{480105AA-51B2-4DEF-95E6-15788C03F728}"/>
                  </a:ext>
                </a:extLst>
              </p:cNvPr>
              <p:cNvSpPr/>
              <p:nvPr/>
            </p:nvSpPr>
            <p:spPr bwMode="auto">
              <a:xfrm>
                <a:off x="4419600" y="3405188"/>
                <a:ext cx="17463" cy="34925"/>
              </a:xfrm>
              <a:custGeom>
                <a:avLst/>
                <a:gdLst>
                  <a:gd name="T0" fmla="*/ 6 w 11"/>
                  <a:gd name="T1" fmla="*/ 6 h 22"/>
                  <a:gd name="T2" fmla="*/ 6 w 11"/>
                  <a:gd name="T3" fmla="*/ 6 h 22"/>
                  <a:gd name="T4" fmla="*/ 0 w 11"/>
                  <a:gd name="T5" fmla="*/ 6 h 22"/>
                  <a:gd name="T6" fmla="*/ 0 w 11"/>
                  <a:gd name="T7" fmla="*/ 6 h 22"/>
                  <a:gd name="T8" fmla="*/ 6 w 11"/>
                  <a:gd name="T9" fmla="*/ 0 h 22"/>
                  <a:gd name="T10" fmla="*/ 11 w 11"/>
                  <a:gd name="T11" fmla="*/ 0 h 22"/>
                  <a:gd name="T12" fmla="*/ 11 w 11"/>
                  <a:gd name="T13" fmla="*/ 22 h 22"/>
                  <a:gd name="T14" fmla="*/ 6 w 11"/>
                  <a:gd name="T15" fmla="*/ 22 h 22"/>
                  <a:gd name="T16" fmla="*/ 6 w 11"/>
                  <a:gd name="T17"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2">
                    <a:moveTo>
                      <a:pt x="6" y="6"/>
                    </a:moveTo>
                    <a:lnTo>
                      <a:pt x="6" y="6"/>
                    </a:lnTo>
                    <a:lnTo>
                      <a:pt x="0" y="6"/>
                    </a:lnTo>
                    <a:lnTo>
                      <a:pt x="0" y="6"/>
                    </a:lnTo>
                    <a:lnTo>
                      <a:pt x="6" y="0"/>
                    </a:lnTo>
                    <a:lnTo>
                      <a:pt x="11" y="0"/>
                    </a:lnTo>
                    <a:lnTo>
                      <a:pt x="11" y="22"/>
                    </a:lnTo>
                    <a:lnTo>
                      <a:pt x="6" y="22"/>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99" name="Freeform 92">
                <a:extLst>
                  <a:ext uri="{FF2B5EF4-FFF2-40B4-BE49-F238E27FC236}">
                    <a16:creationId xmlns:a16="http://schemas.microsoft.com/office/drawing/2014/main" id="{B8C16C8D-2C27-48A5-95BB-C6DBB6A59CEE}"/>
                  </a:ext>
                </a:extLst>
              </p:cNvPr>
              <p:cNvSpPr/>
              <p:nvPr/>
            </p:nvSpPr>
            <p:spPr bwMode="auto">
              <a:xfrm>
                <a:off x="4446588" y="3405188"/>
                <a:ext cx="17463" cy="34925"/>
              </a:xfrm>
              <a:custGeom>
                <a:avLst/>
                <a:gdLst>
                  <a:gd name="T0" fmla="*/ 11 w 11"/>
                  <a:gd name="T1" fmla="*/ 6 h 22"/>
                  <a:gd name="T2" fmla="*/ 5 w 11"/>
                  <a:gd name="T3" fmla="*/ 6 h 22"/>
                  <a:gd name="T4" fmla="*/ 5 w 11"/>
                  <a:gd name="T5" fmla="*/ 6 h 22"/>
                  <a:gd name="T6" fmla="*/ 0 w 11"/>
                  <a:gd name="T7" fmla="*/ 6 h 22"/>
                  <a:gd name="T8" fmla="*/ 11 w 11"/>
                  <a:gd name="T9" fmla="*/ 0 h 22"/>
                  <a:gd name="T10" fmla="*/ 11 w 11"/>
                  <a:gd name="T11" fmla="*/ 0 h 22"/>
                  <a:gd name="T12" fmla="*/ 11 w 11"/>
                  <a:gd name="T13" fmla="*/ 22 h 22"/>
                  <a:gd name="T14" fmla="*/ 11 w 11"/>
                  <a:gd name="T15" fmla="*/ 22 h 22"/>
                  <a:gd name="T16" fmla="*/ 11 w 11"/>
                  <a:gd name="T17"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2">
                    <a:moveTo>
                      <a:pt x="11" y="6"/>
                    </a:moveTo>
                    <a:lnTo>
                      <a:pt x="5" y="6"/>
                    </a:lnTo>
                    <a:lnTo>
                      <a:pt x="5" y="6"/>
                    </a:lnTo>
                    <a:lnTo>
                      <a:pt x="0" y="6"/>
                    </a:lnTo>
                    <a:lnTo>
                      <a:pt x="11" y="0"/>
                    </a:lnTo>
                    <a:lnTo>
                      <a:pt x="11" y="0"/>
                    </a:lnTo>
                    <a:lnTo>
                      <a:pt x="11" y="22"/>
                    </a:lnTo>
                    <a:lnTo>
                      <a:pt x="11" y="22"/>
                    </a:lnTo>
                    <a:lnTo>
                      <a:pt x="11"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00" name="Freeform 93">
                <a:extLst>
                  <a:ext uri="{FF2B5EF4-FFF2-40B4-BE49-F238E27FC236}">
                    <a16:creationId xmlns:a16="http://schemas.microsoft.com/office/drawing/2014/main" id="{44CB08B8-ABC0-49BE-9C5C-73D118166809}"/>
                  </a:ext>
                </a:extLst>
              </p:cNvPr>
              <p:cNvSpPr/>
              <p:nvPr/>
            </p:nvSpPr>
            <p:spPr bwMode="auto">
              <a:xfrm>
                <a:off x="4479925" y="3405188"/>
                <a:ext cx="17463" cy="34925"/>
              </a:xfrm>
              <a:custGeom>
                <a:avLst/>
                <a:gdLst>
                  <a:gd name="T0" fmla="*/ 6 w 11"/>
                  <a:gd name="T1" fmla="*/ 6 h 22"/>
                  <a:gd name="T2" fmla="*/ 6 w 11"/>
                  <a:gd name="T3" fmla="*/ 6 h 22"/>
                  <a:gd name="T4" fmla="*/ 0 w 11"/>
                  <a:gd name="T5" fmla="*/ 6 h 22"/>
                  <a:gd name="T6" fmla="*/ 0 w 11"/>
                  <a:gd name="T7" fmla="*/ 6 h 22"/>
                  <a:gd name="T8" fmla="*/ 6 w 11"/>
                  <a:gd name="T9" fmla="*/ 0 h 22"/>
                  <a:gd name="T10" fmla="*/ 11 w 11"/>
                  <a:gd name="T11" fmla="*/ 0 h 22"/>
                  <a:gd name="T12" fmla="*/ 11 w 11"/>
                  <a:gd name="T13" fmla="*/ 22 h 22"/>
                  <a:gd name="T14" fmla="*/ 6 w 11"/>
                  <a:gd name="T15" fmla="*/ 22 h 22"/>
                  <a:gd name="T16" fmla="*/ 6 w 11"/>
                  <a:gd name="T17"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2">
                    <a:moveTo>
                      <a:pt x="6" y="6"/>
                    </a:moveTo>
                    <a:lnTo>
                      <a:pt x="6" y="6"/>
                    </a:lnTo>
                    <a:lnTo>
                      <a:pt x="0" y="6"/>
                    </a:lnTo>
                    <a:lnTo>
                      <a:pt x="0" y="6"/>
                    </a:lnTo>
                    <a:lnTo>
                      <a:pt x="6" y="0"/>
                    </a:lnTo>
                    <a:lnTo>
                      <a:pt x="11" y="0"/>
                    </a:lnTo>
                    <a:lnTo>
                      <a:pt x="11" y="22"/>
                    </a:lnTo>
                    <a:lnTo>
                      <a:pt x="6" y="22"/>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01" name="Freeform 94">
                <a:extLst>
                  <a:ext uri="{FF2B5EF4-FFF2-40B4-BE49-F238E27FC236}">
                    <a16:creationId xmlns:a16="http://schemas.microsoft.com/office/drawing/2014/main" id="{73A6DF48-3949-4F1B-A4A0-0EC9423C4172}"/>
                  </a:ext>
                </a:extLst>
              </p:cNvPr>
              <p:cNvSpPr/>
              <p:nvPr/>
            </p:nvSpPr>
            <p:spPr bwMode="auto">
              <a:xfrm>
                <a:off x="4514850" y="3405188"/>
                <a:ext cx="17463" cy="34925"/>
              </a:xfrm>
              <a:custGeom>
                <a:avLst/>
                <a:gdLst>
                  <a:gd name="T0" fmla="*/ 6 w 11"/>
                  <a:gd name="T1" fmla="*/ 6 h 22"/>
                  <a:gd name="T2" fmla="*/ 6 w 11"/>
                  <a:gd name="T3" fmla="*/ 6 h 22"/>
                  <a:gd name="T4" fmla="*/ 0 w 11"/>
                  <a:gd name="T5" fmla="*/ 6 h 22"/>
                  <a:gd name="T6" fmla="*/ 0 w 11"/>
                  <a:gd name="T7" fmla="*/ 6 h 22"/>
                  <a:gd name="T8" fmla="*/ 6 w 11"/>
                  <a:gd name="T9" fmla="*/ 0 h 22"/>
                  <a:gd name="T10" fmla="*/ 11 w 11"/>
                  <a:gd name="T11" fmla="*/ 0 h 22"/>
                  <a:gd name="T12" fmla="*/ 11 w 11"/>
                  <a:gd name="T13" fmla="*/ 22 h 22"/>
                  <a:gd name="T14" fmla="*/ 6 w 11"/>
                  <a:gd name="T15" fmla="*/ 22 h 22"/>
                  <a:gd name="T16" fmla="*/ 6 w 11"/>
                  <a:gd name="T17"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2">
                    <a:moveTo>
                      <a:pt x="6" y="6"/>
                    </a:moveTo>
                    <a:lnTo>
                      <a:pt x="6" y="6"/>
                    </a:lnTo>
                    <a:lnTo>
                      <a:pt x="0" y="6"/>
                    </a:lnTo>
                    <a:lnTo>
                      <a:pt x="0" y="6"/>
                    </a:lnTo>
                    <a:lnTo>
                      <a:pt x="6" y="0"/>
                    </a:lnTo>
                    <a:lnTo>
                      <a:pt x="11" y="0"/>
                    </a:lnTo>
                    <a:lnTo>
                      <a:pt x="11" y="22"/>
                    </a:lnTo>
                    <a:lnTo>
                      <a:pt x="6" y="22"/>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02" name="Freeform 95">
                <a:extLst>
                  <a:ext uri="{FF2B5EF4-FFF2-40B4-BE49-F238E27FC236}">
                    <a16:creationId xmlns:a16="http://schemas.microsoft.com/office/drawing/2014/main" id="{177CD4FA-1315-4458-9999-7AF2CE6E8C2A}"/>
                  </a:ext>
                </a:extLst>
              </p:cNvPr>
              <p:cNvSpPr/>
              <p:nvPr/>
            </p:nvSpPr>
            <p:spPr bwMode="auto">
              <a:xfrm>
                <a:off x="4549775" y="3405188"/>
                <a:ext cx="17463" cy="34925"/>
              </a:xfrm>
              <a:custGeom>
                <a:avLst/>
                <a:gdLst>
                  <a:gd name="T0" fmla="*/ 6 w 11"/>
                  <a:gd name="T1" fmla="*/ 6 h 22"/>
                  <a:gd name="T2" fmla="*/ 6 w 11"/>
                  <a:gd name="T3" fmla="*/ 6 h 22"/>
                  <a:gd name="T4" fmla="*/ 0 w 11"/>
                  <a:gd name="T5" fmla="*/ 6 h 22"/>
                  <a:gd name="T6" fmla="*/ 0 w 11"/>
                  <a:gd name="T7" fmla="*/ 6 h 22"/>
                  <a:gd name="T8" fmla="*/ 6 w 11"/>
                  <a:gd name="T9" fmla="*/ 0 h 22"/>
                  <a:gd name="T10" fmla="*/ 11 w 11"/>
                  <a:gd name="T11" fmla="*/ 0 h 22"/>
                  <a:gd name="T12" fmla="*/ 11 w 11"/>
                  <a:gd name="T13" fmla="*/ 22 h 22"/>
                  <a:gd name="T14" fmla="*/ 6 w 11"/>
                  <a:gd name="T15" fmla="*/ 22 h 22"/>
                  <a:gd name="T16" fmla="*/ 6 w 11"/>
                  <a:gd name="T17"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2">
                    <a:moveTo>
                      <a:pt x="6" y="6"/>
                    </a:moveTo>
                    <a:lnTo>
                      <a:pt x="6" y="6"/>
                    </a:lnTo>
                    <a:lnTo>
                      <a:pt x="0" y="6"/>
                    </a:lnTo>
                    <a:lnTo>
                      <a:pt x="0" y="6"/>
                    </a:lnTo>
                    <a:lnTo>
                      <a:pt x="6" y="0"/>
                    </a:lnTo>
                    <a:lnTo>
                      <a:pt x="11" y="0"/>
                    </a:lnTo>
                    <a:lnTo>
                      <a:pt x="11" y="22"/>
                    </a:lnTo>
                    <a:lnTo>
                      <a:pt x="6" y="22"/>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03" name="Freeform 96">
                <a:extLst>
                  <a:ext uri="{FF2B5EF4-FFF2-40B4-BE49-F238E27FC236}">
                    <a16:creationId xmlns:a16="http://schemas.microsoft.com/office/drawing/2014/main" id="{430C50D4-A865-4A75-B7B3-C00D8109A9E1}"/>
                  </a:ext>
                </a:extLst>
              </p:cNvPr>
              <p:cNvSpPr/>
              <p:nvPr/>
            </p:nvSpPr>
            <p:spPr bwMode="auto">
              <a:xfrm>
                <a:off x="4576763" y="3405188"/>
                <a:ext cx="17463" cy="34925"/>
              </a:xfrm>
              <a:custGeom>
                <a:avLst/>
                <a:gdLst>
                  <a:gd name="T0" fmla="*/ 5 w 11"/>
                  <a:gd name="T1" fmla="*/ 6 h 22"/>
                  <a:gd name="T2" fmla="*/ 5 w 11"/>
                  <a:gd name="T3" fmla="*/ 6 h 22"/>
                  <a:gd name="T4" fmla="*/ 5 w 11"/>
                  <a:gd name="T5" fmla="*/ 6 h 22"/>
                  <a:gd name="T6" fmla="*/ 0 w 11"/>
                  <a:gd name="T7" fmla="*/ 6 h 22"/>
                  <a:gd name="T8" fmla="*/ 11 w 11"/>
                  <a:gd name="T9" fmla="*/ 0 h 22"/>
                  <a:gd name="T10" fmla="*/ 11 w 11"/>
                  <a:gd name="T11" fmla="*/ 0 h 22"/>
                  <a:gd name="T12" fmla="*/ 11 w 11"/>
                  <a:gd name="T13" fmla="*/ 22 h 22"/>
                  <a:gd name="T14" fmla="*/ 5 w 11"/>
                  <a:gd name="T15" fmla="*/ 22 h 22"/>
                  <a:gd name="T16" fmla="*/ 5 w 11"/>
                  <a:gd name="T17"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2">
                    <a:moveTo>
                      <a:pt x="5" y="6"/>
                    </a:moveTo>
                    <a:lnTo>
                      <a:pt x="5" y="6"/>
                    </a:lnTo>
                    <a:lnTo>
                      <a:pt x="5" y="6"/>
                    </a:lnTo>
                    <a:lnTo>
                      <a:pt x="0" y="6"/>
                    </a:lnTo>
                    <a:lnTo>
                      <a:pt x="11" y="0"/>
                    </a:lnTo>
                    <a:lnTo>
                      <a:pt x="11" y="0"/>
                    </a:lnTo>
                    <a:lnTo>
                      <a:pt x="11" y="22"/>
                    </a:lnTo>
                    <a:lnTo>
                      <a:pt x="5" y="22"/>
                    </a:lnTo>
                    <a:lnTo>
                      <a:pt x="5"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04" name="Freeform 97">
                <a:extLst>
                  <a:ext uri="{FF2B5EF4-FFF2-40B4-BE49-F238E27FC236}">
                    <a16:creationId xmlns:a16="http://schemas.microsoft.com/office/drawing/2014/main" id="{B8579911-7A21-4456-918D-423CA4503752}"/>
                  </a:ext>
                </a:extLst>
              </p:cNvPr>
              <p:cNvSpPr/>
              <p:nvPr/>
            </p:nvSpPr>
            <p:spPr bwMode="auto">
              <a:xfrm>
                <a:off x="4611688" y="3405188"/>
                <a:ext cx="17463" cy="34925"/>
              </a:xfrm>
              <a:custGeom>
                <a:avLst/>
                <a:gdLst>
                  <a:gd name="T0" fmla="*/ 5 w 11"/>
                  <a:gd name="T1" fmla="*/ 6 h 22"/>
                  <a:gd name="T2" fmla="*/ 5 w 11"/>
                  <a:gd name="T3" fmla="*/ 6 h 22"/>
                  <a:gd name="T4" fmla="*/ 0 w 11"/>
                  <a:gd name="T5" fmla="*/ 6 h 22"/>
                  <a:gd name="T6" fmla="*/ 0 w 11"/>
                  <a:gd name="T7" fmla="*/ 6 h 22"/>
                  <a:gd name="T8" fmla="*/ 5 w 11"/>
                  <a:gd name="T9" fmla="*/ 0 h 22"/>
                  <a:gd name="T10" fmla="*/ 11 w 11"/>
                  <a:gd name="T11" fmla="*/ 0 h 22"/>
                  <a:gd name="T12" fmla="*/ 11 w 11"/>
                  <a:gd name="T13" fmla="*/ 22 h 22"/>
                  <a:gd name="T14" fmla="*/ 5 w 11"/>
                  <a:gd name="T15" fmla="*/ 22 h 22"/>
                  <a:gd name="T16" fmla="*/ 5 w 11"/>
                  <a:gd name="T17"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2">
                    <a:moveTo>
                      <a:pt x="5" y="6"/>
                    </a:moveTo>
                    <a:lnTo>
                      <a:pt x="5" y="6"/>
                    </a:lnTo>
                    <a:lnTo>
                      <a:pt x="0" y="6"/>
                    </a:lnTo>
                    <a:lnTo>
                      <a:pt x="0" y="6"/>
                    </a:lnTo>
                    <a:lnTo>
                      <a:pt x="5" y="0"/>
                    </a:lnTo>
                    <a:lnTo>
                      <a:pt x="11" y="0"/>
                    </a:lnTo>
                    <a:lnTo>
                      <a:pt x="11" y="22"/>
                    </a:lnTo>
                    <a:lnTo>
                      <a:pt x="5" y="22"/>
                    </a:lnTo>
                    <a:lnTo>
                      <a:pt x="5"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05" name="Freeform 98">
                <a:extLst>
                  <a:ext uri="{FF2B5EF4-FFF2-40B4-BE49-F238E27FC236}">
                    <a16:creationId xmlns:a16="http://schemas.microsoft.com/office/drawing/2014/main" id="{5F1A3A2B-D0F0-470C-BE2F-753A38DA674D}"/>
                  </a:ext>
                </a:extLst>
              </p:cNvPr>
              <p:cNvSpPr/>
              <p:nvPr/>
            </p:nvSpPr>
            <p:spPr bwMode="auto">
              <a:xfrm>
                <a:off x="4646613" y="3405188"/>
                <a:ext cx="17463" cy="34925"/>
              </a:xfrm>
              <a:custGeom>
                <a:avLst/>
                <a:gdLst>
                  <a:gd name="T0" fmla="*/ 5 w 11"/>
                  <a:gd name="T1" fmla="*/ 6 h 22"/>
                  <a:gd name="T2" fmla="*/ 5 w 11"/>
                  <a:gd name="T3" fmla="*/ 6 h 22"/>
                  <a:gd name="T4" fmla="*/ 0 w 11"/>
                  <a:gd name="T5" fmla="*/ 6 h 22"/>
                  <a:gd name="T6" fmla="*/ 0 w 11"/>
                  <a:gd name="T7" fmla="*/ 6 h 22"/>
                  <a:gd name="T8" fmla="*/ 5 w 11"/>
                  <a:gd name="T9" fmla="*/ 0 h 22"/>
                  <a:gd name="T10" fmla="*/ 11 w 11"/>
                  <a:gd name="T11" fmla="*/ 0 h 22"/>
                  <a:gd name="T12" fmla="*/ 11 w 11"/>
                  <a:gd name="T13" fmla="*/ 22 h 22"/>
                  <a:gd name="T14" fmla="*/ 5 w 11"/>
                  <a:gd name="T15" fmla="*/ 22 h 22"/>
                  <a:gd name="T16" fmla="*/ 5 w 11"/>
                  <a:gd name="T17"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2">
                    <a:moveTo>
                      <a:pt x="5" y="6"/>
                    </a:moveTo>
                    <a:lnTo>
                      <a:pt x="5" y="6"/>
                    </a:lnTo>
                    <a:lnTo>
                      <a:pt x="0" y="6"/>
                    </a:lnTo>
                    <a:lnTo>
                      <a:pt x="0" y="6"/>
                    </a:lnTo>
                    <a:lnTo>
                      <a:pt x="5" y="0"/>
                    </a:lnTo>
                    <a:lnTo>
                      <a:pt x="11" y="0"/>
                    </a:lnTo>
                    <a:lnTo>
                      <a:pt x="11" y="22"/>
                    </a:lnTo>
                    <a:lnTo>
                      <a:pt x="5" y="22"/>
                    </a:lnTo>
                    <a:lnTo>
                      <a:pt x="5"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06" name="Freeform 99">
                <a:extLst>
                  <a:ext uri="{FF2B5EF4-FFF2-40B4-BE49-F238E27FC236}">
                    <a16:creationId xmlns:a16="http://schemas.microsoft.com/office/drawing/2014/main" id="{3A805196-DBAE-451A-90DE-0E1E99A92916}"/>
                  </a:ext>
                </a:extLst>
              </p:cNvPr>
              <p:cNvSpPr/>
              <p:nvPr/>
            </p:nvSpPr>
            <p:spPr bwMode="auto">
              <a:xfrm>
                <a:off x="4681538" y="3405188"/>
                <a:ext cx="17463" cy="34925"/>
              </a:xfrm>
              <a:custGeom>
                <a:avLst/>
                <a:gdLst>
                  <a:gd name="T0" fmla="*/ 5 w 11"/>
                  <a:gd name="T1" fmla="*/ 6 h 22"/>
                  <a:gd name="T2" fmla="*/ 5 w 11"/>
                  <a:gd name="T3" fmla="*/ 6 h 22"/>
                  <a:gd name="T4" fmla="*/ 0 w 11"/>
                  <a:gd name="T5" fmla="*/ 6 h 22"/>
                  <a:gd name="T6" fmla="*/ 0 w 11"/>
                  <a:gd name="T7" fmla="*/ 6 h 22"/>
                  <a:gd name="T8" fmla="*/ 5 w 11"/>
                  <a:gd name="T9" fmla="*/ 0 h 22"/>
                  <a:gd name="T10" fmla="*/ 11 w 11"/>
                  <a:gd name="T11" fmla="*/ 0 h 22"/>
                  <a:gd name="T12" fmla="*/ 11 w 11"/>
                  <a:gd name="T13" fmla="*/ 22 h 22"/>
                  <a:gd name="T14" fmla="*/ 5 w 11"/>
                  <a:gd name="T15" fmla="*/ 22 h 22"/>
                  <a:gd name="T16" fmla="*/ 5 w 11"/>
                  <a:gd name="T17"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2">
                    <a:moveTo>
                      <a:pt x="5" y="6"/>
                    </a:moveTo>
                    <a:lnTo>
                      <a:pt x="5" y="6"/>
                    </a:lnTo>
                    <a:lnTo>
                      <a:pt x="0" y="6"/>
                    </a:lnTo>
                    <a:lnTo>
                      <a:pt x="0" y="6"/>
                    </a:lnTo>
                    <a:lnTo>
                      <a:pt x="5" y="0"/>
                    </a:lnTo>
                    <a:lnTo>
                      <a:pt x="11" y="0"/>
                    </a:lnTo>
                    <a:lnTo>
                      <a:pt x="11" y="22"/>
                    </a:lnTo>
                    <a:lnTo>
                      <a:pt x="5" y="22"/>
                    </a:lnTo>
                    <a:lnTo>
                      <a:pt x="5"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07" name="Freeform 100">
                <a:extLst>
                  <a:ext uri="{FF2B5EF4-FFF2-40B4-BE49-F238E27FC236}">
                    <a16:creationId xmlns:a16="http://schemas.microsoft.com/office/drawing/2014/main" id="{5C199130-F0DB-4E75-A375-6D2E6638659A}"/>
                  </a:ext>
                </a:extLst>
              </p:cNvPr>
              <p:cNvSpPr/>
              <p:nvPr/>
            </p:nvSpPr>
            <p:spPr bwMode="auto">
              <a:xfrm>
                <a:off x="4089400" y="3475038"/>
                <a:ext cx="17463" cy="44450"/>
              </a:xfrm>
              <a:custGeom>
                <a:avLst/>
                <a:gdLst>
                  <a:gd name="T0" fmla="*/ 5 w 11"/>
                  <a:gd name="T1" fmla="*/ 6 h 28"/>
                  <a:gd name="T2" fmla="*/ 5 w 11"/>
                  <a:gd name="T3" fmla="*/ 6 h 28"/>
                  <a:gd name="T4" fmla="*/ 5 w 11"/>
                  <a:gd name="T5" fmla="*/ 6 h 28"/>
                  <a:gd name="T6" fmla="*/ 0 w 11"/>
                  <a:gd name="T7" fmla="*/ 6 h 28"/>
                  <a:gd name="T8" fmla="*/ 11 w 11"/>
                  <a:gd name="T9" fmla="*/ 0 h 28"/>
                  <a:gd name="T10" fmla="*/ 11 w 11"/>
                  <a:gd name="T11" fmla="*/ 0 h 28"/>
                  <a:gd name="T12" fmla="*/ 11 w 11"/>
                  <a:gd name="T13" fmla="*/ 28 h 28"/>
                  <a:gd name="T14" fmla="*/ 5 w 11"/>
                  <a:gd name="T15" fmla="*/ 28 h 28"/>
                  <a:gd name="T16" fmla="*/ 5 w 11"/>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8">
                    <a:moveTo>
                      <a:pt x="5" y="6"/>
                    </a:moveTo>
                    <a:lnTo>
                      <a:pt x="5" y="6"/>
                    </a:lnTo>
                    <a:lnTo>
                      <a:pt x="5" y="6"/>
                    </a:lnTo>
                    <a:lnTo>
                      <a:pt x="0" y="6"/>
                    </a:lnTo>
                    <a:lnTo>
                      <a:pt x="11" y="0"/>
                    </a:lnTo>
                    <a:lnTo>
                      <a:pt x="11" y="0"/>
                    </a:lnTo>
                    <a:lnTo>
                      <a:pt x="11" y="28"/>
                    </a:lnTo>
                    <a:lnTo>
                      <a:pt x="5" y="28"/>
                    </a:lnTo>
                    <a:lnTo>
                      <a:pt x="5"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08" name="Freeform 101">
                <a:extLst>
                  <a:ext uri="{FF2B5EF4-FFF2-40B4-BE49-F238E27FC236}">
                    <a16:creationId xmlns:a16="http://schemas.microsoft.com/office/drawing/2014/main" id="{086A5C4B-C4E2-4A19-932F-5D72353D504B}"/>
                  </a:ext>
                </a:extLst>
              </p:cNvPr>
              <p:cNvSpPr/>
              <p:nvPr/>
            </p:nvSpPr>
            <p:spPr bwMode="auto">
              <a:xfrm>
                <a:off x="4124325" y="3475038"/>
                <a:ext cx="17463" cy="44450"/>
              </a:xfrm>
              <a:custGeom>
                <a:avLst/>
                <a:gdLst>
                  <a:gd name="T0" fmla="*/ 5 w 11"/>
                  <a:gd name="T1" fmla="*/ 6 h 28"/>
                  <a:gd name="T2" fmla="*/ 5 w 11"/>
                  <a:gd name="T3" fmla="*/ 6 h 28"/>
                  <a:gd name="T4" fmla="*/ 0 w 11"/>
                  <a:gd name="T5" fmla="*/ 6 h 28"/>
                  <a:gd name="T6" fmla="*/ 0 w 11"/>
                  <a:gd name="T7" fmla="*/ 6 h 28"/>
                  <a:gd name="T8" fmla="*/ 5 w 11"/>
                  <a:gd name="T9" fmla="*/ 0 h 28"/>
                  <a:gd name="T10" fmla="*/ 11 w 11"/>
                  <a:gd name="T11" fmla="*/ 0 h 28"/>
                  <a:gd name="T12" fmla="*/ 11 w 11"/>
                  <a:gd name="T13" fmla="*/ 28 h 28"/>
                  <a:gd name="T14" fmla="*/ 5 w 11"/>
                  <a:gd name="T15" fmla="*/ 28 h 28"/>
                  <a:gd name="T16" fmla="*/ 5 w 11"/>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8">
                    <a:moveTo>
                      <a:pt x="5" y="6"/>
                    </a:moveTo>
                    <a:lnTo>
                      <a:pt x="5" y="6"/>
                    </a:lnTo>
                    <a:lnTo>
                      <a:pt x="0" y="6"/>
                    </a:lnTo>
                    <a:lnTo>
                      <a:pt x="0" y="6"/>
                    </a:lnTo>
                    <a:lnTo>
                      <a:pt x="5" y="0"/>
                    </a:lnTo>
                    <a:lnTo>
                      <a:pt x="11" y="0"/>
                    </a:lnTo>
                    <a:lnTo>
                      <a:pt x="11" y="28"/>
                    </a:lnTo>
                    <a:lnTo>
                      <a:pt x="5" y="28"/>
                    </a:lnTo>
                    <a:lnTo>
                      <a:pt x="5"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09" name="Freeform 102">
                <a:extLst>
                  <a:ext uri="{FF2B5EF4-FFF2-40B4-BE49-F238E27FC236}">
                    <a16:creationId xmlns:a16="http://schemas.microsoft.com/office/drawing/2014/main" id="{95F6DAB1-1273-44D0-A684-F2CB62E1707E}"/>
                  </a:ext>
                </a:extLst>
              </p:cNvPr>
              <p:cNvSpPr/>
              <p:nvPr/>
            </p:nvSpPr>
            <p:spPr bwMode="auto">
              <a:xfrm>
                <a:off x="4159250" y="3475038"/>
                <a:ext cx="17463" cy="44450"/>
              </a:xfrm>
              <a:custGeom>
                <a:avLst/>
                <a:gdLst>
                  <a:gd name="T0" fmla="*/ 5 w 11"/>
                  <a:gd name="T1" fmla="*/ 6 h 28"/>
                  <a:gd name="T2" fmla="*/ 5 w 11"/>
                  <a:gd name="T3" fmla="*/ 6 h 28"/>
                  <a:gd name="T4" fmla="*/ 0 w 11"/>
                  <a:gd name="T5" fmla="*/ 6 h 28"/>
                  <a:gd name="T6" fmla="*/ 0 w 11"/>
                  <a:gd name="T7" fmla="*/ 6 h 28"/>
                  <a:gd name="T8" fmla="*/ 5 w 11"/>
                  <a:gd name="T9" fmla="*/ 0 h 28"/>
                  <a:gd name="T10" fmla="*/ 11 w 11"/>
                  <a:gd name="T11" fmla="*/ 0 h 28"/>
                  <a:gd name="T12" fmla="*/ 11 w 11"/>
                  <a:gd name="T13" fmla="*/ 28 h 28"/>
                  <a:gd name="T14" fmla="*/ 5 w 11"/>
                  <a:gd name="T15" fmla="*/ 28 h 28"/>
                  <a:gd name="T16" fmla="*/ 5 w 11"/>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8">
                    <a:moveTo>
                      <a:pt x="5" y="6"/>
                    </a:moveTo>
                    <a:lnTo>
                      <a:pt x="5" y="6"/>
                    </a:lnTo>
                    <a:lnTo>
                      <a:pt x="0" y="6"/>
                    </a:lnTo>
                    <a:lnTo>
                      <a:pt x="0" y="6"/>
                    </a:lnTo>
                    <a:lnTo>
                      <a:pt x="5" y="0"/>
                    </a:lnTo>
                    <a:lnTo>
                      <a:pt x="11" y="0"/>
                    </a:lnTo>
                    <a:lnTo>
                      <a:pt x="11" y="28"/>
                    </a:lnTo>
                    <a:lnTo>
                      <a:pt x="5" y="28"/>
                    </a:lnTo>
                    <a:lnTo>
                      <a:pt x="5"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10" name="Freeform 103">
                <a:extLst>
                  <a:ext uri="{FF2B5EF4-FFF2-40B4-BE49-F238E27FC236}">
                    <a16:creationId xmlns:a16="http://schemas.microsoft.com/office/drawing/2014/main" id="{160A5238-DEB7-4848-8E50-4159CABFA68A}"/>
                  </a:ext>
                </a:extLst>
              </p:cNvPr>
              <p:cNvSpPr/>
              <p:nvPr/>
            </p:nvSpPr>
            <p:spPr bwMode="auto">
              <a:xfrm>
                <a:off x="4194175" y="3475038"/>
                <a:ext cx="17463" cy="44450"/>
              </a:xfrm>
              <a:custGeom>
                <a:avLst/>
                <a:gdLst>
                  <a:gd name="T0" fmla="*/ 5 w 11"/>
                  <a:gd name="T1" fmla="*/ 6 h 28"/>
                  <a:gd name="T2" fmla="*/ 5 w 11"/>
                  <a:gd name="T3" fmla="*/ 6 h 28"/>
                  <a:gd name="T4" fmla="*/ 0 w 11"/>
                  <a:gd name="T5" fmla="*/ 6 h 28"/>
                  <a:gd name="T6" fmla="*/ 0 w 11"/>
                  <a:gd name="T7" fmla="*/ 6 h 28"/>
                  <a:gd name="T8" fmla="*/ 5 w 11"/>
                  <a:gd name="T9" fmla="*/ 0 h 28"/>
                  <a:gd name="T10" fmla="*/ 11 w 11"/>
                  <a:gd name="T11" fmla="*/ 0 h 28"/>
                  <a:gd name="T12" fmla="*/ 11 w 11"/>
                  <a:gd name="T13" fmla="*/ 28 h 28"/>
                  <a:gd name="T14" fmla="*/ 5 w 11"/>
                  <a:gd name="T15" fmla="*/ 28 h 28"/>
                  <a:gd name="T16" fmla="*/ 5 w 11"/>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8">
                    <a:moveTo>
                      <a:pt x="5" y="6"/>
                    </a:moveTo>
                    <a:lnTo>
                      <a:pt x="5" y="6"/>
                    </a:lnTo>
                    <a:lnTo>
                      <a:pt x="0" y="6"/>
                    </a:lnTo>
                    <a:lnTo>
                      <a:pt x="0" y="6"/>
                    </a:lnTo>
                    <a:lnTo>
                      <a:pt x="5" y="0"/>
                    </a:lnTo>
                    <a:lnTo>
                      <a:pt x="11" y="0"/>
                    </a:lnTo>
                    <a:lnTo>
                      <a:pt x="11" y="28"/>
                    </a:lnTo>
                    <a:lnTo>
                      <a:pt x="5" y="28"/>
                    </a:lnTo>
                    <a:lnTo>
                      <a:pt x="5"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11" name="Freeform 104">
                <a:extLst>
                  <a:ext uri="{FF2B5EF4-FFF2-40B4-BE49-F238E27FC236}">
                    <a16:creationId xmlns:a16="http://schemas.microsoft.com/office/drawing/2014/main" id="{7C5C4F21-7AA9-47D7-A25C-92FB4DD1E872}"/>
                  </a:ext>
                </a:extLst>
              </p:cNvPr>
              <p:cNvSpPr/>
              <p:nvPr/>
            </p:nvSpPr>
            <p:spPr bwMode="auto">
              <a:xfrm>
                <a:off x="4219575" y="3475038"/>
                <a:ext cx="17463" cy="44450"/>
              </a:xfrm>
              <a:custGeom>
                <a:avLst/>
                <a:gdLst>
                  <a:gd name="T0" fmla="*/ 6 w 11"/>
                  <a:gd name="T1" fmla="*/ 6 h 28"/>
                  <a:gd name="T2" fmla="*/ 6 w 11"/>
                  <a:gd name="T3" fmla="*/ 6 h 28"/>
                  <a:gd name="T4" fmla="*/ 6 w 11"/>
                  <a:gd name="T5" fmla="*/ 6 h 28"/>
                  <a:gd name="T6" fmla="*/ 0 w 11"/>
                  <a:gd name="T7" fmla="*/ 6 h 28"/>
                  <a:gd name="T8" fmla="*/ 11 w 11"/>
                  <a:gd name="T9" fmla="*/ 0 h 28"/>
                  <a:gd name="T10" fmla="*/ 11 w 11"/>
                  <a:gd name="T11" fmla="*/ 0 h 28"/>
                  <a:gd name="T12" fmla="*/ 11 w 11"/>
                  <a:gd name="T13" fmla="*/ 28 h 28"/>
                  <a:gd name="T14" fmla="*/ 6 w 11"/>
                  <a:gd name="T15" fmla="*/ 28 h 28"/>
                  <a:gd name="T16" fmla="*/ 6 w 11"/>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8">
                    <a:moveTo>
                      <a:pt x="6" y="6"/>
                    </a:moveTo>
                    <a:lnTo>
                      <a:pt x="6" y="6"/>
                    </a:lnTo>
                    <a:lnTo>
                      <a:pt x="6" y="6"/>
                    </a:lnTo>
                    <a:lnTo>
                      <a:pt x="0" y="6"/>
                    </a:lnTo>
                    <a:lnTo>
                      <a:pt x="11" y="0"/>
                    </a:lnTo>
                    <a:lnTo>
                      <a:pt x="11" y="0"/>
                    </a:lnTo>
                    <a:lnTo>
                      <a:pt x="11" y="28"/>
                    </a:lnTo>
                    <a:lnTo>
                      <a:pt x="6" y="28"/>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12" name="Freeform 105">
                <a:extLst>
                  <a:ext uri="{FF2B5EF4-FFF2-40B4-BE49-F238E27FC236}">
                    <a16:creationId xmlns:a16="http://schemas.microsoft.com/office/drawing/2014/main" id="{A128D541-395E-4C74-89C5-4000932B14A5}"/>
                  </a:ext>
                </a:extLst>
              </p:cNvPr>
              <p:cNvSpPr/>
              <p:nvPr/>
            </p:nvSpPr>
            <p:spPr bwMode="auto">
              <a:xfrm>
                <a:off x="4254500" y="3475038"/>
                <a:ext cx="17463" cy="44450"/>
              </a:xfrm>
              <a:custGeom>
                <a:avLst/>
                <a:gdLst>
                  <a:gd name="T0" fmla="*/ 5 w 11"/>
                  <a:gd name="T1" fmla="*/ 6 h 28"/>
                  <a:gd name="T2" fmla="*/ 5 w 11"/>
                  <a:gd name="T3" fmla="*/ 6 h 28"/>
                  <a:gd name="T4" fmla="*/ 0 w 11"/>
                  <a:gd name="T5" fmla="*/ 6 h 28"/>
                  <a:gd name="T6" fmla="*/ 0 w 11"/>
                  <a:gd name="T7" fmla="*/ 6 h 28"/>
                  <a:gd name="T8" fmla="*/ 5 w 11"/>
                  <a:gd name="T9" fmla="*/ 0 h 28"/>
                  <a:gd name="T10" fmla="*/ 11 w 11"/>
                  <a:gd name="T11" fmla="*/ 0 h 28"/>
                  <a:gd name="T12" fmla="*/ 11 w 11"/>
                  <a:gd name="T13" fmla="*/ 28 h 28"/>
                  <a:gd name="T14" fmla="*/ 5 w 11"/>
                  <a:gd name="T15" fmla="*/ 28 h 28"/>
                  <a:gd name="T16" fmla="*/ 5 w 11"/>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8">
                    <a:moveTo>
                      <a:pt x="5" y="6"/>
                    </a:moveTo>
                    <a:lnTo>
                      <a:pt x="5" y="6"/>
                    </a:lnTo>
                    <a:lnTo>
                      <a:pt x="0" y="6"/>
                    </a:lnTo>
                    <a:lnTo>
                      <a:pt x="0" y="6"/>
                    </a:lnTo>
                    <a:lnTo>
                      <a:pt x="5" y="0"/>
                    </a:lnTo>
                    <a:lnTo>
                      <a:pt x="11" y="0"/>
                    </a:lnTo>
                    <a:lnTo>
                      <a:pt x="11" y="28"/>
                    </a:lnTo>
                    <a:lnTo>
                      <a:pt x="5" y="28"/>
                    </a:lnTo>
                    <a:lnTo>
                      <a:pt x="5"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13" name="Freeform 106">
                <a:extLst>
                  <a:ext uri="{FF2B5EF4-FFF2-40B4-BE49-F238E27FC236}">
                    <a16:creationId xmlns:a16="http://schemas.microsoft.com/office/drawing/2014/main" id="{9DD8C429-4D2D-4E75-B074-FBFCB3E6923F}"/>
                  </a:ext>
                </a:extLst>
              </p:cNvPr>
              <p:cNvSpPr/>
              <p:nvPr/>
            </p:nvSpPr>
            <p:spPr bwMode="auto">
              <a:xfrm>
                <a:off x="4289425" y="3475038"/>
                <a:ext cx="17463" cy="44450"/>
              </a:xfrm>
              <a:custGeom>
                <a:avLst/>
                <a:gdLst>
                  <a:gd name="T0" fmla="*/ 5 w 11"/>
                  <a:gd name="T1" fmla="*/ 6 h 28"/>
                  <a:gd name="T2" fmla="*/ 5 w 11"/>
                  <a:gd name="T3" fmla="*/ 6 h 28"/>
                  <a:gd name="T4" fmla="*/ 0 w 11"/>
                  <a:gd name="T5" fmla="*/ 6 h 28"/>
                  <a:gd name="T6" fmla="*/ 0 w 11"/>
                  <a:gd name="T7" fmla="*/ 6 h 28"/>
                  <a:gd name="T8" fmla="*/ 5 w 11"/>
                  <a:gd name="T9" fmla="*/ 0 h 28"/>
                  <a:gd name="T10" fmla="*/ 11 w 11"/>
                  <a:gd name="T11" fmla="*/ 0 h 28"/>
                  <a:gd name="T12" fmla="*/ 11 w 11"/>
                  <a:gd name="T13" fmla="*/ 28 h 28"/>
                  <a:gd name="T14" fmla="*/ 5 w 11"/>
                  <a:gd name="T15" fmla="*/ 28 h 28"/>
                  <a:gd name="T16" fmla="*/ 5 w 11"/>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8">
                    <a:moveTo>
                      <a:pt x="5" y="6"/>
                    </a:moveTo>
                    <a:lnTo>
                      <a:pt x="5" y="6"/>
                    </a:lnTo>
                    <a:lnTo>
                      <a:pt x="0" y="6"/>
                    </a:lnTo>
                    <a:lnTo>
                      <a:pt x="0" y="6"/>
                    </a:lnTo>
                    <a:lnTo>
                      <a:pt x="5" y="0"/>
                    </a:lnTo>
                    <a:lnTo>
                      <a:pt x="11" y="0"/>
                    </a:lnTo>
                    <a:lnTo>
                      <a:pt x="11" y="28"/>
                    </a:lnTo>
                    <a:lnTo>
                      <a:pt x="5" y="28"/>
                    </a:lnTo>
                    <a:lnTo>
                      <a:pt x="5"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14" name="Freeform 107">
                <a:extLst>
                  <a:ext uri="{FF2B5EF4-FFF2-40B4-BE49-F238E27FC236}">
                    <a16:creationId xmlns:a16="http://schemas.microsoft.com/office/drawing/2014/main" id="{3D7DE37E-7F60-4809-9A12-D32C3F070448}"/>
                  </a:ext>
                </a:extLst>
              </p:cNvPr>
              <p:cNvSpPr/>
              <p:nvPr/>
            </p:nvSpPr>
            <p:spPr bwMode="auto">
              <a:xfrm>
                <a:off x="4324350" y="3475038"/>
                <a:ext cx="17463" cy="44450"/>
              </a:xfrm>
              <a:custGeom>
                <a:avLst/>
                <a:gdLst>
                  <a:gd name="T0" fmla="*/ 5 w 11"/>
                  <a:gd name="T1" fmla="*/ 6 h 28"/>
                  <a:gd name="T2" fmla="*/ 5 w 11"/>
                  <a:gd name="T3" fmla="*/ 6 h 28"/>
                  <a:gd name="T4" fmla="*/ 0 w 11"/>
                  <a:gd name="T5" fmla="*/ 6 h 28"/>
                  <a:gd name="T6" fmla="*/ 0 w 11"/>
                  <a:gd name="T7" fmla="*/ 6 h 28"/>
                  <a:gd name="T8" fmla="*/ 5 w 11"/>
                  <a:gd name="T9" fmla="*/ 0 h 28"/>
                  <a:gd name="T10" fmla="*/ 11 w 11"/>
                  <a:gd name="T11" fmla="*/ 0 h 28"/>
                  <a:gd name="T12" fmla="*/ 11 w 11"/>
                  <a:gd name="T13" fmla="*/ 28 h 28"/>
                  <a:gd name="T14" fmla="*/ 5 w 11"/>
                  <a:gd name="T15" fmla="*/ 28 h 28"/>
                  <a:gd name="T16" fmla="*/ 5 w 11"/>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8">
                    <a:moveTo>
                      <a:pt x="5" y="6"/>
                    </a:moveTo>
                    <a:lnTo>
                      <a:pt x="5" y="6"/>
                    </a:lnTo>
                    <a:lnTo>
                      <a:pt x="0" y="6"/>
                    </a:lnTo>
                    <a:lnTo>
                      <a:pt x="0" y="6"/>
                    </a:lnTo>
                    <a:lnTo>
                      <a:pt x="5" y="0"/>
                    </a:lnTo>
                    <a:lnTo>
                      <a:pt x="11" y="0"/>
                    </a:lnTo>
                    <a:lnTo>
                      <a:pt x="11" y="28"/>
                    </a:lnTo>
                    <a:lnTo>
                      <a:pt x="5" y="28"/>
                    </a:lnTo>
                    <a:lnTo>
                      <a:pt x="5"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15" name="Freeform 108">
                <a:extLst>
                  <a:ext uri="{FF2B5EF4-FFF2-40B4-BE49-F238E27FC236}">
                    <a16:creationId xmlns:a16="http://schemas.microsoft.com/office/drawing/2014/main" id="{09EABB85-5F91-4D0D-8331-6FCC9E9BCE32}"/>
                  </a:ext>
                </a:extLst>
              </p:cNvPr>
              <p:cNvSpPr/>
              <p:nvPr/>
            </p:nvSpPr>
            <p:spPr bwMode="auto">
              <a:xfrm>
                <a:off x="4349750" y="3475038"/>
                <a:ext cx="17463" cy="44450"/>
              </a:xfrm>
              <a:custGeom>
                <a:avLst/>
                <a:gdLst>
                  <a:gd name="T0" fmla="*/ 6 w 11"/>
                  <a:gd name="T1" fmla="*/ 6 h 28"/>
                  <a:gd name="T2" fmla="*/ 6 w 11"/>
                  <a:gd name="T3" fmla="*/ 6 h 28"/>
                  <a:gd name="T4" fmla="*/ 0 w 11"/>
                  <a:gd name="T5" fmla="*/ 6 h 28"/>
                  <a:gd name="T6" fmla="*/ 0 w 11"/>
                  <a:gd name="T7" fmla="*/ 6 h 28"/>
                  <a:gd name="T8" fmla="*/ 6 w 11"/>
                  <a:gd name="T9" fmla="*/ 0 h 28"/>
                  <a:gd name="T10" fmla="*/ 11 w 11"/>
                  <a:gd name="T11" fmla="*/ 0 h 28"/>
                  <a:gd name="T12" fmla="*/ 11 w 11"/>
                  <a:gd name="T13" fmla="*/ 28 h 28"/>
                  <a:gd name="T14" fmla="*/ 6 w 11"/>
                  <a:gd name="T15" fmla="*/ 28 h 28"/>
                  <a:gd name="T16" fmla="*/ 6 w 11"/>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8">
                    <a:moveTo>
                      <a:pt x="6" y="6"/>
                    </a:moveTo>
                    <a:lnTo>
                      <a:pt x="6" y="6"/>
                    </a:lnTo>
                    <a:lnTo>
                      <a:pt x="0" y="6"/>
                    </a:lnTo>
                    <a:lnTo>
                      <a:pt x="0" y="6"/>
                    </a:lnTo>
                    <a:lnTo>
                      <a:pt x="6" y="0"/>
                    </a:lnTo>
                    <a:lnTo>
                      <a:pt x="11" y="0"/>
                    </a:lnTo>
                    <a:lnTo>
                      <a:pt x="11" y="28"/>
                    </a:lnTo>
                    <a:lnTo>
                      <a:pt x="6" y="28"/>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16" name="Freeform 109">
                <a:extLst>
                  <a:ext uri="{FF2B5EF4-FFF2-40B4-BE49-F238E27FC236}">
                    <a16:creationId xmlns:a16="http://schemas.microsoft.com/office/drawing/2014/main" id="{523BC5DE-6328-4DDB-9060-7BB05B3D6A1D}"/>
                  </a:ext>
                </a:extLst>
              </p:cNvPr>
              <p:cNvSpPr/>
              <p:nvPr/>
            </p:nvSpPr>
            <p:spPr bwMode="auto">
              <a:xfrm>
                <a:off x="4384675" y="3475038"/>
                <a:ext cx="17463" cy="44450"/>
              </a:xfrm>
              <a:custGeom>
                <a:avLst/>
                <a:gdLst>
                  <a:gd name="T0" fmla="*/ 6 w 11"/>
                  <a:gd name="T1" fmla="*/ 6 h 28"/>
                  <a:gd name="T2" fmla="*/ 6 w 11"/>
                  <a:gd name="T3" fmla="*/ 6 h 28"/>
                  <a:gd name="T4" fmla="*/ 0 w 11"/>
                  <a:gd name="T5" fmla="*/ 6 h 28"/>
                  <a:gd name="T6" fmla="*/ 0 w 11"/>
                  <a:gd name="T7" fmla="*/ 6 h 28"/>
                  <a:gd name="T8" fmla="*/ 6 w 11"/>
                  <a:gd name="T9" fmla="*/ 0 h 28"/>
                  <a:gd name="T10" fmla="*/ 11 w 11"/>
                  <a:gd name="T11" fmla="*/ 0 h 28"/>
                  <a:gd name="T12" fmla="*/ 11 w 11"/>
                  <a:gd name="T13" fmla="*/ 28 h 28"/>
                  <a:gd name="T14" fmla="*/ 6 w 11"/>
                  <a:gd name="T15" fmla="*/ 28 h 28"/>
                  <a:gd name="T16" fmla="*/ 6 w 11"/>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8">
                    <a:moveTo>
                      <a:pt x="6" y="6"/>
                    </a:moveTo>
                    <a:lnTo>
                      <a:pt x="6" y="6"/>
                    </a:lnTo>
                    <a:lnTo>
                      <a:pt x="0" y="6"/>
                    </a:lnTo>
                    <a:lnTo>
                      <a:pt x="0" y="6"/>
                    </a:lnTo>
                    <a:lnTo>
                      <a:pt x="6" y="0"/>
                    </a:lnTo>
                    <a:lnTo>
                      <a:pt x="11" y="0"/>
                    </a:lnTo>
                    <a:lnTo>
                      <a:pt x="11" y="28"/>
                    </a:lnTo>
                    <a:lnTo>
                      <a:pt x="6" y="28"/>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17" name="Freeform 110">
                <a:extLst>
                  <a:ext uri="{FF2B5EF4-FFF2-40B4-BE49-F238E27FC236}">
                    <a16:creationId xmlns:a16="http://schemas.microsoft.com/office/drawing/2014/main" id="{A8E74803-8F43-4B2A-AC87-8547FA8BB6AC}"/>
                  </a:ext>
                </a:extLst>
              </p:cNvPr>
              <p:cNvSpPr/>
              <p:nvPr/>
            </p:nvSpPr>
            <p:spPr bwMode="auto">
              <a:xfrm>
                <a:off x="4419600" y="3475038"/>
                <a:ext cx="17463" cy="44450"/>
              </a:xfrm>
              <a:custGeom>
                <a:avLst/>
                <a:gdLst>
                  <a:gd name="T0" fmla="*/ 6 w 11"/>
                  <a:gd name="T1" fmla="*/ 6 h 28"/>
                  <a:gd name="T2" fmla="*/ 6 w 11"/>
                  <a:gd name="T3" fmla="*/ 6 h 28"/>
                  <a:gd name="T4" fmla="*/ 0 w 11"/>
                  <a:gd name="T5" fmla="*/ 6 h 28"/>
                  <a:gd name="T6" fmla="*/ 0 w 11"/>
                  <a:gd name="T7" fmla="*/ 6 h 28"/>
                  <a:gd name="T8" fmla="*/ 6 w 11"/>
                  <a:gd name="T9" fmla="*/ 0 h 28"/>
                  <a:gd name="T10" fmla="*/ 11 w 11"/>
                  <a:gd name="T11" fmla="*/ 0 h 28"/>
                  <a:gd name="T12" fmla="*/ 11 w 11"/>
                  <a:gd name="T13" fmla="*/ 28 h 28"/>
                  <a:gd name="T14" fmla="*/ 6 w 11"/>
                  <a:gd name="T15" fmla="*/ 28 h 28"/>
                  <a:gd name="T16" fmla="*/ 6 w 11"/>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8">
                    <a:moveTo>
                      <a:pt x="6" y="6"/>
                    </a:moveTo>
                    <a:lnTo>
                      <a:pt x="6" y="6"/>
                    </a:lnTo>
                    <a:lnTo>
                      <a:pt x="0" y="6"/>
                    </a:lnTo>
                    <a:lnTo>
                      <a:pt x="0" y="6"/>
                    </a:lnTo>
                    <a:lnTo>
                      <a:pt x="6" y="0"/>
                    </a:lnTo>
                    <a:lnTo>
                      <a:pt x="11" y="0"/>
                    </a:lnTo>
                    <a:lnTo>
                      <a:pt x="11" y="28"/>
                    </a:lnTo>
                    <a:lnTo>
                      <a:pt x="6" y="28"/>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18" name="Freeform 111">
                <a:extLst>
                  <a:ext uri="{FF2B5EF4-FFF2-40B4-BE49-F238E27FC236}">
                    <a16:creationId xmlns:a16="http://schemas.microsoft.com/office/drawing/2014/main" id="{8434B3D3-65E4-417B-95FB-630AA398FBE4}"/>
                  </a:ext>
                </a:extLst>
              </p:cNvPr>
              <p:cNvSpPr/>
              <p:nvPr/>
            </p:nvSpPr>
            <p:spPr bwMode="auto">
              <a:xfrm>
                <a:off x="4446588" y="3475038"/>
                <a:ext cx="17463" cy="44450"/>
              </a:xfrm>
              <a:custGeom>
                <a:avLst/>
                <a:gdLst>
                  <a:gd name="T0" fmla="*/ 11 w 11"/>
                  <a:gd name="T1" fmla="*/ 6 h 28"/>
                  <a:gd name="T2" fmla="*/ 5 w 11"/>
                  <a:gd name="T3" fmla="*/ 6 h 28"/>
                  <a:gd name="T4" fmla="*/ 5 w 11"/>
                  <a:gd name="T5" fmla="*/ 6 h 28"/>
                  <a:gd name="T6" fmla="*/ 0 w 11"/>
                  <a:gd name="T7" fmla="*/ 6 h 28"/>
                  <a:gd name="T8" fmla="*/ 11 w 11"/>
                  <a:gd name="T9" fmla="*/ 0 h 28"/>
                  <a:gd name="T10" fmla="*/ 11 w 11"/>
                  <a:gd name="T11" fmla="*/ 0 h 28"/>
                  <a:gd name="T12" fmla="*/ 11 w 11"/>
                  <a:gd name="T13" fmla="*/ 28 h 28"/>
                  <a:gd name="T14" fmla="*/ 11 w 11"/>
                  <a:gd name="T15" fmla="*/ 28 h 28"/>
                  <a:gd name="T16" fmla="*/ 11 w 11"/>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8">
                    <a:moveTo>
                      <a:pt x="11" y="6"/>
                    </a:moveTo>
                    <a:lnTo>
                      <a:pt x="5" y="6"/>
                    </a:lnTo>
                    <a:lnTo>
                      <a:pt x="5" y="6"/>
                    </a:lnTo>
                    <a:lnTo>
                      <a:pt x="0" y="6"/>
                    </a:lnTo>
                    <a:lnTo>
                      <a:pt x="11" y="0"/>
                    </a:lnTo>
                    <a:lnTo>
                      <a:pt x="11" y="0"/>
                    </a:lnTo>
                    <a:lnTo>
                      <a:pt x="11" y="28"/>
                    </a:lnTo>
                    <a:lnTo>
                      <a:pt x="11" y="28"/>
                    </a:lnTo>
                    <a:lnTo>
                      <a:pt x="11"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19" name="Freeform 112">
                <a:extLst>
                  <a:ext uri="{FF2B5EF4-FFF2-40B4-BE49-F238E27FC236}">
                    <a16:creationId xmlns:a16="http://schemas.microsoft.com/office/drawing/2014/main" id="{7766E9D3-9D58-4EEC-A3A8-DAC922CFCB7A}"/>
                  </a:ext>
                </a:extLst>
              </p:cNvPr>
              <p:cNvSpPr/>
              <p:nvPr/>
            </p:nvSpPr>
            <p:spPr bwMode="auto">
              <a:xfrm>
                <a:off x="4479925" y="3475038"/>
                <a:ext cx="17463" cy="44450"/>
              </a:xfrm>
              <a:custGeom>
                <a:avLst/>
                <a:gdLst>
                  <a:gd name="T0" fmla="*/ 6 w 11"/>
                  <a:gd name="T1" fmla="*/ 6 h 28"/>
                  <a:gd name="T2" fmla="*/ 6 w 11"/>
                  <a:gd name="T3" fmla="*/ 6 h 28"/>
                  <a:gd name="T4" fmla="*/ 0 w 11"/>
                  <a:gd name="T5" fmla="*/ 6 h 28"/>
                  <a:gd name="T6" fmla="*/ 0 w 11"/>
                  <a:gd name="T7" fmla="*/ 6 h 28"/>
                  <a:gd name="T8" fmla="*/ 6 w 11"/>
                  <a:gd name="T9" fmla="*/ 0 h 28"/>
                  <a:gd name="T10" fmla="*/ 11 w 11"/>
                  <a:gd name="T11" fmla="*/ 0 h 28"/>
                  <a:gd name="T12" fmla="*/ 11 w 11"/>
                  <a:gd name="T13" fmla="*/ 28 h 28"/>
                  <a:gd name="T14" fmla="*/ 6 w 11"/>
                  <a:gd name="T15" fmla="*/ 28 h 28"/>
                  <a:gd name="T16" fmla="*/ 6 w 11"/>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8">
                    <a:moveTo>
                      <a:pt x="6" y="6"/>
                    </a:moveTo>
                    <a:lnTo>
                      <a:pt x="6" y="6"/>
                    </a:lnTo>
                    <a:lnTo>
                      <a:pt x="0" y="6"/>
                    </a:lnTo>
                    <a:lnTo>
                      <a:pt x="0" y="6"/>
                    </a:lnTo>
                    <a:lnTo>
                      <a:pt x="6" y="0"/>
                    </a:lnTo>
                    <a:lnTo>
                      <a:pt x="11" y="0"/>
                    </a:lnTo>
                    <a:lnTo>
                      <a:pt x="11" y="28"/>
                    </a:lnTo>
                    <a:lnTo>
                      <a:pt x="6" y="28"/>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20" name="Freeform 113">
                <a:extLst>
                  <a:ext uri="{FF2B5EF4-FFF2-40B4-BE49-F238E27FC236}">
                    <a16:creationId xmlns:a16="http://schemas.microsoft.com/office/drawing/2014/main" id="{F9449ED7-141C-48F3-87E5-4D63F7D9D17F}"/>
                  </a:ext>
                </a:extLst>
              </p:cNvPr>
              <p:cNvSpPr/>
              <p:nvPr/>
            </p:nvSpPr>
            <p:spPr bwMode="auto">
              <a:xfrm>
                <a:off x="4514850" y="3475038"/>
                <a:ext cx="17463" cy="44450"/>
              </a:xfrm>
              <a:custGeom>
                <a:avLst/>
                <a:gdLst>
                  <a:gd name="T0" fmla="*/ 6 w 11"/>
                  <a:gd name="T1" fmla="*/ 6 h 28"/>
                  <a:gd name="T2" fmla="*/ 6 w 11"/>
                  <a:gd name="T3" fmla="*/ 6 h 28"/>
                  <a:gd name="T4" fmla="*/ 0 w 11"/>
                  <a:gd name="T5" fmla="*/ 6 h 28"/>
                  <a:gd name="T6" fmla="*/ 0 w 11"/>
                  <a:gd name="T7" fmla="*/ 6 h 28"/>
                  <a:gd name="T8" fmla="*/ 6 w 11"/>
                  <a:gd name="T9" fmla="*/ 0 h 28"/>
                  <a:gd name="T10" fmla="*/ 11 w 11"/>
                  <a:gd name="T11" fmla="*/ 0 h 28"/>
                  <a:gd name="T12" fmla="*/ 11 w 11"/>
                  <a:gd name="T13" fmla="*/ 28 h 28"/>
                  <a:gd name="T14" fmla="*/ 6 w 11"/>
                  <a:gd name="T15" fmla="*/ 28 h 28"/>
                  <a:gd name="T16" fmla="*/ 6 w 11"/>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8">
                    <a:moveTo>
                      <a:pt x="6" y="6"/>
                    </a:moveTo>
                    <a:lnTo>
                      <a:pt x="6" y="6"/>
                    </a:lnTo>
                    <a:lnTo>
                      <a:pt x="0" y="6"/>
                    </a:lnTo>
                    <a:lnTo>
                      <a:pt x="0" y="6"/>
                    </a:lnTo>
                    <a:lnTo>
                      <a:pt x="6" y="0"/>
                    </a:lnTo>
                    <a:lnTo>
                      <a:pt x="11" y="0"/>
                    </a:lnTo>
                    <a:lnTo>
                      <a:pt x="11" y="28"/>
                    </a:lnTo>
                    <a:lnTo>
                      <a:pt x="6" y="28"/>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21" name="Freeform 114">
                <a:extLst>
                  <a:ext uri="{FF2B5EF4-FFF2-40B4-BE49-F238E27FC236}">
                    <a16:creationId xmlns:a16="http://schemas.microsoft.com/office/drawing/2014/main" id="{72612252-0F57-4DB9-865D-16EB13D84FCF}"/>
                  </a:ext>
                </a:extLst>
              </p:cNvPr>
              <p:cNvSpPr/>
              <p:nvPr/>
            </p:nvSpPr>
            <p:spPr bwMode="auto">
              <a:xfrm>
                <a:off x="4549775" y="3475038"/>
                <a:ext cx="17463" cy="44450"/>
              </a:xfrm>
              <a:custGeom>
                <a:avLst/>
                <a:gdLst>
                  <a:gd name="T0" fmla="*/ 6 w 11"/>
                  <a:gd name="T1" fmla="*/ 6 h 28"/>
                  <a:gd name="T2" fmla="*/ 6 w 11"/>
                  <a:gd name="T3" fmla="*/ 6 h 28"/>
                  <a:gd name="T4" fmla="*/ 0 w 11"/>
                  <a:gd name="T5" fmla="*/ 6 h 28"/>
                  <a:gd name="T6" fmla="*/ 0 w 11"/>
                  <a:gd name="T7" fmla="*/ 6 h 28"/>
                  <a:gd name="T8" fmla="*/ 6 w 11"/>
                  <a:gd name="T9" fmla="*/ 0 h 28"/>
                  <a:gd name="T10" fmla="*/ 11 w 11"/>
                  <a:gd name="T11" fmla="*/ 0 h 28"/>
                  <a:gd name="T12" fmla="*/ 11 w 11"/>
                  <a:gd name="T13" fmla="*/ 28 h 28"/>
                  <a:gd name="T14" fmla="*/ 6 w 11"/>
                  <a:gd name="T15" fmla="*/ 28 h 28"/>
                  <a:gd name="T16" fmla="*/ 6 w 11"/>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8">
                    <a:moveTo>
                      <a:pt x="6" y="6"/>
                    </a:moveTo>
                    <a:lnTo>
                      <a:pt x="6" y="6"/>
                    </a:lnTo>
                    <a:lnTo>
                      <a:pt x="0" y="6"/>
                    </a:lnTo>
                    <a:lnTo>
                      <a:pt x="0" y="6"/>
                    </a:lnTo>
                    <a:lnTo>
                      <a:pt x="6" y="0"/>
                    </a:lnTo>
                    <a:lnTo>
                      <a:pt x="11" y="0"/>
                    </a:lnTo>
                    <a:lnTo>
                      <a:pt x="11" y="28"/>
                    </a:lnTo>
                    <a:lnTo>
                      <a:pt x="6" y="28"/>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22" name="Freeform 115">
                <a:extLst>
                  <a:ext uri="{FF2B5EF4-FFF2-40B4-BE49-F238E27FC236}">
                    <a16:creationId xmlns:a16="http://schemas.microsoft.com/office/drawing/2014/main" id="{4687CDEA-9154-4F3B-BF71-DED119741741}"/>
                  </a:ext>
                </a:extLst>
              </p:cNvPr>
              <p:cNvSpPr/>
              <p:nvPr/>
            </p:nvSpPr>
            <p:spPr bwMode="auto">
              <a:xfrm>
                <a:off x="4576763" y="3475038"/>
                <a:ext cx="17463" cy="44450"/>
              </a:xfrm>
              <a:custGeom>
                <a:avLst/>
                <a:gdLst>
                  <a:gd name="T0" fmla="*/ 5 w 11"/>
                  <a:gd name="T1" fmla="*/ 6 h 28"/>
                  <a:gd name="T2" fmla="*/ 5 w 11"/>
                  <a:gd name="T3" fmla="*/ 6 h 28"/>
                  <a:gd name="T4" fmla="*/ 5 w 11"/>
                  <a:gd name="T5" fmla="*/ 6 h 28"/>
                  <a:gd name="T6" fmla="*/ 0 w 11"/>
                  <a:gd name="T7" fmla="*/ 6 h 28"/>
                  <a:gd name="T8" fmla="*/ 11 w 11"/>
                  <a:gd name="T9" fmla="*/ 0 h 28"/>
                  <a:gd name="T10" fmla="*/ 11 w 11"/>
                  <a:gd name="T11" fmla="*/ 0 h 28"/>
                  <a:gd name="T12" fmla="*/ 11 w 11"/>
                  <a:gd name="T13" fmla="*/ 28 h 28"/>
                  <a:gd name="T14" fmla="*/ 5 w 11"/>
                  <a:gd name="T15" fmla="*/ 28 h 28"/>
                  <a:gd name="T16" fmla="*/ 5 w 11"/>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8">
                    <a:moveTo>
                      <a:pt x="5" y="6"/>
                    </a:moveTo>
                    <a:lnTo>
                      <a:pt x="5" y="6"/>
                    </a:lnTo>
                    <a:lnTo>
                      <a:pt x="5" y="6"/>
                    </a:lnTo>
                    <a:lnTo>
                      <a:pt x="0" y="6"/>
                    </a:lnTo>
                    <a:lnTo>
                      <a:pt x="11" y="0"/>
                    </a:lnTo>
                    <a:lnTo>
                      <a:pt x="11" y="0"/>
                    </a:lnTo>
                    <a:lnTo>
                      <a:pt x="11" y="28"/>
                    </a:lnTo>
                    <a:lnTo>
                      <a:pt x="5" y="28"/>
                    </a:lnTo>
                    <a:lnTo>
                      <a:pt x="5"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23" name="Freeform 116">
                <a:extLst>
                  <a:ext uri="{FF2B5EF4-FFF2-40B4-BE49-F238E27FC236}">
                    <a16:creationId xmlns:a16="http://schemas.microsoft.com/office/drawing/2014/main" id="{C550F32C-ABD4-4C24-8CC7-3575D31DF051}"/>
                  </a:ext>
                </a:extLst>
              </p:cNvPr>
              <p:cNvSpPr/>
              <p:nvPr/>
            </p:nvSpPr>
            <p:spPr bwMode="auto">
              <a:xfrm>
                <a:off x="4611688" y="3475038"/>
                <a:ext cx="17463" cy="44450"/>
              </a:xfrm>
              <a:custGeom>
                <a:avLst/>
                <a:gdLst>
                  <a:gd name="T0" fmla="*/ 5 w 11"/>
                  <a:gd name="T1" fmla="*/ 6 h 28"/>
                  <a:gd name="T2" fmla="*/ 5 w 11"/>
                  <a:gd name="T3" fmla="*/ 6 h 28"/>
                  <a:gd name="T4" fmla="*/ 0 w 11"/>
                  <a:gd name="T5" fmla="*/ 6 h 28"/>
                  <a:gd name="T6" fmla="*/ 0 w 11"/>
                  <a:gd name="T7" fmla="*/ 6 h 28"/>
                  <a:gd name="T8" fmla="*/ 5 w 11"/>
                  <a:gd name="T9" fmla="*/ 0 h 28"/>
                  <a:gd name="T10" fmla="*/ 11 w 11"/>
                  <a:gd name="T11" fmla="*/ 0 h 28"/>
                  <a:gd name="T12" fmla="*/ 11 w 11"/>
                  <a:gd name="T13" fmla="*/ 28 h 28"/>
                  <a:gd name="T14" fmla="*/ 5 w 11"/>
                  <a:gd name="T15" fmla="*/ 28 h 28"/>
                  <a:gd name="T16" fmla="*/ 5 w 11"/>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8">
                    <a:moveTo>
                      <a:pt x="5" y="6"/>
                    </a:moveTo>
                    <a:lnTo>
                      <a:pt x="5" y="6"/>
                    </a:lnTo>
                    <a:lnTo>
                      <a:pt x="0" y="6"/>
                    </a:lnTo>
                    <a:lnTo>
                      <a:pt x="0" y="6"/>
                    </a:lnTo>
                    <a:lnTo>
                      <a:pt x="5" y="0"/>
                    </a:lnTo>
                    <a:lnTo>
                      <a:pt x="11" y="0"/>
                    </a:lnTo>
                    <a:lnTo>
                      <a:pt x="11" y="28"/>
                    </a:lnTo>
                    <a:lnTo>
                      <a:pt x="5" y="28"/>
                    </a:lnTo>
                    <a:lnTo>
                      <a:pt x="5"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24" name="Freeform 117">
                <a:extLst>
                  <a:ext uri="{FF2B5EF4-FFF2-40B4-BE49-F238E27FC236}">
                    <a16:creationId xmlns:a16="http://schemas.microsoft.com/office/drawing/2014/main" id="{9C581B7D-0FA1-455B-8B9A-DC67FC316B11}"/>
                  </a:ext>
                </a:extLst>
              </p:cNvPr>
              <p:cNvSpPr/>
              <p:nvPr/>
            </p:nvSpPr>
            <p:spPr bwMode="auto">
              <a:xfrm>
                <a:off x="4646613" y="3475038"/>
                <a:ext cx="17463" cy="44450"/>
              </a:xfrm>
              <a:custGeom>
                <a:avLst/>
                <a:gdLst>
                  <a:gd name="T0" fmla="*/ 5 w 11"/>
                  <a:gd name="T1" fmla="*/ 6 h 28"/>
                  <a:gd name="T2" fmla="*/ 5 w 11"/>
                  <a:gd name="T3" fmla="*/ 6 h 28"/>
                  <a:gd name="T4" fmla="*/ 0 w 11"/>
                  <a:gd name="T5" fmla="*/ 6 h 28"/>
                  <a:gd name="T6" fmla="*/ 0 w 11"/>
                  <a:gd name="T7" fmla="*/ 6 h 28"/>
                  <a:gd name="T8" fmla="*/ 5 w 11"/>
                  <a:gd name="T9" fmla="*/ 0 h 28"/>
                  <a:gd name="T10" fmla="*/ 11 w 11"/>
                  <a:gd name="T11" fmla="*/ 0 h 28"/>
                  <a:gd name="T12" fmla="*/ 11 w 11"/>
                  <a:gd name="T13" fmla="*/ 28 h 28"/>
                  <a:gd name="T14" fmla="*/ 5 w 11"/>
                  <a:gd name="T15" fmla="*/ 28 h 28"/>
                  <a:gd name="T16" fmla="*/ 5 w 11"/>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8">
                    <a:moveTo>
                      <a:pt x="5" y="6"/>
                    </a:moveTo>
                    <a:lnTo>
                      <a:pt x="5" y="6"/>
                    </a:lnTo>
                    <a:lnTo>
                      <a:pt x="0" y="6"/>
                    </a:lnTo>
                    <a:lnTo>
                      <a:pt x="0" y="6"/>
                    </a:lnTo>
                    <a:lnTo>
                      <a:pt x="5" y="0"/>
                    </a:lnTo>
                    <a:lnTo>
                      <a:pt x="11" y="0"/>
                    </a:lnTo>
                    <a:lnTo>
                      <a:pt x="11" y="28"/>
                    </a:lnTo>
                    <a:lnTo>
                      <a:pt x="5" y="28"/>
                    </a:lnTo>
                    <a:lnTo>
                      <a:pt x="5"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125" name="Freeform 118">
                <a:extLst>
                  <a:ext uri="{FF2B5EF4-FFF2-40B4-BE49-F238E27FC236}">
                    <a16:creationId xmlns:a16="http://schemas.microsoft.com/office/drawing/2014/main" id="{53D46AA6-4829-4917-A18B-28BCF4E2C781}"/>
                  </a:ext>
                </a:extLst>
              </p:cNvPr>
              <p:cNvSpPr/>
              <p:nvPr/>
            </p:nvSpPr>
            <p:spPr bwMode="auto">
              <a:xfrm>
                <a:off x="4681538" y="3475038"/>
                <a:ext cx="17463" cy="44450"/>
              </a:xfrm>
              <a:custGeom>
                <a:avLst/>
                <a:gdLst>
                  <a:gd name="T0" fmla="*/ 5 w 11"/>
                  <a:gd name="T1" fmla="*/ 6 h 28"/>
                  <a:gd name="T2" fmla="*/ 5 w 11"/>
                  <a:gd name="T3" fmla="*/ 6 h 28"/>
                  <a:gd name="T4" fmla="*/ 0 w 11"/>
                  <a:gd name="T5" fmla="*/ 6 h 28"/>
                  <a:gd name="T6" fmla="*/ 0 w 11"/>
                  <a:gd name="T7" fmla="*/ 6 h 28"/>
                  <a:gd name="T8" fmla="*/ 5 w 11"/>
                  <a:gd name="T9" fmla="*/ 0 h 28"/>
                  <a:gd name="T10" fmla="*/ 11 w 11"/>
                  <a:gd name="T11" fmla="*/ 0 h 28"/>
                  <a:gd name="T12" fmla="*/ 11 w 11"/>
                  <a:gd name="T13" fmla="*/ 28 h 28"/>
                  <a:gd name="T14" fmla="*/ 5 w 11"/>
                  <a:gd name="T15" fmla="*/ 28 h 28"/>
                  <a:gd name="T16" fmla="*/ 5 w 11"/>
                  <a:gd name="T1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28">
                    <a:moveTo>
                      <a:pt x="5" y="6"/>
                    </a:moveTo>
                    <a:lnTo>
                      <a:pt x="5" y="6"/>
                    </a:lnTo>
                    <a:lnTo>
                      <a:pt x="0" y="6"/>
                    </a:lnTo>
                    <a:lnTo>
                      <a:pt x="0" y="6"/>
                    </a:lnTo>
                    <a:lnTo>
                      <a:pt x="5" y="0"/>
                    </a:lnTo>
                    <a:lnTo>
                      <a:pt x="11" y="0"/>
                    </a:lnTo>
                    <a:lnTo>
                      <a:pt x="11" y="28"/>
                    </a:lnTo>
                    <a:lnTo>
                      <a:pt x="5" y="28"/>
                    </a:lnTo>
                    <a:lnTo>
                      <a:pt x="5"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grpSp>
        <p:grpSp>
          <p:nvGrpSpPr>
            <p:cNvPr id="60" name="组合 59">
              <a:extLst>
                <a:ext uri="{FF2B5EF4-FFF2-40B4-BE49-F238E27FC236}">
                  <a16:creationId xmlns:a16="http://schemas.microsoft.com/office/drawing/2014/main" id="{467107E0-5D10-4322-A1EA-024ED141CB75}"/>
                </a:ext>
              </a:extLst>
            </p:cNvPr>
            <p:cNvGrpSpPr/>
            <p:nvPr/>
          </p:nvGrpSpPr>
          <p:grpSpPr>
            <a:xfrm>
              <a:off x="9519139" y="1495572"/>
              <a:ext cx="565151" cy="506413"/>
              <a:chOff x="9448800" y="1276351"/>
              <a:chExt cx="565150" cy="506413"/>
            </a:xfrm>
            <a:grpFill/>
          </p:grpSpPr>
          <p:sp>
            <p:nvSpPr>
              <p:cNvPr id="83" name="Freeform 119">
                <a:extLst>
                  <a:ext uri="{FF2B5EF4-FFF2-40B4-BE49-F238E27FC236}">
                    <a16:creationId xmlns:a16="http://schemas.microsoft.com/office/drawing/2014/main" id="{2E412D6A-EF00-4527-9A65-88CAAA3A338E}"/>
                  </a:ext>
                </a:extLst>
              </p:cNvPr>
              <p:cNvSpPr/>
              <p:nvPr/>
            </p:nvSpPr>
            <p:spPr bwMode="auto">
              <a:xfrm>
                <a:off x="9848850" y="1293813"/>
                <a:ext cx="165100" cy="471488"/>
              </a:xfrm>
              <a:custGeom>
                <a:avLst/>
                <a:gdLst>
                  <a:gd name="T0" fmla="*/ 15 w 19"/>
                  <a:gd name="T1" fmla="*/ 27 h 54"/>
                  <a:gd name="T2" fmla="*/ 0 w 19"/>
                  <a:gd name="T3" fmla="*/ 3 h 54"/>
                  <a:gd name="T4" fmla="*/ 2 w 19"/>
                  <a:gd name="T5" fmla="*/ 0 h 54"/>
                  <a:gd name="T6" fmla="*/ 19 w 19"/>
                  <a:gd name="T7" fmla="*/ 27 h 54"/>
                  <a:gd name="T8" fmla="*/ 1 w 19"/>
                  <a:gd name="T9" fmla="*/ 54 h 54"/>
                  <a:gd name="T10" fmla="*/ 0 w 19"/>
                  <a:gd name="T11" fmla="*/ 51 h 54"/>
                  <a:gd name="T12" fmla="*/ 15 w 19"/>
                  <a:gd name="T13" fmla="*/ 27 h 54"/>
                </a:gdLst>
                <a:ahLst/>
                <a:cxnLst>
                  <a:cxn ang="0">
                    <a:pos x="T0" y="T1"/>
                  </a:cxn>
                  <a:cxn ang="0">
                    <a:pos x="T2" y="T3"/>
                  </a:cxn>
                  <a:cxn ang="0">
                    <a:pos x="T4" y="T5"/>
                  </a:cxn>
                  <a:cxn ang="0">
                    <a:pos x="T6" y="T7"/>
                  </a:cxn>
                  <a:cxn ang="0">
                    <a:pos x="T8" y="T9"/>
                  </a:cxn>
                  <a:cxn ang="0">
                    <a:pos x="T10" y="T11"/>
                  </a:cxn>
                  <a:cxn ang="0">
                    <a:pos x="T12" y="T13"/>
                  </a:cxn>
                </a:cxnLst>
                <a:rect l="0" t="0" r="r" b="b"/>
                <a:pathLst>
                  <a:path w="19" h="54">
                    <a:moveTo>
                      <a:pt x="15" y="27"/>
                    </a:moveTo>
                    <a:cubicBezTo>
                      <a:pt x="15" y="16"/>
                      <a:pt x="9" y="7"/>
                      <a:pt x="0" y="3"/>
                    </a:cubicBezTo>
                    <a:cubicBezTo>
                      <a:pt x="2" y="0"/>
                      <a:pt x="2" y="0"/>
                      <a:pt x="2" y="0"/>
                    </a:cubicBezTo>
                    <a:cubicBezTo>
                      <a:pt x="12" y="5"/>
                      <a:pt x="19" y="15"/>
                      <a:pt x="19" y="27"/>
                    </a:cubicBezTo>
                    <a:cubicBezTo>
                      <a:pt x="19" y="39"/>
                      <a:pt x="11" y="49"/>
                      <a:pt x="1" y="54"/>
                    </a:cubicBezTo>
                    <a:cubicBezTo>
                      <a:pt x="0" y="51"/>
                      <a:pt x="0" y="51"/>
                      <a:pt x="0" y="51"/>
                    </a:cubicBezTo>
                    <a:cubicBezTo>
                      <a:pt x="9" y="47"/>
                      <a:pt x="15" y="38"/>
                      <a:pt x="15"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84" name="Freeform 120">
                <a:extLst>
                  <a:ext uri="{FF2B5EF4-FFF2-40B4-BE49-F238E27FC236}">
                    <a16:creationId xmlns:a16="http://schemas.microsoft.com/office/drawing/2014/main" id="{49372EFC-C1FC-4B98-A538-2C7871DE1C90}"/>
                  </a:ext>
                </a:extLst>
              </p:cNvPr>
              <p:cNvSpPr/>
              <p:nvPr/>
            </p:nvSpPr>
            <p:spPr bwMode="auto">
              <a:xfrm>
                <a:off x="9788525" y="1336676"/>
                <a:ext cx="147638" cy="384175"/>
              </a:xfrm>
              <a:custGeom>
                <a:avLst/>
                <a:gdLst>
                  <a:gd name="T0" fmla="*/ 14 w 17"/>
                  <a:gd name="T1" fmla="*/ 22 h 44"/>
                  <a:gd name="T2" fmla="*/ 1 w 17"/>
                  <a:gd name="T3" fmla="*/ 3 h 44"/>
                  <a:gd name="T4" fmla="*/ 2 w 17"/>
                  <a:gd name="T5" fmla="*/ 0 h 44"/>
                  <a:gd name="T6" fmla="*/ 17 w 17"/>
                  <a:gd name="T7" fmla="*/ 22 h 44"/>
                  <a:gd name="T8" fmla="*/ 2 w 17"/>
                  <a:gd name="T9" fmla="*/ 44 h 44"/>
                  <a:gd name="T10" fmla="*/ 0 w 17"/>
                  <a:gd name="T11" fmla="*/ 41 h 44"/>
                  <a:gd name="T12" fmla="*/ 14 w 17"/>
                  <a:gd name="T13" fmla="*/ 22 h 44"/>
                </a:gdLst>
                <a:ahLst/>
                <a:cxnLst>
                  <a:cxn ang="0">
                    <a:pos x="T0" y="T1"/>
                  </a:cxn>
                  <a:cxn ang="0">
                    <a:pos x="T2" y="T3"/>
                  </a:cxn>
                  <a:cxn ang="0">
                    <a:pos x="T4" y="T5"/>
                  </a:cxn>
                  <a:cxn ang="0">
                    <a:pos x="T6" y="T7"/>
                  </a:cxn>
                  <a:cxn ang="0">
                    <a:pos x="T8" y="T9"/>
                  </a:cxn>
                  <a:cxn ang="0">
                    <a:pos x="T10" y="T11"/>
                  </a:cxn>
                  <a:cxn ang="0">
                    <a:pos x="T12" y="T13"/>
                  </a:cxn>
                </a:cxnLst>
                <a:rect l="0" t="0" r="r" b="b"/>
                <a:pathLst>
                  <a:path w="17" h="44">
                    <a:moveTo>
                      <a:pt x="14" y="22"/>
                    </a:moveTo>
                    <a:cubicBezTo>
                      <a:pt x="14" y="13"/>
                      <a:pt x="8" y="6"/>
                      <a:pt x="1" y="3"/>
                    </a:cubicBezTo>
                    <a:cubicBezTo>
                      <a:pt x="2" y="0"/>
                      <a:pt x="2" y="0"/>
                      <a:pt x="2" y="0"/>
                    </a:cubicBezTo>
                    <a:cubicBezTo>
                      <a:pt x="11" y="3"/>
                      <a:pt x="17" y="12"/>
                      <a:pt x="17" y="22"/>
                    </a:cubicBezTo>
                    <a:cubicBezTo>
                      <a:pt x="17" y="32"/>
                      <a:pt x="11" y="41"/>
                      <a:pt x="2" y="44"/>
                    </a:cubicBezTo>
                    <a:cubicBezTo>
                      <a:pt x="0" y="41"/>
                      <a:pt x="0" y="41"/>
                      <a:pt x="0" y="41"/>
                    </a:cubicBezTo>
                    <a:cubicBezTo>
                      <a:pt x="8" y="38"/>
                      <a:pt x="14" y="31"/>
                      <a:pt x="14"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85" name="Freeform 121">
                <a:extLst>
                  <a:ext uri="{FF2B5EF4-FFF2-40B4-BE49-F238E27FC236}">
                    <a16:creationId xmlns:a16="http://schemas.microsoft.com/office/drawing/2014/main" id="{B659DADE-8814-42F1-82E1-BC7135C5255D}"/>
                  </a:ext>
                </a:extLst>
              </p:cNvPr>
              <p:cNvSpPr/>
              <p:nvPr/>
            </p:nvSpPr>
            <p:spPr bwMode="auto">
              <a:xfrm>
                <a:off x="9571038" y="1276351"/>
                <a:ext cx="165100" cy="506413"/>
              </a:xfrm>
              <a:custGeom>
                <a:avLst/>
                <a:gdLst>
                  <a:gd name="T0" fmla="*/ 0 w 104"/>
                  <a:gd name="T1" fmla="*/ 93 h 319"/>
                  <a:gd name="T2" fmla="*/ 0 w 104"/>
                  <a:gd name="T3" fmla="*/ 225 h 319"/>
                  <a:gd name="T4" fmla="*/ 66 w 104"/>
                  <a:gd name="T5" fmla="*/ 280 h 319"/>
                  <a:gd name="T6" fmla="*/ 66 w 104"/>
                  <a:gd name="T7" fmla="*/ 165 h 319"/>
                  <a:gd name="T8" fmla="*/ 77 w 104"/>
                  <a:gd name="T9" fmla="*/ 165 h 319"/>
                  <a:gd name="T10" fmla="*/ 77 w 104"/>
                  <a:gd name="T11" fmla="*/ 291 h 319"/>
                  <a:gd name="T12" fmla="*/ 104 w 104"/>
                  <a:gd name="T13" fmla="*/ 319 h 319"/>
                  <a:gd name="T14" fmla="*/ 104 w 104"/>
                  <a:gd name="T15" fmla="*/ 0 h 319"/>
                  <a:gd name="T16" fmla="*/ 0 w 104"/>
                  <a:gd name="T17" fmla="*/ 93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319">
                    <a:moveTo>
                      <a:pt x="0" y="93"/>
                    </a:moveTo>
                    <a:lnTo>
                      <a:pt x="0" y="225"/>
                    </a:lnTo>
                    <a:lnTo>
                      <a:pt x="66" y="280"/>
                    </a:lnTo>
                    <a:lnTo>
                      <a:pt x="66" y="165"/>
                    </a:lnTo>
                    <a:lnTo>
                      <a:pt x="77" y="165"/>
                    </a:lnTo>
                    <a:lnTo>
                      <a:pt x="77" y="291"/>
                    </a:lnTo>
                    <a:lnTo>
                      <a:pt x="104" y="319"/>
                    </a:lnTo>
                    <a:lnTo>
                      <a:pt x="104" y="0"/>
                    </a:lnTo>
                    <a:lnTo>
                      <a:pt x="0"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86" name="Freeform 122">
                <a:extLst>
                  <a:ext uri="{FF2B5EF4-FFF2-40B4-BE49-F238E27FC236}">
                    <a16:creationId xmlns:a16="http://schemas.microsoft.com/office/drawing/2014/main" id="{2F17CD23-6F73-4654-970D-3A709DCF93DC}"/>
                  </a:ext>
                </a:extLst>
              </p:cNvPr>
              <p:cNvSpPr/>
              <p:nvPr/>
            </p:nvSpPr>
            <p:spPr bwMode="auto">
              <a:xfrm>
                <a:off x="9448800" y="1433513"/>
                <a:ext cx="96838" cy="192088"/>
              </a:xfrm>
              <a:custGeom>
                <a:avLst/>
                <a:gdLst>
                  <a:gd name="T0" fmla="*/ 0 w 61"/>
                  <a:gd name="T1" fmla="*/ 0 h 121"/>
                  <a:gd name="T2" fmla="*/ 0 w 61"/>
                  <a:gd name="T3" fmla="*/ 121 h 121"/>
                  <a:gd name="T4" fmla="*/ 33 w 61"/>
                  <a:gd name="T5" fmla="*/ 121 h 121"/>
                  <a:gd name="T6" fmla="*/ 33 w 61"/>
                  <a:gd name="T7" fmla="*/ 55 h 121"/>
                  <a:gd name="T8" fmla="*/ 44 w 61"/>
                  <a:gd name="T9" fmla="*/ 55 h 121"/>
                  <a:gd name="T10" fmla="*/ 44 w 61"/>
                  <a:gd name="T11" fmla="*/ 121 h 121"/>
                  <a:gd name="T12" fmla="*/ 61 w 61"/>
                  <a:gd name="T13" fmla="*/ 121 h 121"/>
                  <a:gd name="T14" fmla="*/ 61 w 61"/>
                  <a:gd name="T15" fmla="*/ 0 h 121"/>
                  <a:gd name="T16" fmla="*/ 0 w 61"/>
                  <a:gd name="T1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21">
                    <a:moveTo>
                      <a:pt x="0" y="0"/>
                    </a:moveTo>
                    <a:lnTo>
                      <a:pt x="0" y="121"/>
                    </a:lnTo>
                    <a:lnTo>
                      <a:pt x="33" y="121"/>
                    </a:lnTo>
                    <a:lnTo>
                      <a:pt x="33" y="55"/>
                    </a:lnTo>
                    <a:lnTo>
                      <a:pt x="44" y="55"/>
                    </a:lnTo>
                    <a:lnTo>
                      <a:pt x="44" y="121"/>
                    </a:lnTo>
                    <a:lnTo>
                      <a:pt x="61" y="121"/>
                    </a:lnTo>
                    <a:lnTo>
                      <a:pt x="61"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grpSp>
        <p:grpSp>
          <p:nvGrpSpPr>
            <p:cNvPr id="61" name="组合 60">
              <a:extLst>
                <a:ext uri="{FF2B5EF4-FFF2-40B4-BE49-F238E27FC236}">
                  <a16:creationId xmlns:a16="http://schemas.microsoft.com/office/drawing/2014/main" id="{5E22D817-AA8B-4FF3-A229-289AD3935122}"/>
                </a:ext>
              </a:extLst>
            </p:cNvPr>
            <p:cNvGrpSpPr/>
            <p:nvPr/>
          </p:nvGrpSpPr>
          <p:grpSpPr>
            <a:xfrm>
              <a:off x="8561876" y="1468584"/>
              <a:ext cx="417512" cy="558800"/>
              <a:chOff x="8491538" y="1249363"/>
              <a:chExt cx="417512" cy="558800"/>
            </a:xfrm>
            <a:grpFill/>
          </p:grpSpPr>
          <p:sp>
            <p:nvSpPr>
              <p:cNvPr id="81" name="Freeform 123">
                <a:extLst>
                  <a:ext uri="{FF2B5EF4-FFF2-40B4-BE49-F238E27FC236}">
                    <a16:creationId xmlns:a16="http://schemas.microsoft.com/office/drawing/2014/main" id="{42E8EC5A-F87B-448D-A8CC-3D917D2AF9E6}"/>
                  </a:ext>
                </a:extLst>
              </p:cNvPr>
              <p:cNvSpPr>
                <a:spLocks noEditPoints="1"/>
              </p:cNvSpPr>
              <p:nvPr/>
            </p:nvSpPr>
            <p:spPr bwMode="auto">
              <a:xfrm>
                <a:off x="8491538" y="1249363"/>
                <a:ext cx="374650" cy="558800"/>
              </a:xfrm>
              <a:custGeom>
                <a:avLst/>
                <a:gdLst>
                  <a:gd name="T0" fmla="*/ 32 w 43"/>
                  <a:gd name="T1" fmla="*/ 0 h 64"/>
                  <a:gd name="T2" fmla="*/ 11 w 43"/>
                  <a:gd name="T3" fmla="*/ 0 h 64"/>
                  <a:gd name="T4" fmla="*/ 0 w 43"/>
                  <a:gd name="T5" fmla="*/ 11 h 64"/>
                  <a:gd name="T6" fmla="*/ 0 w 43"/>
                  <a:gd name="T7" fmla="*/ 53 h 64"/>
                  <a:gd name="T8" fmla="*/ 11 w 43"/>
                  <a:gd name="T9" fmla="*/ 64 h 64"/>
                  <a:gd name="T10" fmla="*/ 32 w 43"/>
                  <a:gd name="T11" fmla="*/ 64 h 64"/>
                  <a:gd name="T12" fmla="*/ 43 w 43"/>
                  <a:gd name="T13" fmla="*/ 53 h 64"/>
                  <a:gd name="T14" fmla="*/ 43 w 43"/>
                  <a:gd name="T15" fmla="*/ 11 h 64"/>
                  <a:gd name="T16" fmla="*/ 32 w 43"/>
                  <a:gd name="T17" fmla="*/ 0 h 64"/>
                  <a:gd name="T18" fmla="*/ 12 w 43"/>
                  <a:gd name="T19" fmla="*/ 58 h 64"/>
                  <a:gd name="T20" fmla="*/ 8 w 43"/>
                  <a:gd name="T21" fmla="*/ 54 h 64"/>
                  <a:gd name="T22" fmla="*/ 12 w 43"/>
                  <a:gd name="T23" fmla="*/ 50 h 64"/>
                  <a:gd name="T24" fmla="*/ 16 w 43"/>
                  <a:gd name="T25" fmla="*/ 54 h 64"/>
                  <a:gd name="T26" fmla="*/ 12 w 43"/>
                  <a:gd name="T27" fmla="*/ 58 h 64"/>
                  <a:gd name="T28" fmla="*/ 31 w 43"/>
                  <a:gd name="T29" fmla="*/ 58 h 64"/>
                  <a:gd name="T30" fmla="*/ 27 w 43"/>
                  <a:gd name="T31" fmla="*/ 54 h 64"/>
                  <a:gd name="T32" fmla="*/ 31 w 43"/>
                  <a:gd name="T33" fmla="*/ 50 h 64"/>
                  <a:gd name="T34" fmla="*/ 35 w 43"/>
                  <a:gd name="T35" fmla="*/ 54 h 64"/>
                  <a:gd name="T36" fmla="*/ 31 w 43"/>
                  <a:gd name="T37" fmla="*/ 58 h 64"/>
                  <a:gd name="T38" fmla="*/ 40 w 43"/>
                  <a:gd name="T39" fmla="*/ 40 h 64"/>
                  <a:gd name="T40" fmla="*/ 31 w 43"/>
                  <a:gd name="T41" fmla="*/ 48 h 64"/>
                  <a:gd name="T42" fmla="*/ 13 w 43"/>
                  <a:gd name="T43" fmla="*/ 48 h 64"/>
                  <a:gd name="T44" fmla="*/ 3 w 43"/>
                  <a:gd name="T45" fmla="*/ 40 h 64"/>
                  <a:gd name="T46" fmla="*/ 3 w 43"/>
                  <a:gd name="T47" fmla="*/ 12 h 64"/>
                  <a:gd name="T48" fmla="*/ 13 w 43"/>
                  <a:gd name="T49" fmla="*/ 4 h 64"/>
                  <a:gd name="T50" fmla="*/ 31 w 43"/>
                  <a:gd name="T51" fmla="*/ 4 h 64"/>
                  <a:gd name="T52" fmla="*/ 40 w 43"/>
                  <a:gd name="T53" fmla="*/ 12 h 64"/>
                  <a:gd name="T54" fmla="*/ 40 w 43"/>
                  <a:gd name="T55" fmla="*/ 4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64">
                    <a:moveTo>
                      <a:pt x="32" y="0"/>
                    </a:moveTo>
                    <a:cubicBezTo>
                      <a:pt x="11" y="0"/>
                      <a:pt x="11" y="0"/>
                      <a:pt x="11" y="0"/>
                    </a:cubicBezTo>
                    <a:cubicBezTo>
                      <a:pt x="5" y="0"/>
                      <a:pt x="0" y="5"/>
                      <a:pt x="0" y="11"/>
                    </a:cubicBezTo>
                    <a:cubicBezTo>
                      <a:pt x="0" y="53"/>
                      <a:pt x="0" y="53"/>
                      <a:pt x="0" y="53"/>
                    </a:cubicBezTo>
                    <a:cubicBezTo>
                      <a:pt x="0" y="59"/>
                      <a:pt x="5" y="64"/>
                      <a:pt x="11" y="64"/>
                    </a:cubicBezTo>
                    <a:cubicBezTo>
                      <a:pt x="32" y="64"/>
                      <a:pt x="32" y="64"/>
                      <a:pt x="32" y="64"/>
                    </a:cubicBezTo>
                    <a:cubicBezTo>
                      <a:pt x="38" y="64"/>
                      <a:pt x="43" y="59"/>
                      <a:pt x="43" y="53"/>
                    </a:cubicBezTo>
                    <a:cubicBezTo>
                      <a:pt x="43" y="11"/>
                      <a:pt x="43" y="11"/>
                      <a:pt x="43" y="11"/>
                    </a:cubicBezTo>
                    <a:cubicBezTo>
                      <a:pt x="43" y="5"/>
                      <a:pt x="38" y="0"/>
                      <a:pt x="32" y="0"/>
                    </a:cubicBezTo>
                    <a:close/>
                    <a:moveTo>
                      <a:pt x="12" y="58"/>
                    </a:moveTo>
                    <a:cubicBezTo>
                      <a:pt x="10" y="58"/>
                      <a:pt x="8" y="56"/>
                      <a:pt x="8" y="54"/>
                    </a:cubicBezTo>
                    <a:cubicBezTo>
                      <a:pt x="8" y="52"/>
                      <a:pt x="10" y="50"/>
                      <a:pt x="12" y="50"/>
                    </a:cubicBezTo>
                    <a:cubicBezTo>
                      <a:pt x="14" y="50"/>
                      <a:pt x="16" y="52"/>
                      <a:pt x="16" y="54"/>
                    </a:cubicBezTo>
                    <a:cubicBezTo>
                      <a:pt x="16" y="56"/>
                      <a:pt x="14" y="58"/>
                      <a:pt x="12" y="58"/>
                    </a:cubicBezTo>
                    <a:close/>
                    <a:moveTo>
                      <a:pt x="31" y="58"/>
                    </a:moveTo>
                    <a:cubicBezTo>
                      <a:pt x="29" y="58"/>
                      <a:pt x="27" y="56"/>
                      <a:pt x="27" y="54"/>
                    </a:cubicBezTo>
                    <a:cubicBezTo>
                      <a:pt x="27" y="52"/>
                      <a:pt x="29" y="50"/>
                      <a:pt x="31" y="50"/>
                    </a:cubicBezTo>
                    <a:cubicBezTo>
                      <a:pt x="34" y="50"/>
                      <a:pt x="35" y="52"/>
                      <a:pt x="35" y="54"/>
                    </a:cubicBezTo>
                    <a:cubicBezTo>
                      <a:pt x="35" y="56"/>
                      <a:pt x="34" y="58"/>
                      <a:pt x="31" y="58"/>
                    </a:cubicBezTo>
                    <a:close/>
                    <a:moveTo>
                      <a:pt x="40" y="40"/>
                    </a:moveTo>
                    <a:cubicBezTo>
                      <a:pt x="40" y="45"/>
                      <a:pt x="36" y="48"/>
                      <a:pt x="31" y="48"/>
                    </a:cubicBezTo>
                    <a:cubicBezTo>
                      <a:pt x="13" y="48"/>
                      <a:pt x="13" y="48"/>
                      <a:pt x="13" y="48"/>
                    </a:cubicBezTo>
                    <a:cubicBezTo>
                      <a:pt x="7" y="48"/>
                      <a:pt x="3" y="45"/>
                      <a:pt x="3" y="40"/>
                    </a:cubicBezTo>
                    <a:cubicBezTo>
                      <a:pt x="3" y="12"/>
                      <a:pt x="3" y="12"/>
                      <a:pt x="3" y="12"/>
                    </a:cubicBezTo>
                    <a:cubicBezTo>
                      <a:pt x="3" y="7"/>
                      <a:pt x="7" y="4"/>
                      <a:pt x="13" y="4"/>
                    </a:cubicBezTo>
                    <a:cubicBezTo>
                      <a:pt x="31" y="4"/>
                      <a:pt x="31" y="4"/>
                      <a:pt x="31" y="4"/>
                    </a:cubicBezTo>
                    <a:cubicBezTo>
                      <a:pt x="36" y="4"/>
                      <a:pt x="40" y="7"/>
                      <a:pt x="40" y="12"/>
                    </a:cubicBezTo>
                    <a:lnTo>
                      <a:pt x="40"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82" name="Freeform 124">
                <a:extLst>
                  <a:ext uri="{FF2B5EF4-FFF2-40B4-BE49-F238E27FC236}">
                    <a16:creationId xmlns:a16="http://schemas.microsoft.com/office/drawing/2014/main" id="{9FE0E0B7-DBB9-4407-93C3-102D70A544BA}"/>
                  </a:ext>
                </a:extLst>
              </p:cNvPr>
              <p:cNvSpPr/>
              <p:nvPr/>
            </p:nvSpPr>
            <p:spPr bwMode="auto">
              <a:xfrm>
                <a:off x="8883650" y="1249363"/>
                <a:ext cx="25400" cy="558800"/>
              </a:xfrm>
              <a:custGeom>
                <a:avLst/>
                <a:gdLst>
                  <a:gd name="T0" fmla="*/ 0 w 16"/>
                  <a:gd name="T1" fmla="*/ 0 h 352"/>
                  <a:gd name="T2" fmla="*/ 0 w 16"/>
                  <a:gd name="T3" fmla="*/ 242 h 352"/>
                  <a:gd name="T4" fmla="*/ 5 w 16"/>
                  <a:gd name="T5" fmla="*/ 242 h 352"/>
                  <a:gd name="T6" fmla="*/ 5 w 16"/>
                  <a:gd name="T7" fmla="*/ 352 h 352"/>
                  <a:gd name="T8" fmla="*/ 16 w 16"/>
                  <a:gd name="T9" fmla="*/ 352 h 352"/>
                  <a:gd name="T10" fmla="*/ 16 w 16"/>
                  <a:gd name="T11" fmla="*/ 242 h 352"/>
                  <a:gd name="T12" fmla="*/ 16 w 16"/>
                  <a:gd name="T13" fmla="*/ 215 h 352"/>
                  <a:gd name="T14" fmla="*/ 16 w 16"/>
                  <a:gd name="T15" fmla="*/ 0 h 352"/>
                  <a:gd name="T16" fmla="*/ 0 w 16"/>
                  <a:gd name="T17" fmla="*/ 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352">
                    <a:moveTo>
                      <a:pt x="0" y="0"/>
                    </a:moveTo>
                    <a:lnTo>
                      <a:pt x="0" y="242"/>
                    </a:lnTo>
                    <a:lnTo>
                      <a:pt x="5" y="242"/>
                    </a:lnTo>
                    <a:lnTo>
                      <a:pt x="5" y="352"/>
                    </a:lnTo>
                    <a:lnTo>
                      <a:pt x="16" y="352"/>
                    </a:lnTo>
                    <a:lnTo>
                      <a:pt x="16" y="242"/>
                    </a:lnTo>
                    <a:lnTo>
                      <a:pt x="16" y="215"/>
                    </a:lnTo>
                    <a:lnTo>
                      <a:pt x="16"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grpSp>
        <p:sp>
          <p:nvSpPr>
            <p:cNvPr id="62" name="Freeform 125">
              <a:extLst>
                <a:ext uri="{FF2B5EF4-FFF2-40B4-BE49-F238E27FC236}">
                  <a16:creationId xmlns:a16="http://schemas.microsoft.com/office/drawing/2014/main" id="{3733B4C9-93CC-4E33-BD5C-1BF86DBBD165}"/>
                </a:ext>
              </a:extLst>
            </p:cNvPr>
            <p:cNvSpPr/>
            <p:nvPr/>
          </p:nvSpPr>
          <p:spPr bwMode="auto">
            <a:xfrm>
              <a:off x="8526951" y="2421084"/>
              <a:ext cx="496888" cy="479425"/>
            </a:xfrm>
            <a:custGeom>
              <a:avLst/>
              <a:gdLst>
                <a:gd name="T0" fmla="*/ 25 w 57"/>
                <a:gd name="T1" fmla="*/ 4 h 55"/>
                <a:gd name="T2" fmla="*/ 31 w 57"/>
                <a:gd name="T3" fmla="*/ 4 h 55"/>
                <a:gd name="T4" fmla="*/ 35 w 57"/>
                <a:gd name="T5" fmla="*/ 11 h 55"/>
                <a:gd name="T6" fmla="*/ 45 w 57"/>
                <a:gd name="T7" fmla="*/ 18 h 55"/>
                <a:gd name="T8" fmla="*/ 52 w 57"/>
                <a:gd name="T9" fmla="*/ 19 h 55"/>
                <a:gd name="T10" fmla="*/ 54 w 57"/>
                <a:gd name="T11" fmla="*/ 25 h 55"/>
                <a:gd name="T12" fmla="*/ 49 w 57"/>
                <a:gd name="T13" fmla="*/ 30 h 55"/>
                <a:gd name="T14" fmla="*/ 45 w 57"/>
                <a:gd name="T15" fmla="*/ 42 h 55"/>
                <a:gd name="T16" fmla="*/ 46 w 57"/>
                <a:gd name="T17" fmla="*/ 50 h 55"/>
                <a:gd name="T18" fmla="*/ 41 w 57"/>
                <a:gd name="T19" fmla="*/ 53 h 55"/>
                <a:gd name="T20" fmla="*/ 35 w 57"/>
                <a:gd name="T21" fmla="*/ 50 h 55"/>
                <a:gd name="T22" fmla="*/ 22 w 57"/>
                <a:gd name="T23" fmla="*/ 50 h 55"/>
                <a:gd name="T24" fmla="*/ 15 w 57"/>
                <a:gd name="T25" fmla="*/ 53 h 55"/>
                <a:gd name="T26" fmla="*/ 10 w 57"/>
                <a:gd name="T27" fmla="*/ 50 h 55"/>
                <a:gd name="T28" fmla="*/ 12 w 57"/>
                <a:gd name="T29" fmla="*/ 42 h 55"/>
                <a:gd name="T30" fmla="*/ 8 w 57"/>
                <a:gd name="T31" fmla="*/ 30 h 55"/>
                <a:gd name="T32" fmla="*/ 2 w 57"/>
                <a:gd name="T33" fmla="*/ 25 h 55"/>
                <a:gd name="T34" fmla="*/ 4 w 57"/>
                <a:gd name="T35" fmla="*/ 19 h 55"/>
                <a:gd name="T36" fmla="*/ 12 w 57"/>
                <a:gd name="T37" fmla="*/ 18 h 55"/>
                <a:gd name="T38" fmla="*/ 22 w 57"/>
                <a:gd name="T39" fmla="*/ 11 h 55"/>
                <a:gd name="T40" fmla="*/ 25 w 57"/>
                <a:gd name="T41" fmla="*/ 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7" h="55">
                  <a:moveTo>
                    <a:pt x="25" y="4"/>
                  </a:moveTo>
                  <a:cubicBezTo>
                    <a:pt x="27" y="0"/>
                    <a:pt x="30" y="0"/>
                    <a:pt x="31" y="4"/>
                  </a:cubicBezTo>
                  <a:cubicBezTo>
                    <a:pt x="35" y="11"/>
                    <a:pt x="35" y="11"/>
                    <a:pt x="35" y="11"/>
                  </a:cubicBezTo>
                  <a:cubicBezTo>
                    <a:pt x="37" y="14"/>
                    <a:pt x="41" y="18"/>
                    <a:pt x="45" y="18"/>
                  </a:cubicBezTo>
                  <a:cubicBezTo>
                    <a:pt x="52" y="19"/>
                    <a:pt x="52" y="19"/>
                    <a:pt x="52" y="19"/>
                  </a:cubicBezTo>
                  <a:cubicBezTo>
                    <a:pt x="56" y="20"/>
                    <a:pt x="57" y="22"/>
                    <a:pt x="54" y="25"/>
                  </a:cubicBezTo>
                  <a:cubicBezTo>
                    <a:pt x="49" y="30"/>
                    <a:pt x="49" y="30"/>
                    <a:pt x="49" y="30"/>
                  </a:cubicBezTo>
                  <a:cubicBezTo>
                    <a:pt x="46" y="33"/>
                    <a:pt x="44" y="38"/>
                    <a:pt x="45" y="42"/>
                  </a:cubicBezTo>
                  <a:cubicBezTo>
                    <a:pt x="46" y="50"/>
                    <a:pt x="46" y="50"/>
                    <a:pt x="46" y="50"/>
                  </a:cubicBezTo>
                  <a:cubicBezTo>
                    <a:pt x="47" y="54"/>
                    <a:pt x="45" y="55"/>
                    <a:pt x="41" y="53"/>
                  </a:cubicBezTo>
                  <a:cubicBezTo>
                    <a:pt x="35" y="50"/>
                    <a:pt x="35" y="50"/>
                    <a:pt x="35" y="50"/>
                  </a:cubicBezTo>
                  <a:cubicBezTo>
                    <a:pt x="31" y="48"/>
                    <a:pt x="26" y="48"/>
                    <a:pt x="22" y="50"/>
                  </a:cubicBezTo>
                  <a:cubicBezTo>
                    <a:pt x="15" y="53"/>
                    <a:pt x="15" y="53"/>
                    <a:pt x="15" y="53"/>
                  </a:cubicBezTo>
                  <a:cubicBezTo>
                    <a:pt x="12" y="55"/>
                    <a:pt x="10" y="54"/>
                    <a:pt x="10" y="50"/>
                  </a:cubicBezTo>
                  <a:cubicBezTo>
                    <a:pt x="12" y="42"/>
                    <a:pt x="12" y="42"/>
                    <a:pt x="12" y="42"/>
                  </a:cubicBezTo>
                  <a:cubicBezTo>
                    <a:pt x="12" y="38"/>
                    <a:pt x="11" y="33"/>
                    <a:pt x="8" y="30"/>
                  </a:cubicBezTo>
                  <a:cubicBezTo>
                    <a:pt x="2" y="25"/>
                    <a:pt x="2" y="25"/>
                    <a:pt x="2" y="25"/>
                  </a:cubicBezTo>
                  <a:cubicBezTo>
                    <a:pt x="0" y="22"/>
                    <a:pt x="0" y="20"/>
                    <a:pt x="4" y="19"/>
                  </a:cubicBezTo>
                  <a:cubicBezTo>
                    <a:pt x="12" y="18"/>
                    <a:pt x="12" y="18"/>
                    <a:pt x="12" y="18"/>
                  </a:cubicBezTo>
                  <a:cubicBezTo>
                    <a:pt x="16" y="18"/>
                    <a:pt x="20" y="14"/>
                    <a:pt x="22" y="11"/>
                  </a:cubicBezTo>
                  <a:lnTo>
                    <a:pt x="25" y="4"/>
                  </a:lnTo>
                  <a:close/>
                </a:path>
              </a:pathLst>
            </a:custGeom>
            <a:grpFill/>
            <a:ln>
              <a:noFill/>
            </a:ln>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63" name="Freeform 126">
              <a:extLst>
                <a:ext uri="{FF2B5EF4-FFF2-40B4-BE49-F238E27FC236}">
                  <a16:creationId xmlns:a16="http://schemas.microsoft.com/office/drawing/2014/main" id="{30568F7E-B6B1-4E50-8586-8AEF769F3D8A}"/>
                </a:ext>
              </a:extLst>
            </p:cNvPr>
            <p:cNvSpPr/>
            <p:nvPr/>
          </p:nvSpPr>
          <p:spPr bwMode="auto">
            <a:xfrm>
              <a:off x="7344263" y="2403623"/>
              <a:ext cx="557213" cy="514351"/>
            </a:xfrm>
            <a:custGeom>
              <a:avLst/>
              <a:gdLst>
                <a:gd name="T0" fmla="*/ 61 w 64"/>
                <a:gd name="T1" fmla="*/ 1 h 59"/>
                <a:gd name="T2" fmla="*/ 53 w 64"/>
                <a:gd name="T3" fmla="*/ 3 h 59"/>
                <a:gd name="T4" fmla="*/ 26 w 64"/>
                <a:gd name="T5" fmla="*/ 45 h 59"/>
                <a:gd name="T6" fmla="*/ 13 w 64"/>
                <a:gd name="T7" fmla="*/ 27 h 59"/>
                <a:gd name="T8" fmla="*/ 0 w 64"/>
                <a:gd name="T9" fmla="*/ 27 h 59"/>
                <a:gd name="T10" fmla="*/ 0 w 64"/>
                <a:gd name="T11" fmla="*/ 28 h 59"/>
                <a:gd name="T12" fmla="*/ 23 w 64"/>
                <a:gd name="T13" fmla="*/ 57 h 59"/>
                <a:gd name="T14" fmla="*/ 27 w 64"/>
                <a:gd name="T15" fmla="*/ 59 h 59"/>
                <a:gd name="T16" fmla="*/ 27 w 64"/>
                <a:gd name="T17" fmla="*/ 59 h 59"/>
                <a:gd name="T18" fmla="*/ 31 w 64"/>
                <a:gd name="T19" fmla="*/ 57 h 59"/>
                <a:gd name="T20" fmla="*/ 62 w 64"/>
                <a:gd name="T21" fmla="*/ 9 h 59"/>
                <a:gd name="T22" fmla="*/ 61 w 64"/>
                <a:gd name="T23" fmla="*/ 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59">
                  <a:moveTo>
                    <a:pt x="61" y="1"/>
                  </a:moveTo>
                  <a:cubicBezTo>
                    <a:pt x="58" y="0"/>
                    <a:pt x="55" y="0"/>
                    <a:pt x="53" y="3"/>
                  </a:cubicBezTo>
                  <a:cubicBezTo>
                    <a:pt x="26" y="45"/>
                    <a:pt x="26" y="45"/>
                    <a:pt x="26" y="45"/>
                  </a:cubicBezTo>
                  <a:cubicBezTo>
                    <a:pt x="13" y="27"/>
                    <a:pt x="13" y="27"/>
                    <a:pt x="13" y="27"/>
                  </a:cubicBezTo>
                  <a:cubicBezTo>
                    <a:pt x="0" y="27"/>
                    <a:pt x="0" y="27"/>
                    <a:pt x="0" y="27"/>
                  </a:cubicBezTo>
                  <a:cubicBezTo>
                    <a:pt x="0" y="28"/>
                    <a:pt x="0" y="28"/>
                    <a:pt x="0" y="28"/>
                  </a:cubicBezTo>
                  <a:cubicBezTo>
                    <a:pt x="23" y="57"/>
                    <a:pt x="23" y="57"/>
                    <a:pt x="23" y="57"/>
                  </a:cubicBezTo>
                  <a:cubicBezTo>
                    <a:pt x="24" y="58"/>
                    <a:pt x="25" y="59"/>
                    <a:pt x="27" y="59"/>
                  </a:cubicBezTo>
                  <a:cubicBezTo>
                    <a:pt x="27" y="59"/>
                    <a:pt x="27" y="59"/>
                    <a:pt x="27" y="59"/>
                  </a:cubicBezTo>
                  <a:cubicBezTo>
                    <a:pt x="29" y="59"/>
                    <a:pt x="30" y="58"/>
                    <a:pt x="31" y="57"/>
                  </a:cubicBezTo>
                  <a:cubicBezTo>
                    <a:pt x="62" y="9"/>
                    <a:pt x="62" y="9"/>
                    <a:pt x="62" y="9"/>
                  </a:cubicBezTo>
                  <a:cubicBezTo>
                    <a:pt x="64" y="6"/>
                    <a:pt x="63" y="3"/>
                    <a:pt x="61" y="1"/>
                  </a:cubicBezTo>
                  <a:close/>
                </a:path>
              </a:pathLst>
            </a:custGeom>
            <a:grpFill/>
            <a:ln>
              <a:noFill/>
            </a:ln>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grpSp>
          <p:nvGrpSpPr>
            <p:cNvPr id="64" name="组合 63">
              <a:extLst>
                <a:ext uri="{FF2B5EF4-FFF2-40B4-BE49-F238E27FC236}">
                  <a16:creationId xmlns:a16="http://schemas.microsoft.com/office/drawing/2014/main" id="{D8B7A681-2958-45AB-A622-0F17598A5BE9}"/>
                </a:ext>
              </a:extLst>
            </p:cNvPr>
            <p:cNvGrpSpPr/>
            <p:nvPr/>
          </p:nvGrpSpPr>
          <p:grpSpPr>
            <a:xfrm>
              <a:off x="10651027" y="2394097"/>
              <a:ext cx="539751" cy="523875"/>
              <a:chOff x="10580688" y="2174876"/>
              <a:chExt cx="539750" cy="523875"/>
            </a:xfrm>
            <a:grpFill/>
          </p:grpSpPr>
          <p:sp>
            <p:nvSpPr>
              <p:cNvPr id="75" name="Freeform 127">
                <a:extLst>
                  <a:ext uri="{FF2B5EF4-FFF2-40B4-BE49-F238E27FC236}">
                    <a16:creationId xmlns:a16="http://schemas.microsoft.com/office/drawing/2014/main" id="{504E332D-726E-40B2-9966-DD2C16DDF81B}"/>
                  </a:ext>
                </a:extLst>
              </p:cNvPr>
              <p:cNvSpPr/>
              <p:nvPr/>
            </p:nvSpPr>
            <p:spPr bwMode="auto">
              <a:xfrm>
                <a:off x="10885488" y="2471738"/>
                <a:ext cx="217488" cy="227013"/>
              </a:xfrm>
              <a:custGeom>
                <a:avLst/>
                <a:gdLst>
                  <a:gd name="T0" fmla="*/ 25 w 25"/>
                  <a:gd name="T1" fmla="*/ 3 h 26"/>
                  <a:gd name="T2" fmla="*/ 20 w 25"/>
                  <a:gd name="T3" fmla="*/ 6 h 26"/>
                  <a:gd name="T4" fmla="*/ 7 w 25"/>
                  <a:gd name="T5" fmla="*/ 6 h 26"/>
                  <a:gd name="T6" fmla="*/ 7 w 25"/>
                  <a:gd name="T7" fmla="*/ 0 h 26"/>
                  <a:gd name="T8" fmla="*/ 0 w 25"/>
                  <a:gd name="T9" fmla="*/ 13 h 26"/>
                  <a:gd name="T10" fmla="*/ 7 w 25"/>
                  <a:gd name="T11" fmla="*/ 26 h 26"/>
                  <a:gd name="T12" fmla="*/ 7 w 25"/>
                  <a:gd name="T13" fmla="*/ 19 h 26"/>
                  <a:gd name="T14" fmla="*/ 14 w 25"/>
                  <a:gd name="T15" fmla="*/ 19 h 26"/>
                  <a:gd name="T16" fmla="*/ 25 w 25"/>
                  <a:gd name="T1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25" y="3"/>
                    </a:moveTo>
                    <a:cubicBezTo>
                      <a:pt x="25" y="3"/>
                      <a:pt x="22" y="6"/>
                      <a:pt x="20" y="6"/>
                    </a:cubicBezTo>
                    <a:cubicBezTo>
                      <a:pt x="18" y="6"/>
                      <a:pt x="7" y="6"/>
                      <a:pt x="7" y="6"/>
                    </a:cubicBezTo>
                    <a:cubicBezTo>
                      <a:pt x="7" y="0"/>
                      <a:pt x="7" y="0"/>
                      <a:pt x="7" y="0"/>
                    </a:cubicBezTo>
                    <a:cubicBezTo>
                      <a:pt x="0" y="13"/>
                      <a:pt x="0" y="13"/>
                      <a:pt x="0" y="13"/>
                    </a:cubicBezTo>
                    <a:cubicBezTo>
                      <a:pt x="7" y="26"/>
                      <a:pt x="7" y="26"/>
                      <a:pt x="7" y="26"/>
                    </a:cubicBezTo>
                    <a:cubicBezTo>
                      <a:pt x="7" y="19"/>
                      <a:pt x="7" y="19"/>
                      <a:pt x="7" y="19"/>
                    </a:cubicBezTo>
                    <a:cubicBezTo>
                      <a:pt x="14" y="19"/>
                      <a:pt x="14" y="19"/>
                      <a:pt x="14" y="19"/>
                    </a:cubicBezTo>
                    <a:cubicBezTo>
                      <a:pt x="14" y="19"/>
                      <a:pt x="19" y="21"/>
                      <a:pt x="2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76" name="Freeform 128">
                <a:extLst>
                  <a:ext uri="{FF2B5EF4-FFF2-40B4-BE49-F238E27FC236}">
                    <a16:creationId xmlns:a16="http://schemas.microsoft.com/office/drawing/2014/main" id="{6B5C4DAE-0A33-4D9B-A13F-D9FBFB595646}"/>
                  </a:ext>
                </a:extLst>
              </p:cNvPr>
              <p:cNvSpPr/>
              <p:nvPr/>
            </p:nvSpPr>
            <p:spPr bwMode="auto">
              <a:xfrm>
                <a:off x="10945813" y="2322513"/>
                <a:ext cx="174625" cy="201613"/>
              </a:xfrm>
              <a:custGeom>
                <a:avLst/>
                <a:gdLst>
                  <a:gd name="T0" fmla="*/ 0 w 20"/>
                  <a:gd name="T1" fmla="*/ 6 h 23"/>
                  <a:gd name="T2" fmla="*/ 11 w 20"/>
                  <a:gd name="T3" fmla="*/ 0 h 23"/>
                  <a:gd name="T4" fmla="*/ 18 w 20"/>
                  <a:gd name="T5" fmla="*/ 12 h 23"/>
                  <a:gd name="T6" fmla="*/ 16 w 20"/>
                  <a:gd name="T7" fmla="*/ 20 h 23"/>
                  <a:gd name="T8" fmla="*/ 7 w 20"/>
                  <a:gd name="T9" fmla="*/ 18 h 23"/>
                  <a:gd name="T10" fmla="*/ 0 w 20"/>
                  <a:gd name="T11" fmla="*/ 6 h 23"/>
                </a:gdLst>
                <a:ahLst/>
                <a:cxnLst>
                  <a:cxn ang="0">
                    <a:pos x="T0" y="T1"/>
                  </a:cxn>
                  <a:cxn ang="0">
                    <a:pos x="T2" y="T3"/>
                  </a:cxn>
                  <a:cxn ang="0">
                    <a:pos x="T4" y="T5"/>
                  </a:cxn>
                  <a:cxn ang="0">
                    <a:pos x="T6" y="T7"/>
                  </a:cxn>
                  <a:cxn ang="0">
                    <a:pos x="T8" y="T9"/>
                  </a:cxn>
                  <a:cxn ang="0">
                    <a:pos x="T10" y="T11"/>
                  </a:cxn>
                </a:cxnLst>
                <a:rect l="0" t="0" r="r" b="b"/>
                <a:pathLst>
                  <a:path w="20" h="23">
                    <a:moveTo>
                      <a:pt x="0" y="6"/>
                    </a:moveTo>
                    <a:cubicBezTo>
                      <a:pt x="11" y="0"/>
                      <a:pt x="11" y="0"/>
                      <a:pt x="11" y="0"/>
                    </a:cubicBezTo>
                    <a:cubicBezTo>
                      <a:pt x="18" y="12"/>
                      <a:pt x="18" y="12"/>
                      <a:pt x="18" y="12"/>
                    </a:cubicBezTo>
                    <a:cubicBezTo>
                      <a:pt x="18" y="12"/>
                      <a:pt x="20" y="17"/>
                      <a:pt x="16" y="20"/>
                    </a:cubicBezTo>
                    <a:cubicBezTo>
                      <a:pt x="11" y="23"/>
                      <a:pt x="7" y="18"/>
                      <a:pt x="7" y="18"/>
                    </a:cubicBezTo>
                    <a:lnTo>
                      <a:pt x="0"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77" name="Freeform 129">
                <a:extLst>
                  <a:ext uri="{FF2B5EF4-FFF2-40B4-BE49-F238E27FC236}">
                    <a16:creationId xmlns:a16="http://schemas.microsoft.com/office/drawing/2014/main" id="{CEF10352-6DAC-465E-ACB1-04F2A84EE2C6}"/>
                  </a:ext>
                </a:extLst>
              </p:cNvPr>
              <p:cNvSpPr/>
              <p:nvPr/>
            </p:nvSpPr>
            <p:spPr bwMode="auto">
              <a:xfrm>
                <a:off x="10580688" y="2374901"/>
                <a:ext cx="217488" cy="236538"/>
              </a:xfrm>
              <a:custGeom>
                <a:avLst/>
                <a:gdLst>
                  <a:gd name="T0" fmla="*/ 13 w 25"/>
                  <a:gd name="T1" fmla="*/ 27 h 27"/>
                  <a:gd name="T2" fmla="*/ 12 w 25"/>
                  <a:gd name="T3" fmla="*/ 21 h 27"/>
                  <a:gd name="T4" fmla="*/ 19 w 25"/>
                  <a:gd name="T5" fmla="*/ 10 h 27"/>
                  <a:gd name="T6" fmla="*/ 25 w 25"/>
                  <a:gd name="T7" fmla="*/ 13 h 27"/>
                  <a:gd name="T8" fmla="*/ 17 w 25"/>
                  <a:gd name="T9" fmla="*/ 1 h 27"/>
                  <a:gd name="T10" fmla="*/ 2 w 25"/>
                  <a:gd name="T11" fmla="*/ 0 h 27"/>
                  <a:gd name="T12" fmla="*/ 8 w 25"/>
                  <a:gd name="T13" fmla="*/ 3 h 27"/>
                  <a:gd name="T14" fmla="*/ 5 w 25"/>
                  <a:gd name="T15" fmla="*/ 9 h 27"/>
                  <a:gd name="T16" fmla="*/ 13 w 25"/>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7">
                    <a:moveTo>
                      <a:pt x="13" y="27"/>
                    </a:moveTo>
                    <a:cubicBezTo>
                      <a:pt x="13" y="27"/>
                      <a:pt x="11" y="23"/>
                      <a:pt x="12" y="21"/>
                    </a:cubicBezTo>
                    <a:cubicBezTo>
                      <a:pt x="13" y="19"/>
                      <a:pt x="19" y="10"/>
                      <a:pt x="19" y="10"/>
                    </a:cubicBezTo>
                    <a:cubicBezTo>
                      <a:pt x="25" y="13"/>
                      <a:pt x="25" y="13"/>
                      <a:pt x="25" y="13"/>
                    </a:cubicBezTo>
                    <a:cubicBezTo>
                      <a:pt x="17" y="1"/>
                      <a:pt x="17" y="1"/>
                      <a:pt x="17" y="1"/>
                    </a:cubicBezTo>
                    <a:cubicBezTo>
                      <a:pt x="2" y="0"/>
                      <a:pt x="2" y="0"/>
                      <a:pt x="2" y="0"/>
                    </a:cubicBezTo>
                    <a:cubicBezTo>
                      <a:pt x="8" y="3"/>
                      <a:pt x="8" y="3"/>
                      <a:pt x="8" y="3"/>
                    </a:cubicBezTo>
                    <a:cubicBezTo>
                      <a:pt x="5" y="9"/>
                      <a:pt x="5" y="9"/>
                      <a:pt x="5" y="9"/>
                    </a:cubicBezTo>
                    <a:cubicBezTo>
                      <a:pt x="5" y="9"/>
                      <a:pt x="0" y="13"/>
                      <a:pt x="13"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78" name="Freeform 130">
                <a:extLst>
                  <a:ext uri="{FF2B5EF4-FFF2-40B4-BE49-F238E27FC236}">
                    <a16:creationId xmlns:a16="http://schemas.microsoft.com/office/drawing/2014/main" id="{CBC7D428-0F08-49B8-B811-899CE101C30E}"/>
                  </a:ext>
                </a:extLst>
              </p:cNvPr>
              <p:cNvSpPr/>
              <p:nvPr/>
            </p:nvSpPr>
            <p:spPr bwMode="auto">
              <a:xfrm>
                <a:off x="10701338" y="2541588"/>
                <a:ext cx="174625" cy="104775"/>
              </a:xfrm>
              <a:custGeom>
                <a:avLst/>
                <a:gdLst>
                  <a:gd name="T0" fmla="*/ 20 w 20"/>
                  <a:gd name="T1" fmla="*/ 0 h 12"/>
                  <a:gd name="T2" fmla="*/ 20 w 20"/>
                  <a:gd name="T3" fmla="*/ 12 h 12"/>
                  <a:gd name="T4" fmla="*/ 7 w 20"/>
                  <a:gd name="T5" fmla="*/ 12 h 12"/>
                  <a:gd name="T6" fmla="*/ 1 w 20"/>
                  <a:gd name="T7" fmla="*/ 6 h 12"/>
                  <a:gd name="T8" fmla="*/ 7 w 20"/>
                  <a:gd name="T9" fmla="*/ 0 h 12"/>
                  <a:gd name="T10" fmla="*/ 20 w 20"/>
                  <a:gd name="T11" fmla="*/ 0 h 12"/>
                </a:gdLst>
                <a:ahLst/>
                <a:cxnLst>
                  <a:cxn ang="0">
                    <a:pos x="T0" y="T1"/>
                  </a:cxn>
                  <a:cxn ang="0">
                    <a:pos x="T2" y="T3"/>
                  </a:cxn>
                  <a:cxn ang="0">
                    <a:pos x="T4" y="T5"/>
                  </a:cxn>
                  <a:cxn ang="0">
                    <a:pos x="T6" y="T7"/>
                  </a:cxn>
                  <a:cxn ang="0">
                    <a:pos x="T8" y="T9"/>
                  </a:cxn>
                  <a:cxn ang="0">
                    <a:pos x="T10" y="T11"/>
                  </a:cxn>
                </a:cxnLst>
                <a:rect l="0" t="0" r="r" b="b"/>
                <a:pathLst>
                  <a:path w="20" h="12">
                    <a:moveTo>
                      <a:pt x="20" y="0"/>
                    </a:moveTo>
                    <a:cubicBezTo>
                      <a:pt x="20" y="12"/>
                      <a:pt x="20" y="12"/>
                      <a:pt x="20" y="12"/>
                    </a:cubicBezTo>
                    <a:cubicBezTo>
                      <a:pt x="7" y="12"/>
                      <a:pt x="7" y="12"/>
                      <a:pt x="7" y="12"/>
                    </a:cubicBezTo>
                    <a:cubicBezTo>
                      <a:pt x="7" y="12"/>
                      <a:pt x="1" y="12"/>
                      <a:pt x="1" y="6"/>
                    </a:cubicBezTo>
                    <a:cubicBezTo>
                      <a:pt x="0" y="1"/>
                      <a:pt x="7" y="0"/>
                      <a:pt x="7" y="0"/>
                    </a:cubicBezTo>
                    <a:lnTo>
                      <a:pt x="2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79" name="Freeform 131">
                <a:extLst>
                  <a:ext uri="{FF2B5EF4-FFF2-40B4-BE49-F238E27FC236}">
                    <a16:creationId xmlns:a16="http://schemas.microsoft.com/office/drawing/2014/main" id="{4263D691-39FA-431D-93A9-20E6340D67DC}"/>
                  </a:ext>
                </a:extLst>
              </p:cNvPr>
              <p:cNvSpPr/>
              <p:nvPr/>
            </p:nvSpPr>
            <p:spPr bwMode="auto">
              <a:xfrm>
                <a:off x="10798175" y="2174876"/>
                <a:ext cx="252413" cy="174625"/>
              </a:xfrm>
              <a:custGeom>
                <a:avLst/>
                <a:gdLst>
                  <a:gd name="T0" fmla="*/ 0 w 29"/>
                  <a:gd name="T1" fmla="*/ 2 h 20"/>
                  <a:gd name="T2" fmla="*/ 6 w 29"/>
                  <a:gd name="T3" fmla="*/ 5 h 20"/>
                  <a:gd name="T4" fmla="*/ 12 w 29"/>
                  <a:gd name="T5" fmla="*/ 17 h 20"/>
                  <a:gd name="T6" fmla="*/ 7 w 29"/>
                  <a:gd name="T7" fmla="*/ 20 h 20"/>
                  <a:gd name="T8" fmla="*/ 21 w 29"/>
                  <a:gd name="T9" fmla="*/ 19 h 20"/>
                  <a:gd name="T10" fmla="*/ 29 w 29"/>
                  <a:gd name="T11" fmla="*/ 7 h 20"/>
                  <a:gd name="T12" fmla="*/ 23 w 29"/>
                  <a:gd name="T13" fmla="*/ 11 h 20"/>
                  <a:gd name="T14" fmla="*/ 20 w 29"/>
                  <a:gd name="T15" fmla="*/ 5 h 20"/>
                  <a:gd name="T16" fmla="*/ 0 w 29"/>
                  <a:gd name="T1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0">
                    <a:moveTo>
                      <a:pt x="0" y="2"/>
                    </a:moveTo>
                    <a:cubicBezTo>
                      <a:pt x="0" y="2"/>
                      <a:pt x="5" y="4"/>
                      <a:pt x="6" y="5"/>
                    </a:cubicBezTo>
                    <a:cubicBezTo>
                      <a:pt x="7" y="7"/>
                      <a:pt x="12" y="17"/>
                      <a:pt x="12" y="17"/>
                    </a:cubicBezTo>
                    <a:cubicBezTo>
                      <a:pt x="7" y="20"/>
                      <a:pt x="7" y="20"/>
                      <a:pt x="7" y="20"/>
                    </a:cubicBezTo>
                    <a:cubicBezTo>
                      <a:pt x="21" y="19"/>
                      <a:pt x="21" y="19"/>
                      <a:pt x="21" y="19"/>
                    </a:cubicBezTo>
                    <a:cubicBezTo>
                      <a:pt x="29" y="7"/>
                      <a:pt x="29" y="7"/>
                      <a:pt x="29" y="7"/>
                    </a:cubicBezTo>
                    <a:cubicBezTo>
                      <a:pt x="23" y="11"/>
                      <a:pt x="23" y="11"/>
                      <a:pt x="23" y="11"/>
                    </a:cubicBezTo>
                    <a:cubicBezTo>
                      <a:pt x="20" y="5"/>
                      <a:pt x="20" y="5"/>
                      <a:pt x="20" y="5"/>
                    </a:cubicBezTo>
                    <a:cubicBezTo>
                      <a:pt x="20" y="5"/>
                      <a:pt x="19"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80" name="Freeform 132">
                <a:extLst>
                  <a:ext uri="{FF2B5EF4-FFF2-40B4-BE49-F238E27FC236}">
                    <a16:creationId xmlns:a16="http://schemas.microsoft.com/office/drawing/2014/main" id="{F62F55C4-8DB4-450E-BB91-AA94143AB2C7}"/>
                  </a:ext>
                </a:extLst>
              </p:cNvPr>
              <p:cNvSpPr/>
              <p:nvPr/>
            </p:nvSpPr>
            <p:spPr bwMode="auto">
              <a:xfrm>
                <a:off x="10675938" y="2192338"/>
                <a:ext cx="174625" cy="200025"/>
              </a:xfrm>
              <a:custGeom>
                <a:avLst/>
                <a:gdLst>
                  <a:gd name="T0" fmla="*/ 11 w 20"/>
                  <a:gd name="T1" fmla="*/ 23 h 23"/>
                  <a:gd name="T2" fmla="*/ 0 w 20"/>
                  <a:gd name="T3" fmla="*/ 16 h 23"/>
                  <a:gd name="T4" fmla="*/ 7 w 20"/>
                  <a:gd name="T5" fmla="*/ 5 h 23"/>
                  <a:gd name="T6" fmla="*/ 15 w 20"/>
                  <a:gd name="T7" fmla="*/ 3 h 23"/>
                  <a:gd name="T8" fmla="*/ 18 w 20"/>
                  <a:gd name="T9" fmla="*/ 11 h 23"/>
                  <a:gd name="T10" fmla="*/ 11 w 20"/>
                  <a:gd name="T11" fmla="*/ 23 h 23"/>
                </a:gdLst>
                <a:ahLst/>
                <a:cxnLst>
                  <a:cxn ang="0">
                    <a:pos x="T0" y="T1"/>
                  </a:cxn>
                  <a:cxn ang="0">
                    <a:pos x="T2" y="T3"/>
                  </a:cxn>
                  <a:cxn ang="0">
                    <a:pos x="T4" y="T5"/>
                  </a:cxn>
                  <a:cxn ang="0">
                    <a:pos x="T6" y="T7"/>
                  </a:cxn>
                  <a:cxn ang="0">
                    <a:pos x="T8" y="T9"/>
                  </a:cxn>
                  <a:cxn ang="0">
                    <a:pos x="T10" y="T11"/>
                  </a:cxn>
                </a:cxnLst>
                <a:rect l="0" t="0" r="r" b="b"/>
                <a:pathLst>
                  <a:path w="20" h="23">
                    <a:moveTo>
                      <a:pt x="11" y="23"/>
                    </a:moveTo>
                    <a:cubicBezTo>
                      <a:pt x="0" y="16"/>
                      <a:pt x="0" y="16"/>
                      <a:pt x="0" y="16"/>
                    </a:cubicBezTo>
                    <a:cubicBezTo>
                      <a:pt x="7" y="5"/>
                      <a:pt x="7" y="5"/>
                      <a:pt x="7" y="5"/>
                    </a:cubicBezTo>
                    <a:cubicBezTo>
                      <a:pt x="7" y="5"/>
                      <a:pt x="10" y="0"/>
                      <a:pt x="15" y="3"/>
                    </a:cubicBezTo>
                    <a:cubicBezTo>
                      <a:pt x="20" y="5"/>
                      <a:pt x="18" y="11"/>
                      <a:pt x="18" y="11"/>
                    </a:cubicBezTo>
                    <a:lnTo>
                      <a:pt x="11" y="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grpSp>
        <p:sp>
          <p:nvSpPr>
            <p:cNvPr id="65" name="Freeform 133">
              <a:extLst>
                <a:ext uri="{FF2B5EF4-FFF2-40B4-BE49-F238E27FC236}">
                  <a16:creationId xmlns:a16="http://schemas.microsoft.com/office/drawing/2014/main" id="{90B312B1-804F-4ADE-87CF-83205E5AF571}"/>
                </a:ext>
              </a:extLst>
            </p:cNvPr>
            <p:cNvSpPr>
              <a:spLocks noEditPoints="1"/>
            </p:cNvSpPr>
            <p:nvPr/>
          </p:nvSpPr>
          <p:spPr bwMode="auto">
            <a:xfrm>
              <a:off x="9571527" y="2429023"/>
              <a:ext cx="461963" cy="461963"/>
            </a:xfrm>
            <a:custGeom>
              <a:avLst/>
              <a:gdLst>
                <a:gd name="T0" fmla="*/ 26 w 53"/>
                <a:gd name="T1" fmla="*/ 0 h 53"/>
                <a:gd name="T2" fmla="*/ 0 w 53"/>
                <a:gd name="T3" fmla="*/ 27 h 53"/>
                <a:gd name="T4" fmla="*/ 26 w 53"/>
                <a:gd name="T5" fmla="*/ 53 h 53"/>
                <a:gd name="T6" fmla="*/ 53 w 53"/>
                <a:gd name="T7" fmla="*/ 27 h 53"/>
                <a:gd name="T8" fmla="*/ 26 w 53"/>
                <a:gd name="T9" fmla="*/ 0 h 53"/>
                <a:gd name="T10" fmla="*/ 6 w 53"/>
                <a:gd name="T11" fmla="*/ 27 h 53"/>
                <a:gd name="T12" fmla="*/ 26 w 53"/>
                <a:gd name="T13" fmla="*/ 7 h 53"/>
                <a:gd name="T14" fmla="*/ 38 w 53"/>
                <a:gd name="T15" fmla="*/ 10 h 53"/>
                <a:gd name="T16" fmla="*/ 10 w 53"/>
                <a:gd name="T17" fmla="*/ 39 h 53"/>
                <a:gd name="T18" fmla="*/ 6 w 53"/>
                <a:gd name="T19" fmla="*/ 27 h 53"/>
                <a:gd name="T20" fmla="*/ 26 w 53"/>
                <a:gd name="T21" fmla="*/ 47 h 53"/>
                <a:gd name="T22" fmla="*/ 15 w 53"/>
                <a:gd name="T23" fmla="*/ 43 h 53"/>
                <a:gd name="T24" fmla="*/ 42 w 53"/>
                <a:gd name="T25" fmla="*/ 15 h 53"/>
                <a:gd name="T26" fmla="*/ 46 w 53"/>
                <a:gd name="T27" fmla="*/ 27 h 53"/>
                <a:gd name="T28" fmla="*/ 26 w 53"/>
                <a:gd name="T29" fmla="*/ 4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53">
                  <a:moveTo>
                    <a:pt x="26" y="0"/>
                  </a:moveTo>
                  <a:cubicBezTo>
                    <a:pt x="12" y="0"/>
                    <a:pt x="0" y="12"/>
                    <a:pt x="0" y="27"/>
                  </a:cubicBezTo>
                  <a:cubicBezTo>
                    <a:pt x="0" y="41"/>
                    <a:pt x="12" y="53"/>
                    <a:pt x="26" y="53"/>
                  </a:cubicBezTo>
                  <a:cubicBezTo>
                    <a:pt x="41" y="53"/>
                    <a:pt x="53" y="41"/>
                    <a:pt x="53" y="27"/>
                  </a:cubicBezTo>
                  <a:cubicBezTo>
                    <a:pt x="53" y="12"/>
                    <a:pt x="41" y="0"/>
                    <a:pt x="26" y="0"/>
                  </a:cubicBezTo>
                  <a:close/>
                  <a:moveTo>
                    <a:pt x="6" y="27"/>
                  </a:moveTo>
                  <a:cubicBezTo>
                    <a:pt x="6" y="16"/>
                    <a:pt x="15" y="7"/>
                    <a:pt x="26" y="7"/>
                  </a:cubicBezTo>
                  <a:cubicBezTo>
                    <a:pt x="31" y="7"/>
                    <a:pt x="34" y="8"/>
                    <a:pt x="38" y="10"/>
                  </a:cubicBezTo>
                  <a:cubicBezTo>
                    <a:pt x="10" y="39"/>
                    <a:pt x="10" y="39"/>
                    <a:pt x="10" y="39"/>
                  </a:cubicBezTo>
                  <a:cubicBezTo>
                    <a:pt x="8" y="36"/>
                    <a:pt x="6" y="31"/>
                    <a:pt x="6" y="27"/>
                  </a:cubicBezTo>
                  <a:close/>
                  <a:moveTo>
                    <a:pt x="26" y="47"/>
                  </a:moveTo>
                  <a:cubicBezTo>
                    <a:pt x="22" y="47"/>
                    <a:pt x="18" y="46"/>
                    <a:pt x="15" y="43"/>
                  </a:cubicBezTo>
                  <a:cubicBezTo>
                    <a:pt x="42" y="15"/>
                    <a:pt x="42" y="15"/>
                    <a:pt x="42" y="15"/>
                  </a:cubicBezTo>
                  <a:cubicBezTo>
                    <a:pt x="45" y="18"/>
                    <a:pt x="46" y="22"/>
                    <a:pt x="46" y="27"/>
                  </a:cubicBezTo>
                  <a:cubicBezTo>
                    <a:pt x="46" y="38"/>
                    <a:pt x="37" y="47"/>
                    <a:pt x="26" y="47"/>
                  </a:cubicBezTo>
                  <a:close/>
                </a:path>
              </a:pathLst>
            </a:custGeom>
            <a:grpFill/>
            <a:ln>
              <a:noFill/>
            </a:ln>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grpSp>
          <p:nvGrpSpPr>
            <p:cNvPr id="66" name="组合 65">
              <a:extLst>
                <a:ext uri="{FF2B5EF4-FFF2-40B4-BE49-F238E27FC236}">
                  <a16:creationId xmlns:a16="http://schemas.microsoft.com/office/drawing/2014/main" id="{8ADEF6B5-9961-4BB4-86F9-D5C1DDD2F98C}"/>
                </a:ext>
              </a:extLst>
            </p:cNvPr>
            <p:cNvGrpSpPr/>
            <p:nvPr/>
          </p:nvGrpSpPr>
          <p:grpSpPr>
            <a:xfrm>
              <a:off x="1992801" y="2376635"/>
              <a:ext cx="574675" cy="566739"/>
              <a:chOff x="1922463" y="2157413"/>
              <a:chExt cx="574675" cy="566738"/>
            </a:xfrm>
            <a:grpFill/>
          </p:grpSpPr>
          <p:sp>
            <p:nvSpPr>
              <p:cNvPr id="73" name="Freeform 134">
                <a:extLst>
                  <a:ext uri="{FF2B5EF4-FFF2-40B4-BE49-F238E27FC236}">
                    <a16:creationId xmlns:a16="http://schemas.microsoft.com/office/drawing/2014/main" id="{C4800534-0440-4AD2-A2F8-958F78BFC65D}"/>
                  </a:ext>
                </a:extLst>
              </p:cNvPr>
              <p:cNvSpPr/>
              <p:nvPr/>
            </p:nvSpPr>
            <p:spPr bwMode="auto">
              <a:xfrm>
                <a:off x="1922463" y="2297113"/>
                <a:ext cx="574675" cy="427038"/>
              </a:xfrm>
              <a:custGeom>
                <a:avLst/>
                <a:gdLst>
                  <a:gd name="T0" fmla="*/ 66 w 66"/>
                  <a:gd name="T1" fmla="*/ 12 h 49"/>
                  <a:gd name="T2" fmla="*/ 54 w 66"/>
                  <a:gd name="T3" fmla="*/ 0 h 49"/>
                  <a:gd name="T4" fmla="*/ 41 w 66"/>
                  <a:gd name="T5" fmla="*/ 0 h 49"/>
                  <a:gd name="T6" fmla="*/ 41 w 66"/>
                  <a:gd name="T7" fmla="*/ 9 h 49"/>
                  <a:gd name="T8" fmla="*/ 54 w 66"/>
                  <a:gd name="T9" fmla="*/ 9 h 49"/>
                  <a:gd name="T10" fmla="*/ 57 w 66"/>
                  <a:gd name="T11" fmla="*/ 12 h 49"/>
                  <a:gd name="T12" fmla="*/ 57 w 66"/>
                  <a:gd name="T13" fmla="*/ 37 h 49"/>
                  <a:gd name="T14" fmla="*/ 54 w 66"/>
                  <a:gd name="T15" fmla="*/ 41 h 49"/>
                  <a:gd name="T16" fmla="*/ 12 w 66"/>
                  <a:gd name="T17" fmla="*/ 41 h 49"/>
                  <a:gd name="T18" fmla="*/ 9 w 66"/>
                  <a:gd name="T19" fmla="*/ 37 h 49"/>
                  <a:gd name="T20" fmla="*/ 9 w 66"/>
                  <a:gd name="T21" fmla="*/ 12 h 49"/>
                  <a:gd name="T22" fmla="*/ 12 w 66"/>
                  <a:gd name="T23" fmla="*/ 9 h 49"/>
                  <a:gd name="T24" fmla="*/ 25 w 66"/>
                  <a:gd name="T25" fmla="*/ 9 h 49"/>
                  <a:gd name="T26" fmla="*/ 25 w 66"/>
                  <a:gd name="T27" fmla="*/ 0 h 49"/>
                  <a:gd name="T28" fmla="*/ 12 w 66"/>
                  <a:gd name="T29" fmla="*/ 0 h 49"/>
                  <a:gd name="T30" fmla="*/ 0 w 66"/>
                  <a:gd name="T31" fmla="*/ 12 h 49"/>
                  <a:gd name="T32" fmla="*/ 0 w 66"/>
                  <a:gd name="T33" fmla="*/ 37 h 49"/>
                  <a:gd name="T34" fmla="*/ 12 w 66"/>
                  <a:gd name="T35" fmla="*/ 49 h 49"/>
                  <a:gd name="T36" fmla="*/ 54 w 66"/>
                  <a:gd name="T37" fmla="*/ 49 h 49"/>
                  <a:gd name="T38" fmla="*/ 66 w 66"/>
                  <a:gd name="T39" fmla="*/ 37 h 49"/>
                  <a:gd name="T40" fmla="*/ 66 w 66"/>
                  <a:gd name="T41" fmla="*/ 1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49">
                    <a:moveTo>
                      <a:pt x="66" y="12"/>
                    </a:moveTo>
                    <a:cubicBezTo>
                      <a:pt x="66" y="5"/>
                      <a:pt x="61" y="0"/>
                      <a:pt x="54" y="0"/>
                    </a:cubicBezTo>
                    <a:cubicBezTo>
                      <a:pt x="41" y="0"/>
                      <a:pt x="41" y="0"/>
                      <a:pt x="41" y="0"/>
                    </a:cubicBezTo>
                    <a:cubicBezTo>
                      <a:pt x="41" y="9"/>
                      <a:pt x="41" y="9"/>
                      <a:pt x="41" y="9"/>
                    </a:cubicBezTo>
                    <a:cubicBezTo>
                      <a:pt x="54" y="9"/>
                      <a:pt x="54" y="9"/>
                      <a:pt x="54" y="9"/>
                    </a:cubicBezTo>
                    <a:cubicBezTo>
                      <a:pt x="56" y="9"/>
                      <a:pt x="57" y="10"/>
                      <a:pt x="57" y="12"/>
                    </a:cubicBezTo>
                    <a:cubicBezTo>
                      <a:pt x="57" y="37"/>
                      <a:pt x="57" y="37"/>
                      <a:pt x="57" y="37"/>
                    </a:cubicBezTo>
                    <a:cubicBezTo>
                      <a:pt x="57" y="39"/>
                      <a:pt x="56" y="41"/>
                      <a:pt x="54" y="41"/>
                    </a:cubicBezTo>
                    <a:cubicBezTo>
                      <a:pt x="12" y="41"/>
                      <a:pt x="12" y="41"/>
                      <a:pt x="12" y="41"/>
                    </a:cubicBezTo>
                    <a:cubicBezTo>
                      <a:pt x="10" y="41"/>
                      <a:pt x="9" y="39"/>
                      <a:pt x="9" y="37"/>
                    </a:cubicBezTo>
                    <a:cubicBezTo>
                      <a:pt x="9" y="12"/>
                      <a:pt x="9" y="12"/>
                      <a:pt x="9" y="12"/>
                    </a:cubicBezTo>
                    <a:cubicBezTo>
                      <a:pt x="9" y="10"/>
                      <a:pt x="10" y="9"/>
                      <a:pt x="12" y="9"/>
                    </a:cubicBezTo>
                    <a:cubicBezTo>
                      <a:pt x="25" y="9"/>
                      <a:pt x="25" y="9"/>
                      <a:pt x="25" y="9"/>
                    </a:cubicBezTo>
                    <a:cubicBezTo>
                      <a:pt x="25" y="0"/>
                      <a:pt x="25" y="0"/>
                      <a:pt x="25" y="0"/>
                    </a:cubicBezTo>
                    <a:cubicBezTo>
                      <a:pt x="12" y="0"/>
                      <a:pt x="12" y="0"/>
                      <a:pt x="12" y="0"/>
                    </a:cubicBezTo>
                    <a:cubicBezTo>
                      <a:pt x="6" y="0"/>
                      <a:pt x="0" y="5"/>
                      <a:pt x="0" y="12"/>
                    </a:cubicBezTo>
                    <a:cubicBezTo>
                      <a:pt x="0" y="37"/>
                      <a:pt x="0" y="37"/>
                      <a:pt x="0" y="37"/>
                    </a:cubicBezTo>
                    <a:cubicBezTo>
                      <a:pt x="0" y="44"/>
                      <a:pt x="6" y="49"/>
                      <a:pt x="12" y="49"/>
                    </a:cubicBezTo>
                    <a:cubicBezTo>
                      <a:pt x="54" y="49"/>
                      <a:pt x="54" y="49"/>
                      <a:pt x="54" y="49"/>
                    </a:cubicBezTo>
                    <a:cubicBezTo>
                      <a:pt x="61" y="49"/>
                      <a:pt x="66" y="44"/>
                      <a:pt x="66" y="37"/>
                    </a:cubicBezTo>
                    <a:lnTo>
                      <a:pt x="66"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74" name="Freeform 135">
                <a:extLst>
                  <a:ext uri="{FF2B5EF4-FFF2-40B4-BE49-F238E27FC236}">
                    <a16:creationId xmlns:a16="http://schemas.microsoft.com/office/drawing/2014/main" id="{0CA90B8C-656E-4495-83AE-C166A4DC11BF}"/>
                  </a:ext>
                </a:extLst>
              </p:cNvPr>
              <p:cNvSpPr/>
              <p:nvPr/>
            </p:nvSpPr>
            <p:spPr bwMode="auto">
              <a:xfrm>
                <a:off x="2079625" y="2157413"/>
                <a:ext cx="269875" cy="471488"/>
              </a:xfrm>
              <a:custGeom>
                <a:avLst/>
                <a:gdLst>
                  <a:gd name="T0" fmla="*/ 28 w 31"/>
                  <a:gd name="T1" fmla="*/ 29 h 54"/>
                  <a:gd name="T2" fmla="*/ 21 w 31"/>
                  <a:gd name="T3" fmla="*/ 29 h 54"/>
                  <a:gd name="T4" fmla="*/ 21 w 31"/>
                  <a:gd name="T5" fmla="*/ 26 h 54"/>
                  <a:gd name="T6" fmla="*/ 21 w 31"/>
                  <a:gd name="T7" fmla="*/ 18 h 54"/>
                  <a:gd name="T8" fmla="*/ 21 w 31"/>
                  <a:gd name="T9" fmla="*/ 3 h 54"/>
                  <a:gd name="T10" fmla="*/ 19 w 31"/>
                  <a:gd name="T11" fmla="*/ 0 h 54"/>
                  <a:gd name="T12" fmla="*/ 11 w 31"/>
                  <a:gd name="T13" fmla="*/ 0 h 54"/>
                  <a:gd name="T14" fmla="*/ 9 w 31"/>
                  <a:gd name="T15" fmla="*/ 3 h 54"/>
                  <a:gd name="T16" fmla="*/ 9 w 31"/>
                  <a:gd name="T17" fmla="*/ 18 h 54"/>
                  <a:gd name="T18" fmla="*/ 9 w 31"/>
                  <a:gd name="T19" fmla="*/ 26 h 54"/>
                  <a:gd name="T20" fmla="*/ 9 w 31"/>
                  <a:gd name="T21" fmla="*/ 29 h 54"/>
                  <a:gd name="T22" fmla="*/ 3 w 31"/>
                  <a:gd name="T23" fmla="*/ 29 h 54"/>
                  <a:gd name="T24" fmla="*/ 0 w 31"/>
                  <a:gd name="T25" fmla="*/ 32 h 54"/>
                  <a:gd name="T26" fmla="*/ 5 w 31"/>
                  <a:gd name="T27" fmla="*/ 40 h 54"/>
                  <a:gd name="T28" fmla="*/ 9 w 31"/>
                  <a:gd name="T29" fmla="*/ 45 h 54"/>
                  <a:gd name="T30" fmla="*/ 14 w 31"/>
                  <a:gd name="T31" fmla="*/ 52 h 54"/>
                  <a:gd name="T32" fmla="*/ 17 w 31"/>
                  <a:gd name="T33" fmla="*/ 52 h 54"/>
                  <a:gd name="T34" fmla="*/ 22 w 31"/>
                  <a:gd name="T35" fmla="*/ 45 h 54"/>
                  <a:gd name="T36" fmla="*/ 25 w 31"/>
                  <a:gd name="T37" fmla="*/ 40 h 54"/>
                  <a:gd name="T38" fmla="*/ 30 w 31"/>
                  <a:gd name="T39" fmla="*/ 32 h 54"/>
                  <a:gd name="T40" fmla="*/ 28 w 31"/>
                  <a:gd name="T4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 h="54">
                    <a:moveTo>
                      <a:pt x="28" y="29"/>
                    </a:moveTo>
                    <a:cubicBezTo>
                      <a:pt x="21" y="29"/>
                      <a:pt x="21" y="29"/>
                      <a:pt x="21" y="29"/>
                    </a:cubicBezTo>
                    <a:cubicBezTo>
                      <a:pt x="21" y="26"/>
                      <a:pt x="21" y="26"/>
                      <a:pt x="21" y="26"/>
                    </a:cubicBezTo>
                    <a:cubicBezTo>
                      <a:pt x="21" y="18"/>
                      <a:pt x="21" y="18"/>
                      <a:pt x="21" y="18"/>
                    </a:cubicBezTo>
                    <a:cubicBezTo>
                      <a:pt x="21" y="3"/>
                      <a:pt x="21" y="3"/>
                      <a:pt x="21" y="3"/>
                    </a:cubicBezTo>
                    <a:cubicBezTo>
                      <a:pt x="21" y="1"/>
                      <a:pt x="20" y="0"/>
                      <a:pt x="19" y="0"/>
                    </a:cubicBezTo>
                    <a:cubicBezTo>
                      <a:pt x="11" y="0"/>
                      <a:pt x="11" y="0"/>
                      <a:pt x="11" y="0"/>
                    </a:cubicBezTo>
                    <a:cubicBezTo>
                      <a:pt x="10" y="0"/>
                      <a:pt x="9" y="1"/>
                      <a:pt x="9" y="3"/>
                    </a:cubicBezTo>
                    <a:cubicBezTo>
                      <a:pt x="9" y="18"/>
                      <a:pt x="9" y="18"/>
                      <a:pt x="9" y="18"/>
                    </a:cubicBezTo>
                    <a:cubicBezTo>
                      <a:pt x="9" y="26"/>
                      <a:pt x="9" y="26"/>
                      <a:pt x="9" y="26"/>
                    </a:cubicBezTo>
                    <a:cubicBezTo>
                      <a:pt x="9" y="29"/>
                      <a:pt x="9" y="29"/>
                      <a:pt x="9" y="29"/>
                    </a:cubicBezTo>
                    <a:cubicBezTo>
                      <a:pt x="3" y="29"/>
                      <a:pt x="3" y="29"/>
                      <a:pt x="3" y="29"/>
                    </a:cubicBezTo>
                    <a:cubicBezTo>
                      <a:pt x="1" y="29"/>
                      <a:pt x="0" y="31"/>
                      <a:pt x="0" y="32"/>
                    </a:cubicBezTo>
                    <a:cubicBezTo>
                      <a:pt x="5" y="40"/>
                      <a:pt x="5" y="40"/>
                      <a:pt x="5" y="40"/>
                    </a:cubicBezTo>
                    <a:cubicBezTo>
                      <a:pt x="6" y="41"/>
                      <a:pt x="8" y="43"/>
                      <a:pt x="9" y="45"/>
                    </a:cubicBezTo>
                    <a:cubicBezTo>
                      <a:pt x="14" y="52"/>
                      <a:pt x="14" y="52"/>
                      <a:pt x="14" y="52"/>
                    </a:cubicBezTo>
                    <a:cubicBezTo>
                      <a:pt x="14" y="54"/>
                      <a:pt x="16" y="54"/>
                      <a:pt x="17" y="52"/>
                    </a:cubicBezTo>
                    <a:cubicBezTo>
                      <a:pt x="22" y="45"/>
                      <a:pt x="22" y="45"/>
                      <a:pt x="22" y="45"/>
                    </a:cubicBezTo>
                    <a:cubicBezTo>
                      <a:pt x="23" y="43"/>
                      <a:pt x="24" y="41"/>
                      <a:pt x="25" y="40"/>
                    </a:cubicBezTo>
                    <a:cubicBezTo>
                      <a:pt x="30" y="32"/>
                      <a:pt x="30" y="32"/>
                      <a:pt x="30" y="32"/>
                    </a:cubicBezTo>
                    <a:cubicBezTo>
                      <a:pt x="31" y="31"/>
                      <a:pt x="30" y="29"/>
                      <a:pt x="28"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grpSp>
        <p:grpSp>
          <p:nvGrpSpPr>
            <p:cNvPr id="67" name="组合 66">
              <a:extLst>
                <a:ext uri="{FF2B5EF4-FFF2-40B4-BE49-F238E27FC236}">
                  <a16:creationId xmlns:a16="http://schemas.microsoft.com/office/drawing/2014/main" id="{24808E02-57D6-49F2-A6A1-8E618866758A}"/>
                </a:ext>
              </a:extLst>
            </p:cNvPr>
            <p:cNvGrpSpPr/>
            <p:nvPr/>
          </p:nvGrpSpPr>
          <p:grpSpPr>
            <a:xfrm>
              <a:off x="992676" y="2359172"/>
              <a:ext cx="504825" cy="628651"/>
              <a:chOff x="922338" y="2139951"/>
              <a:chExt cx="504825" cy="628650"/>
            </a:xfrm>
            <a:grpFill/>
          </p:grpSpPr>
          <p:sp>
            <p:nvSpPr>
              <p:cNvPr id="71" name="Freeform 136">
                <a:extLst>
                  <a:ext uri="{FF2B5EF4-FFF2-40B4-BE49-F238E27FC236}">
                    <a16:creationId xmlns:a16="http://schemas.microsoft.com/office/drawing/2014/main" id="{7049E624-4582-4BB3-A430-C3123D699AD9}"/>
                  </a:ext>
                </a:extLst>
              </p:cNvPr>
              <p:cNvSpPr/>
              <p:nvPr/>
            </p:nvSpPr>
            <p:spPr bwMode="auto">
              <a:xfrm>
                <a:off x="922338" y="2139951"/>
                <a:ext cx="504825" cy="384175"/>
              </a:xfrm>
              <a:custGeom>
                <a:avLst/>
                <a:gdLst>
                  <a:gd name="T0" fmla="*/ 0 w 58"/>
                  <a:gd name="T1" fmla="*/ 33 h 44"/>
                  <a:gd name="T2" fmla="*/ 10 w 58"/>
                  <a:gd name="T3" fmla="*/ 44 h 44"/>
                  <a:gd name="T4" fmla="*/ 22 w 58"/>
                  <a:gd name="T5" fmla="*/ 44 h 44"/>
                  <a:gd name="T6" fmla="*/ 22 w 58"/>
                  <a:gd name="T7" fmla="*/ 36 h 44"/>
                  <a:gd name="T8" fmla="*/ 10 w 58"/>
                  <a:gd name="T9" fmla="*/ 36 h 44"/>
                  <a:gd name="T10" fmla="*/ 7 w 58"/>
                  <a:gd name="T11" fmla="*/ 33 h 44"/>
                  <a:gd name="T12" fmla="*/ 7 w 58"/>
                  <a:gd name="T13" fmla="*/ 11 h 44"/>
                  <a:gd name="T14" fmla="*/ 10 w 58"/>
                  <a:gd name="T15" fmla="*/ 8 h 44"/>
                  <a:gd name="T16" fmla="*/ 48 w 58"/>
                  <a:gd name="T17" fmla="*/ 8 h 44"/>
                  <a:gd name="T18" fmla="*/ 51 w 58"/>
                  <a:gd name="T19" fmla="*/ 11 h 44"/>
                  <a:gd name="T20" fmla="*/ 51 w 58"/>
                  <a:gd name="T21" fmla="*/ 33 h 44"/>
                  <a:gd name="T22" fmla="*/ 48 w 58"/>
                  <a:gd name="T23" fmla="*/ 36 h 44"/>
                  <a:gd name="T24" fmla="*/ 36 w 58"/>
                  <a:gd name="T25" fmla="*/ 36 h 44"/>
                  <a:gd name="T26" fmla="*/ 36 w 58"/>
                  <a:gd name="T27" fmla="*/ 44 h 44"/>
                  <a:gd name="T28" fmla="*/ 48 w 58"/>
                  <a:gd name="T29" fmla="*/ 44 h 44"/>
                  <a:gd name="T30" fmla="*/ 58 w 58"/>
                  <a:gd name="T31" fmla="*/ 33 h 44"/>
                  <a:gd name="T32" fmla="*/ 58 w 58"/>
                  <a:gd name="T33" fmla="*/ 11 h 44"/>
                  <a:gd name="T34" fmla="*/ 48 w 58"/>
                  <a:gd name="T35" fmla="*/ 0 h 44"/>
                  <a:gd name="T36" fmla="*/ 10 w 58"/>
                  <a:gd name="T37" fmla="*/ 0 h 44"/>
                  <a:gd name="T38" fmla="*/ 0 w 58"/>
                  <a:gd name="T39" fmla="*/ 11 h 44"/>
                  <a:gd name="T40" fmla="*/ 0 w 58"/>
                  <a:gd name="T41"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 h="44">
                    <a:moveTo>
                      <a:pt x="0" y="33"/>
                    </a:moveTo>
                    <a:cubicBezTo>
                      <a:pt x="0" y="39"/>
                      <a:pt x="5" y="44"/>
                      <a:pt x="10" y="44"/>
                    </a:cubicBezTo>
                    <a:cubicBezTo>
                      <a:pt x="22" y="44"/>
                      <a:pt x="22" y="44"/>
                      <a:pt x="22" y="44"/>
                    </a:cubicBezTo>
                    <a:cubicBezTo>
                      <a:pt x="22" y="36"/>
                      <a:pt x="22" y="36"/>
                      <a:pt x="22" y="36"/>
                    </a:cubicBezTo>
                    <a:cubicBezTo>
                      <a:pt x="10" y="36"/>
                      <a:pt x="10" y="36"/>
                      <a:pt x="10" y="36"/>
                    </a:cubicBezTo>
                    <a:cubicBezTo>
                      <a:pt x="9" y="36"/>
                      <a:pt x="7" y="35"/>
                      <a:pt x="7" y="33"/>
                    </a:cubicBezTo>
                    <a:cubicBezTo>
                      <a:pt x="7" y="11"/>
                      <a:pt x="7" y="11"/>
                      <a:pt x="7" y="11"/>
                    </a:cubicBezTo>
                    <a:cubicBezTo>
                      <a:pt x="7" y="9"/>
                      <a:pt x="9" y="8"/>
                      <a:pt x="10" y="8"/>
                    </a:cubicBezTo>
                    <a:cubicBezTo>
                      <a:pt x="48" y="8"/>
                      <a:pt x="48" y="8"/>
                      <a:pt x="48" y="8"/>
                    </a:cubicBezTo>
                    <a:cubicBezTo>
                      <a:pt x="49" y="8"/>
                      <a:pt x="51" y="9"/>
                      <a:pt x="51" y="11"/>
                    </a:cubicBezTo>
                    <a:cubicBezTo>
                      <a:pt x="51" y="33"/>
                      <a:pt x="51" y="33"/>
                      <a:pt x="51" y="33"/>
                    </a:cubicBezTo>
                    <a:cubicBezTo>
                      <a:pt x="51" y="35"/>
                      <a:pt x="49" y="36"/>
                      <a:pt x="48" y="36"/>
                    </a:cubicBezTo>
                    <a:cubicBezTo>
                      <a:pt x="36" y="36"/>
                      <a:pt x="36" y="36"/>
                      <a:pt x="36" y="36"/>
                    </a:cubicBezTo>
                    <a:cubicBezTo>
                      <a:pt x="36" y="44"/>
                      <a:pt x="36" y="44"/>
                      <a:pt x="36" y="44"/>
                    </a:cubicBezTo>
                    <a:cubicBezTo>
                      <a:pt x="48" y="44"/>
                      <a:pt x="48" y="44"/>
                      <a:pt x="48" y="44"/>
                    </a:cubicBezTo>
                    <a:cubicBezTo>
                      <a:pt x="53" y="44"/>
                      <a:pt x="58" y="39"/>
                      <a:pt x="58" y="33"/>
                    </a:cubicBezTo>
                    <a:cubicBezTo>
                      <a:pt x="58" y="11"/>
                      <a:pt x="58" y="11"/>
                      <a:pt x="58" y="11"/>
                    </a:cubicBezTo>
                    <a:cubicBezTo>
                      <a:pt x="58" y="5"/>
                      <a:pt x="53" y="0"/>
                      <a:pt x="48" y="0"/>
                    </a:cubicBezTo>
                    <a:cubicBezTo>
                      <a:pt x="10" y="0"/>
                      <a:pt x="10" y="0"/>
                      <a:pt x="10" y="0"/>
                    </a:cubicBezTo>
                    <a:cubicBezTo>
                      <a:pt x="5" y="0"/>
                      <a:pt x="0" y="5"/>
                      <a:pt x="0" y="11"/>
                    </a:cubicBezTo>
                    <a:lnTo>
                      <a:pt x="0"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72" name="Freeform 137">
                <a:extLst>
                  <a:ext uri="{FF2B5EF4-FFF2-40B4-BE49-F238E27FC236}">
                    <a16:creationId xmlns:a16="http://schemas.microsoft.com/office/drawing/2014/main" id="{867FC04E-1952-40D2-96B7-DBC948F5E16E}"/>
                  </a:ext>
                </a:extLst>
              </p:cNvPr>
              <p:cNvSpPr/>
              <p:nvPr/>
            </p:nvSpPr>
            <p:spPr bwMode="auto">
              <a:xfrm>
                <a:off x="1052513" y="2349501"/>
                <a:ext cx="242888" cy="419100"/>
              </a:xfrm>
              <a:custGeom>
                <a:avLst/>
                <a:gdLst>
                  <a:gd name="T0" fmla="*/ 25 w 28"/>
                  <a:gd name="T1" fmla="*/ 26 h 48"/>
                  <a:gd name="T2" fmla="*/ 20 w 28"/>
                  <a:gd name="T3" fmla="*/ 26 h 48"/>
                  <a:gd name="T4" fmla="*/ 20 w 28"/>
                  <a:gd name="T5" fmla="*/ 23 h 48"/>
                  <a:gd name="T6" fmla="*/ 20 w 28"/>
                  <a:gd name="T7" fmla="*/ 16 h 48"/>
                  <a:gd name="T8" fmla="*/ 19 w 28"/>
                  <a:gd name="T9" fmla="*/ 2 h 48"/>
                  <a:gd name="T10" fmla="*/ 17 w 28"/>
                  <a:gd name="T11" fmla="*/ 0 h 48"/>
                  <a:gd name="T12" fmla="*/ 11 w 28"/>
                  <a:gd name="T13" fmla="*/ 0 h 48"/>
                  <a:gd name="T14" fmla="*/ 8 w 28"/>
                  <a:gd name="T15" fmla="*/ 2 h 48"/>
                  <a:gd name="T16" fmla="*/ 8 w 28"/>
                  <a:gd name="T17" fmla="*/ 16 h 48"/>
                  <a:gd name="T18" fmla="*/ 8 w 28"/>
                  <a:gd name="T19" fmla="*/ 23 h 48"/>
                  <a:gd name="T20" fmla="*/ 8 w 28"/>
                  <a:gd name="T21" fmla="*/ 26 h 48"/>
                  <a:gd name="T22" fmla="*/ 3 w 28"/>
                  <a:gd name="T23" fmla="*/ 26 h 48"/>
                  <a:gd name="T24" fmla="*/ 1 w 28"/>
                  <a:gd name="T25" fmla="*/ 28 h 48"/>
                  <a:gd name="T26" fmla="*/ 5 w 28"/>
                  <a:gd name="T27" fmla="*/ 35 h 48"/>
                  <a:gd name="T28" fmla="*/ 8 w 28"/>
                  <a:gd name="T29" fmla="*/ 39 h 48"/>
                  <a:gd name="T30" fmla="*/ 13 w 28"/>
                  <a:gd name="T31" fmla="*/ 46 h 48"/>
                  <a:gd name="T32" fmla="*/ 15 w 28"/>
                  <a:gd name="T33" fmla="*/ 46 h 48"/>
                  <a:gd name="T34" fmla="*/ 20 w 28"/>
                  <a:gd name="T35" fmla="*/ 39 h 48"/>
                  <a:gd name="T36" fmla="*/ 23 w 28"/>
                  <a:gd name="T37" fmla="*/ 35 h 48"/>
                  <a:gd name="T38" fmla="*/ 27 w 28"/>
                  <a:gd name="T39" fmla="*/ 28 h 48"/>
                  <a:gd name="T40" fmla="*/ 25 w 28"/>
                  <a:gd name="T41" fmla="*/ 2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 h="48">
                    <a:moveTo>
                      <a:pt x="25" y="26"/>
                    </a:moveTo>
                    <a:cubicBezTo>
                      <a:pt x="20" y="26"/>
                      <a:pt x="20" y="26"/>
                      <a:pt x="20" y="26"/>
                    </a:cubicBezTo>
                    <a:cubicBezTo>
                      <a:pt x="20" y="23"/>
                      <a:pt x="20" y="23"/>
                      <a:pt x="20" y="23"/>
                    </a:cubicBezTo>
                    <a:cubicBezTo>
                      <a:pt x="20" y="16"/>
                      <a:pt x="20" y="16"/>
                      <a:pt x="20" y="16"/>
                    </a:cubicBezTo>
                    <a:cubicBezTo>
                      <a:pt x="19" y="2"/>
                      <a:pt x="19" y="2"/>
                      <a:pt x="19" y="2"/>
                    </a:cubicBezTo>
                    <a:cubicBezTo>
                      <a:pt x="19" y="1"/>
                      <a:pt x="19" y="0"/>
                      <a:pt x="17" y="0"/>
                    </a:cubicBezTo>
                    <a:cubicBezTo>
                      <a:pt x="11" y="0"/>
                      <a:pt x="11" y="0"/>
                      <a:pt x="11" y="0"/>
                    </a:cubicBezTo>
                    <a:cubicBezTo>
                      <a:pt x="9" y="0"/>
                      <a:pt x="8" y="1"/>
                      <a:pt x="8" y="2"/>
                    </a:cubicBezTo>
                    <a:cubicBezTo>
                      <a:pt x="8" y="16"/>
                      <a:pt x="8" y="16"/>
                      <a:pt x="8" y="16"/>
                    </a:cubicBezTo>
                    <a:cubicBezTo>
                      <a:pt x="8" y="23"/>
                      <a:pt x="8" y="23"/>
                      <a:pt x="8" y="23"/>
                    </a:cubicBezTo>
                    <a:cubicBezTo>
                      <a:pt x="8" y="26"/>
                      <a:pt x="8" y="26"/>
                      <a:pt x="8" y="26"/>
                    </a:cubicBezTo>
                    <a:cubicBezTo>
                      <a:pt x="3" y="26"/>
                      <a:pt x="3" y="26"/>
                      <a:pt x="3" y="26"/>
                    </a:cubicBezTo>
                    <a:cubicBezTo>
                      <a:pt x="1" y="26"/>
                      <a:pt x="0" y="27"/>
                      <a:pt x="1" y="28"/>
                    </a:cubicBezTo>
                    <a:cubicBezTo>
                      <a:pt x="5" y="35"/>
                      <a:pt x="5" y="35"/>
                      <a:pt x="5" y="35"/>
                    </a:cubicBezTo>
                    <a:cubicBezTo>
                      <a:pt x="6" y="36"/>
                      <a:pt x="7" y="38"/>
                      <a:pt x="8" y="39"/>
                    </a:cubicBezTo>
                    <a:cubicBezTo>
                      <a:pt x="13" y="46"/>
                      <a:pt x="13" y="46"/>
                      <a:pt x="13" y="46"/>
                    </a:cubicBezTo>
                    <a:cubicBezTo>
                      <a:pt x="13" y="48"/>
                      <a:pt x="15" y="48"/>
                      <a:pt x="15" y="46"/>
                    </a:cubicBezTo>
                    <a:cubicBezTo>
                      <a:pt x="20" y="39"/>
                      <a:pt x="20" y="39"/>
                      <a:pt x="20" y="39"/>
                    </a:cubicBezTo>
                    <a:cubicBezTo>
                      <a:pt x="21" y="38"/>
                      <a:pt x="22" y="36"/>
                      <a:pt x="23" y="35"/>
                    </a:cubicBezTo>
                    <a:cubicBezTo>
                      <a:pt x="27" y="28"/>
                      <a:pt x="27" y="28"/>
                      <a:pt x="27" y="28"/>
                    </a:cubicBezTo>
                    <a:cubicBezTo>
                      <a:pt x="28" y="27"/>
                      <a:pt x="27" y="26"/>
                      <a:pt x="25"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grpSp>
        <p:sp>
          <p:nvSpPr>
            <p:cNvPr id="68" name="Freeform 138">
              <a:extLst>
                <a:ext uri="{FF2B5EF4-FFF2-40B4-BE49-F238E27FC236}">
                  <a16:creationId xmlns:a16="http://schemas.microsoft.com/office/drawing/2014/main" id="{173B2148-9D38-440A-A097-8C8BADD852A4}"/>
                </a:ext>
              </a:extLst>
            </p:cNvPr>
            <p:cNvSpPr/>
            <p:nvPr/>
          </p:nvSpPr>
          <p:spPr bwMode="auto">
            <a:xfrm>
              <a:off x="7352201" y="1478109"/>
              <a:ext cx="531813" cy="531813"/>
            </a:xfrm>
            <a:custGeom>
              <a:avLst/>
              <a:gdLst>
                <a:gd name="T0" fmla="*/ 57 w 61"/>
                <a:gd name="T1" fmla="*/ 22 h 61"/>
                <a:gd name="T2" fmla="*/ 39 w 61"/>
                <a:gd name="T3" fmla="*/ 22 h 61"/>
                <a:gd name="T4" fmla="*/ 39 w 61"/>
                <a:gd name="T5" fmla="*/ 4 h 61"/>
                <a:gd name="T6" fmla="*/ 35 w 61"/>
                <a:gd name="T7" fmla="*/ 0 h 61"/>
                <a:gd name="T8" fmla="*/ 26 w 61"/>
                <a:gd name="T9" fmla="*/ 0 h 61"/>
                <a:gd name="T10" fmla="*/ 22 w 61"/>
                <a:gd name="T11" fmla="*/ 4 h 61"/>
                <a:gd name="T12" fmla="*/ 22 w 61"/>
                <a:gd name="T13" fmla="*/ 22 h 61"/>
                <a:gd name="T14" fmla="*/ 4 w 61"/>
                <a:gd name="T15" fmla="*/ 22 h 61"/>
                <a:gd name="T16" fmla="*/ 0 w 61"/>
                <a:gd name="T17" fmla="*/ 27 h 61"/>
                <a:gd name="T18" fmla="*/ 0 w 61"/>
                <a:gd name="T19" fmla="*/ 35 h 61"/>
                <a:gd name="T20" fmla="*/ 4 w 61"/>
                <a:gd name="T21" fmla="*/ 40 h 61"/>
                <a:gd name="T22" fmla="*/ 22 w 61"/>
                <a:gd name="T23" fmla="*/ 40 h 61"/>
                <a:gd name="T24" fmla="*/ 22 w 61"/>
                <a:gd name="T25" fmla="*/ 58 h 61"/>
                <a:gd name="T26" fmla="*/ 26 w 61"/>
                <a:gd name="T27" fmla="*/ 61 h 61"/>
                <a:gd name="T28" fmla="*/ 35 w 61"/>
                <a:gd name="T29" fmla="*/ 61 h 61"/>
                <a:gd name="T30" fmla="*/ 39 w 61"/>
                <a:gd name="T31" fmla="*/ 58 h 61"/>
                <a:gd name="T32" fmla="*/ 39 w 61"/>
                <a:gd name="T33" fmla="*/ 40 h 61"/>
                <a:gd name="T34" fmla="*/ 57 w 61"/>
                <a:gd name="T35" fmla="*/ 40 h 61"/>
                <a:gd name="T36" fmla="*/ 61 w 61"/>
                <a:gd name="T37" fmla="*/ 35 h 61"/>
                <a:gd name="T38" fmla="*/ 61 w 61"/>
                <a:gd name="T39" fmla="*/ 27 h 61"/>
                <a:gd name="T40" fmla="*/ 57 w 61"/>
                <a:gd name="T41" fmla="*/ 2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1" h="61">
                  <a:moveTo>
                    <a:pt x="57" y="22"/>
                  </a:moveTo>
                  <a:cubicBezTo>
                    <a:pt x="39" y="22"/>
                    <a:pt x="39" y="22"/>
                    <a:pt x="39" y="22"/>
                  </a:cubicBezTo>
                  <a:cubicBezTo>
                    <a:pt x="39" y="4"/>
                    <a:pt x="39" y="4"/>
                    <a:pt x="39" y="4"/>
                  </a:cubicBezTo>
                  <a:cubicBezTo>
                    <a:pt x="39" y="2"/>
                    <a:pt x="37" y="0"/>
                    <a:pt x="35" y="0"/>
                  </a:cubicBezTo>
                  <a:cubicBezTo>
                    <a:pt x="26" y="0"/>
                    <a:pt x="26" y="0"/>
                    <a:pt x="26" y="0"/>
                  </a:cubicBezTo>
                  <a:cubicBezTo>
                    <a:pt x="24" y="0"/>
                    <a:pt x="22" y="2"/>
                    <a:pt x="22" y="4"/>
                  </a:cubicBezTo>
                  <a:cubicBezTo>
                    <a:pt x="22" y="22"/>
                    <a:pt x="22" y="22"/>
                    <a:pt x="22" y="22"/>
                  </a:cubicBezTo>
                  <a:cubicBezTo>
                    <a:pt x="4" y="22"/>
                    <a:pt x="4" y="22"/>
                    <a:pt x="4" y="22"/>
                  </a:cubicBezTo>
                  <a:cubicBezTo>
                    <a:pt x="2" y="22"/>
                    <a:pt x="0" y="24"/>
                    <a:pt x="0" y="27"/>
                  </a:cubicBezTo>
                  <a:cubicBezTo>
                    <a:pt x="0" y="35"/>
                    <a:pt x="0" y="35"/>
                    <a:pt x="0" y="35"/>
                  </a:cubicBezTo>
                  <a:cubicBezTo>
                    <a:pt x="0" y="37"/>
                    <a:pt x="2" y="40"/>
                    <a:pt x="4" y="40"/>
                  </a:cubicBezTo>
                  <a:cubicBezTo>
                    <a:pt x="22" y="40"/>
                    <a:pt x="22" y="40"/>
                    <a:pt x="22" y="40"/>
                  </a:cubicBezTo>
                  <a:cubicBezTo>
                    <a:pt x="22" y="58"/>
                    <a:pt x="22" y="58"/>
                    <a:pt x="22" y="58"/>
                  </a:cubicBezTo>
                  <a:cubicBezTo>
                    <a:pt x="22" y="60"/>
                    <a:pt x="24" y="61"/>
                    <a:pt x="26" y="61"/>
                  </a:cubicBezTo>
                  <a:cubicBezTo>
                    <a:pt x="35" y="61"/>
                    <a:pt x="35" y="61"/>
                    <a:pt x="35" y="61"/>
                  </a:cubicBezTo>
                  <a:cubicBezTo>
                    <a:pt x="37" y="61"/>
                    <a:pt x="39" y="60"/>
                    <a:pt x="39" y="58"/>
                  </a:cubicBezTo>
                  <a:cubicBezTo>
                    <a:pt x="39" y="40"/>
                    <a:pt x="39" y="40"/>
                    <a:pt x="39" y="40"/>
                  </a:cubicBezTo>
                  <a:cubicBezTo>
                    <a:pt x="57" y="40"/>
                    <a:pt x="57" y="40"/>
                    <a:pt x="57" y="40"/>
                  </a:cubicBezTo>
                  <a:cubicBezTo>
                    <a:pt x="59" y="40"/>
                    <a:pt x="61" y="37"/>
                    <a:pt x="61" y="35"/>
                  </a:cubicBezTo>
                  <a:cubicBezTo>
                    <a:pt x="61" y="27"/>
                    <a:pt x="61" y="27"/>
                    <a:pt x="61" y="27"/>
                  </a:cubicBezTo>
                  <a:cubicBezTo>
                    <a:pt x="61" y="24"/>
                    <a:pt x="59" y="22"/>
                    <a:pt x="57" y="22"/>
                  </a:cubicBezTo>
                  <a:close/>
                </a:path>
              </a:pathLst>
            </a:custGeom>
            <a:grpFill/>
            <a:ln>
              <a:noFill/>
            </a:ln>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69" name="Freeform 139">
              <a:extLst>
                <a:ext uri="{FF2B5EF4-FFF2-40B4-BE49-F238E27FC236}">
                  <a16:creationId xmlns:a16="http://schemas.microsoft.com/office/drawing/2014/main" id="{44387922-126B-4935-B144-D440724AA994}"/>
                </a:ext>
              </a:extLst>
            </p:cNvPr>
            <p:cNvSpPr/>
            <p:nvPr/>
          </p:nvSpPr>
          <p:spPr bwMode="auto">
            <a:xfrm>
              <a:off x="6369539" y="1520972"/>
              <a:ext cx="461963" cy="454025"/>
            </a:xfrm>
            <a:custGeom>
              <a:avLst/>
              <a:gdLst>
                <a:gd name="T0" fmla="*/ 39 w 53"/>
                <a:gd name="T1" fmla="*/ 1 h 52"/>
                <a:gd name="T2" fmla="*/ 26 w 53"/>
                <a:gd name="T3" fmla="*/ 14 h 52"/>
                <a:gd name="T4" fmla="*/ 14 w 53"/>
                <a:gd name="T5" fmla="*/ 1 h 52"/>
                <a:gd name="T6" fmla="*/ 8 w 53"/>
                <a:gd name="T7" fmla="*/ 2 h 52"/>
                <a:gd name="T8" fmla="*/ 2 w 53"/>
                <a:gd name="T9" fmla="*/ 7 h 52"/>
                <a:gd name="T10" fmla="*/ 1 w 53"/>
                <a:gd name="T11" fmla="*/ 13 h 52"/>
                <a:gd name="T12" fmla="*/ 14 w 53"/>
                <a:gd name="T13" fmla="*/ 26 h 52"/>
                <a:gd name="T14" fmla="*/ 1 w 53"/>
                <a:gd name="T15" fmla="*/ 39 h 52"/>
                <a:gd name="T16" fmla="*/ 2 w 53"/>
                <a:gd name="T17" fmla="*/ 45 h 52"/>
                <a:gd name="T18" fmla="*/ 8 w 53"/>
                <a:gd name="T19" fmla="*/ 50 h 52"/>
                <a:gd name="T20" fmla="*/ 14 w 53"/>
                <a:gd name="T21" fmla="*/ 51 h 52"/>
                <a:gd name="T22" fmla="*/ 26 w 53"/>
                <a:gd name="T23" fmla="*/ 38 h 52"/>
                <a:gd name="T24" fmla="*/ 39 w 53"/>
                <a:gd name="T25" fmla="*/ 51 h 52"/>
                <a:gd name="T26" fmla="*/ 45 w 53"/>
                <a:gd name="T27" fmla="*/ 50 h 52"/>
                <a:gd name="T28" fmla="*/ 51 w 53"/>
                <a:gd name="T29" fmla="*/ 45 h 52"/>
                <a:gd name="T30" fmla="*/ 51 w 53"/>
                <a:gd name="T31" fmla="*/ 39 h 52"/>
                <a:gd name="T32" fmla="*/ 38 w 53"/>
                <a:gd name="T33" fmla="*/ 26 h 52"/>
                <a:gd name="T34" fmla="*/ 51 w 53"/>
                <a:gd name="T35" fmla="*/ 13 h 52"/>
                <a:gd name="T36" fmla="*/ 51 w 53"/>
                <a:gd name="T37" fmla="*/ 7 h 52"/>
                <a:gd name="T38" fmla="*/ 45 w 53"/>
                <a:gd name="T39" fmla="*/ 2 h 52"/>
                <a:gd name="T40" fmla="*/ 39 w 53"/>
                <a:gd name="T41" fmla="*/ 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 h="52">
                  <a:moveTo>
                    <a:pt x="39" y="1"/>
                  </a:moveTo>
                  <a:cubicBezTo>
                    <a:pt x="26" y="14"/>
                    <a:pt x="26" y="14"/>
                    <a:pt x="26" y="14"/>
                  </a:cubicBezTo>
                  <a:cubicBezTo>
                    <a:pt x="14" y="1"/>
                    <a:pt x="14" y="1"/>
                    <a:pt x="14" y="1"/>
                  </a:cubicBezTo>
                  <a:cubicBezTo>
                    <a:pt x="12" y="0"/>
                    <a:pt x="9" y="0"/>
                    <a:pt x="8" y="2"/>
                  </a:cubicBezTo>
                  <a:cubicBezTo>
                    <a:pt x="2" y="7"/>
                    <a:pt x="2" y="7"/>
                    <a:pt x="2" y="7"/>
                  </a:cubicBezTo>
                  <a:cubicBezTo>
                    <a:pt x="0" y="9"/>
                    <a:pt x="0" y="12"/>
                    <a:pt x="1" y="13"/>
                  </a:cubicBezTo>
                  <a:cubicBezTo>
                    <a:pt x="14" y="26"/>
                    <a:pt x="14" y="26"/>
                    <a:pt x="14" y="26"/>
                  </a:cubicBezTo>
                  <a:cubicBezTo>
                    <a:pt x="1" y="39"/>
                    <a:pt x="1" y="39"/>
                    <a:pt x="1" y="39"/>
                  </a:cubicBezTo>
                  <a:cubicBezTo>
                    <a:pt x="0" y="40"/>
                    <a:pt x="0" y="43"/>
                    <a:pt x="2" y="45"/>
                  </a:cubicBezTo>
                  <a:cubicBezTo>
                    <a:pt x="8" y="50"/>
                    <a:pt x="8" y="50"/>
                    <a:pt x="8" y="50"/>
                  </a:cubicBezTo>
                  <a:cubicBezTo>
                    <a:pt x="9" y="52"/>
                    <a:pt x="12" y="52"/>
                    <a:pt x="14" y="51"/>
                  </a:cubicBezTo>
                  <a:cubicBezTo>
                    <a:pt x="26" y="38"/>
                    <a:pt x="26" y="38"/>
                    <a:pt x="26" y="38"/>
                  </a:cubicBezTo>
                  <a:cubicBezTo>
                    <a:pt x="39" y="51"/>
                    <a:pt x="39" y="51"/>
                    <a:pt x="39" y="51"/>
                  </a:cubicBezTo>
                  <a:cubicBezTo>
                    <a:pt x="41" y="52"/>
                    <a:pt x="43" y="52"/>
                    <a:pt x="45" y="50"/>
                  </a:cubicBezTo>
                  <a:cubicBezTo>
                    <a:pt x="51" y="45"/>
                    <a:pt x="51" y="45"/>
                    <a:pt x="51" y="45"/>
                  </a:cubicBezTo>
                  <a:cubicBezTo>
                    <a:pt x="53" y="43"/>
                    <a:pt x="53" y="40"/>
                    <a:pt x="51" y="39"/>
                  </a:cubicBezTo>
                  <a:cubicBezTo>
                    <a:pt x="38" y="26"/>
                    <a:pt x="38" y="26"/>
                    <a:pt x="38" y="26"/>
                  </a:cubicBezTo>
                  <a:cubicBezTo>
                    <a:pt x="51" y="13"/>
                    <a:pt x="51" y="13"/>
                    <a:pt x="51" y="13"/>
                  </a:cubicBezTo>
                  <a:cubicBezTo>
                    <a:pt x="53" y="12"/>
                    <a:pt x="53" y="9"/>
                    <a:pt x="51" y="7"/>
                  </a:cubicBezTo>
                  <a:cubicBezTo>
                    <a:pt x="45" y="2"/>
                    <a:pt x="45" y="2"/>
                    <a:pt x="45" y="2"/>
                  </a:cubicBezTo>
                  <a:cubicBezTo>
                    <a:pt x="43" y="0"/>
                    <a:pt x="41" y="0"/>
                    <a:pt x="39" y="1"/>
                  </a:cubicBezTo>
                  <a:close/>
                </a:path>
              </a:pathLst>
            </a:custGeom>
            <a:grpFill/>
            <a:ln>
              <a:noFill/>
            </a:ln>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sp>
          <p:nvSpPr>
            <p:cNvPr id="70" name="Freeform 140">
              <a:extLst>
                <a:ext uri="{FF2B5EF4-FFF2-40B4-BE49-F238E27FC236}">
                  <a16:creationId xmlns:a16="http://schemas.microsoft.com/office/drawing/2014/main" id="{1500EF7B-3A37-47DA-BA59-B0666B449C25}"/>
                </a:ext>
              </a:extLst>
            </p:cNvPr>
            <p:cNvSpPr/>
            <p:nvPr/>
          </p:nvSpPr>
          <p:spPr bwMode="auto">
            <a:xfrm>
              <a:off x="3132627" y="2429023"/>
              <a:ext cx="522288" cy="461963"/>
            </a:xfrm>
            <a:custGeom>
              <a:avLst/>
              <a:gdLst>
                <a:gd name="T0" fmla="*/ 35 w 60"/>
                <a:gd name="T1" fmla="*/ 3 h 53"/>
                <a:gd name="T2" fmla="*/ 40 w 60"/>
                <a:gd name="T3" fmla="*/ 8 h 53"/>
                <a:gd name="T4" fmla="*/ 10 w 60"/>
                <a:gd name="T5" fmla="*/ 34 h 53"/>
                <a:gd name="T6" fmla="*/ 6 w 60"/>
                <a:gd name="T7" fmla="*/ 29 h 53"/>
                <a:gd name="T8" fmla="*/ 3 w 60"/>
                <a:gd name="T9" fmla="*/ 29 h 53"/>
                <a:gd name="T10" fmla="*/ 2 w 60"/>
                <a:gd name="T11" fmla="*/ 37 h 53"/>
                <a:gd name="T12" fmla="*/ 1 w 60"/>
                <a:gd name="T13" fmla="*/ 42 h 53"/>
                <a:gd name="T14" fmla="*/ 0 w 60"/>
                <a:gd name="T15" fmla="*/ 50 h 53"/>
                <a:gd name="T16" fmla="*/ 3 w 60"/>
                <a:gd name="T17" fmla="*/ 53 h 53"/>
                <a:gd name="T18" fmla="*/ 11 w 60"/>
                <a:gd name="T19" fmla="*/ 53 h 53"/>
                <a:gd name="T20" fmla="*/ 16 w 60"/>
                <a:gd name="T21" fmla="*/ 53 h 53"/>
                <a:gd name="T22" fmla="*/ 25 w 60"/>
                <a:gd name="T23" fmla="*/ 53 h 53"/>
                <a:gd name="T24" fmla="*/ 24 w 60"/>
                <a:gd name="T25" fmla="*/ 50 h 53"/>
                <a:gd name="T26" fmla="*/ 20 w 60"/>
                <a:gd name="T27" fmla="*/ 45 h 53"/>
                <a:gd name="T28" fmla="*/ 50 w 60"/>
                <a:gd name="T29" fmla="*/ 20 h 53"/>
                <a:gd name="T30" fmla="*/ 54 w 60"/>
                <a:gd name="T31" fmla="*/ 24 h 53"/>
                <a:gd name="T32" fmla="*/ 57 w 60"/>
                <a:gd name="T33" fmla="*/ 25 h 53"/>
                <a:gd name="T34" fmla="*/ 58 w 60"/>
                <a:gd name="T35" fmla="*/ 17 h 53"/>
                <a:gd name="T36" fmla="*/ 58 w 60"/>
                <a:gd name="T37" fmla="*/ 11 h 53"/>
                <a:gd name="T38" fmla="*/ 59 w 60"/>
                <a:gd name="T39" fmla="*/ 3 h 53"/>
                <a:gd name="T40" fmla="*/ 57 w 60"/>
                <a:gd name="T41" fmla="*/ 0 h 53"/>
                <a:gd name="T42" fmla="*/ 49 w 60"/>
                <a:gd name="T43" fmla="*/ 0 h 53"/>
                <a:gd name="T44" fmla="*/ 43 w 60"/>
                <a:gd name="T45" fmla="*/ 0 h 53"/>
                <a:gd name="T46" fmla="*/ 35 w 60"/>
                <a:gd name="T47" fmla="*/ 0 h 53"/>
                <a:gd name="T48" fmla="*/ 35 w 60"/>
                <a:gd name="T49" fmla="*/ 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0" h="53">
                  <a:moveTo>
                    <a:pt x="35" y="3"/>
                  </a:moveTo>
                  <a:cubicBezTo>
                    <a:pt x="40" y="8"/>
                    <a:pt x="40" y="8"/>
                    <a:pt x="40" y="8"/>
                  </a:cubicBezTo>
                  <a:cubicBezTo>
                    <a:pt x="10" y="34"/>
                    <a:pt x="10" y="34"/>
                    <a:pt x="10" y="34"/>
                  </a:cubicBezTo>
                  <a:cubicBezTo>
                    <a:pt x="6" y="29"/>
                    <a:pt x="6" y="29"/>
                    <a:pt x="6" y="29"/>
                  </a:cubicBezTo>
                  <a:cubicBezTo>
                    <a:pt x="4" y="27"/>
                    <a:pt x="3" y="27"/>
                    <a:pt x="3" y="29"/>
                  </a:cubicBezTo>
                  <a:cubicBezTo>
                    <a:pt x="2" y="37"/>
                    <a:pt x="2" y="37"/>
                    <a:pt x="2" y="37"/>
                  </a:cubicBezTo>
                  <a:cubicBezTo>
                    <a:pt x="2" y="38"/>
                    <a:pt x="1" y="41"/>
                    <a:pt x="1" y="42"/>
                  </a:cubicBezTo>
                  <a:cubicBezTo>
                    <a:pt x="0" y="50"/>
                    <a:pt x="0" y="50"/>
                    <a:pt x="0" y="50"/>
                  </a:cubicBezTo>
                  <a:cubicBezTo>
                    <a:pt x="0" y="52"/>
                    <a:pt x="1" y="53"/>
                    <a:pt x="3" y="53"/>
                  </a:cubicBezTo>
                  <a:cubicBezTo>
                    <a:pt x="11" y="53"/>
                    <a:pt x="11" y="53"/>
                    <a:pt x="11" y="53"/>
                  </a:cubicBezTo>
                  <a:cubicBezTo>
                    <a:pt x="12" y="53"/>
                    <a:pt x="15" y="53"/>
                    <a:pt x="16" y="53"/>
                  </a:cubicBezTo>
                  <a:cubicBezTo>
                    <a:pt x="25" y="53"/>
                    <a:pt x="25" y="53"/>
                    <a:pt x="25" y="53"/>
                  </a:cubicBezTo>
                  <a:cubicBezTo>
                    <a:pt x="26" y="53"/>
                    <a:pt x="26" y="52"/>
                    <a:pt x="24" y="50"/>
                  </a:cubicBezTo>
                  <a:cubicBezTo>
                    <a:pt x="20" y="45"/>
                    <a:pt x="20" y="45"/>
                    <a:pt x="20" y="45"/>
                  </a:cubicBezTo>
                  <a:cubicBezTo>
                    <a:pt x="50" y="20"/>
                    <a:pt x="50" y="20"/>
                    <a:pt x="50" y="20"/>
                  </a:cubicBezTo>
                  <a:cubicBezTo>
                    <a:pt x="54" y="24"/>
                    <a:pt x="54" y="24"/>
                    <a:pt x="54" y="24"/>
                  </a:cubicBezTo>
                  <a:cubicBezTo>
                    <a:pt x="55" y="26"/>
                    <a:pt x="57" y="26"/>
                    <a:pt x="57" y="25"/>
                  </a:cubicBezTo>
                  <a:cubicBezTo>
                    <a:pt x="58" y="17"/>
                    <a:pt x="58" y="17"/>
                    <a:pt x="58" y="17"/>
                  </a:cubicBezTo>
                  <a:cubicBezTo>
                    <a:pt x="58" y="15"/>
                    <a:pt x="58" y="13"/>
                    <a:pt x="58" y="11"/>
                  </a:cubicBezTo>
                  <a:cubicBezTo>
                    <a:pt x="59" y="3"/>
                    <a:pt x="59" y="3"/>
                    <a:pt x="59" y="3"/>
                  </a:cubicBezTo>
                  <a:cubicBezTo>
                    <a:pt x="60" y="2"/>
                    <a:pt x="58" y="1"/>
                    <a:pt x="57" y="0"/>
                  </a:cubicBezTo>
                  <a:cubicBezTo>
                    <a:pt x="49" y="0"/>
                    <a:pt x="49" y="0"/>
                    <a:pt x="49" y="0"/>
                  </a:cubicBezTo>
                  <a:cubicBezTo>
                    <a:pt x="47" y="0"/>
                    <a:pt x="45" y="0"/>
                    <a:pt x="43" y="0"/>
                  </a:cubicBezTo>
                  <a:cubicBezTo>
                    <a:pt x="35" y="0"/>
                    <a:pt x="35" y="0"/>
                    <a:pt x="35" y="0"/>
                  </a:cubicBezTo>
                  <a:cubicBezTo>
                    <a:pt x="34" y="0"/>
                    <a:pt x="34" y="2"/>
                    <a:pt x="35" y="3"/>
                  </a:cubicBezTo>
                  <a:close/>
                </a:path>
              </a:pathLst>
            </a:custGeom>
            <a:grpFill/>
            <a:ln>
              <a:noFill/>
            </a:ln>
          </p:spPr>
          <p:txBody>
            <a:bodyPr vert="horz" wrap="square" lIns="91440" tIns="45720" rIns="91440" bIns="45720" numCol="1" anchor="t" anchorCtr="0" compatLnSpc="1"/>
            <a:lstStyle/>
            <a:p>
              <a:endParaRPr lang="zh-CN" altLang="en-US" sz="1355" dirty="0">
                <a:latin typeface="微软雅黑" panose="020B0503020204020204" pitchFamily="34" charset="-122"/>
              </a:endParaRPr>
            </a:p>
          </p:txBody>
        </p:sp>
      </p:grpSp>
    </p:spTree>
    <p:extLst>
      <p:ext uri="{BB962C8B-B14F-4D97-AF65-F5344CB8AC3E}">
        <p14:creationId xmlns:p14="http://schemas.microsoft.com/office/powerpoint/2010/main" val="1019903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00808"/>
        </a:solidFill>
        <a:effectLst/>
      </p:bgPr>
    </p:bg>
    <p:spTree>
      <p:nvGrpSpPr>
        <p:cNvPr id="1" name=""/>
        <p:cNvGrpSpPr/>
        <p:nvPr/>
      </p:nvGrpSpPr>
      <p:grpSpPr>
        <a:xfrm>
          <a:off x="0" y="0"/>
          <a:ext cx="0" cy="0"/>
          <a:chOff x="0" y="0"/>
          <a:chExt cx="0" cy="0"/>
        </a:xfrm>
      </p:grpSpPr>
      <p:sp>
        <p:nvSpPr>
          <p:cNvPr id="34" name="矩形: 圆角 33">
            <a:extLst>
              <a:ext uri="{FF2B5EF4-FFF2-40B4-BE49-F238E27FC236}">
                <a16:creationId xmlns:a16="http://schemas.microsoft.com/office/drawing/2014/main" id="{88524785-4ED8-4D03-BFA4-0FD8E23CF382}"/>
              </a:ext>
            </a:extLst>
          </p:cNvPr>
          <p:cNvSpPr/>
          <p:nvPr/>
        </p:nvSpPr>
        <p:spPr>
          <a:xfrm>
            <a:off x="459846" y="677334"/>
            <a:ext cx="11272308" cy="5503333"/>
          </a:xfrm>
          <a:prstGeom prst="roundRect">
            <a:avLst>
              <a:gd name="adj" fmla="val 1282"/>
            </a:avLst>
          </a:prstGeom>
          <a:solidFill>
            <a:schemeClr val="bg1"/>
          </a:solidFill>
          <a:ln>
            <a:noFill/>
          </a:ln>
          <a:effectLst>
            <a:outerShdw blurRad="127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黑体 CN Light"/>
              <a:ea typeface="思源黑体 CN Light"/>
              <a:cs typeface="+mn-cs"/>
            </a:endParaRPr>
          </a:p>
        </p:txBody>
      </p:sp>
      <p:grpSp>
        <p:nvGrpSpPr>
          <p:cNvPr id="3" name="组合 2">
            <a:extLst>
              <a:ext uri="{FF2B5EF4-FFF2-40B4-BE49-F238E27FC236}">
                <a16:creationId xmlns:a16="http://schemas.microsoft.com/office/drawing/2014/main" id="{9504D9FA-27AE-43C4-9722-D554CBD37013}"/>
              </a:ext>
            </a:extLst>
          </p:cNvPr>
          <p:cNvGrpSpPr/>
          <p:nvPr/>
        </p:nvGrpSpPr>
        <p:grpSpPr>
          <a:xfrm>
            <a:off x="5304012" y="922696"/>
            <a:ext cx="2986088" cy="1326064"/>
            <a:chOff x="9136860" y="557832"/>
            <a:chExt cx="2986088" cy="1326064"/>
          </a:xfrm>
        </p:grpSpPr>
        <p:sp>
          <p:nvSpPr>
            <p:cNvPr id="4" name="文本框 3">
              <a:extLst>
                <a:ext uri="{FF2B5EF4-FFF2-40B4-BE49-F238E27FC236}">
                  <a16:creationId xmlns:a16="http://schemas.microsoft.com/office/drawing/2014/main" id="{D1BE54AD-B411-4E86-9DF3-77FCDB26B16D}"/>
                </a:ext>
              </a:extLst>
            </p:cNvPr>
            <p:cNvSpPr txBox="1"/>
            <p:nvPr/>
          </p:nvSpPr>
          <p:spPr>
            <a:xfrm>
              <a:off x="9136860" y="557832"/>
              <a:ext cx="2986088"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400" b="0" i="0" u="none" strike="noStrike" kern="1200" cap="none" spc="1300" normalizeH="0" baseline="0" noProof="0" dirty="0">
                  <a:ln>
                    <a:noFill/>
                  </a:ln>
                  <a:solidFill>
                    <a:srgbClr val="600808"/>
                  </a:solidFill>
                  <a:effectLst/>
                  <a:uLnTx/>
                  <a:uFillTx/>
                  <a:latin typeface="思源黑体 CN Light" panose="020B0300000000000000" pitchFamily="34" charset="-122"/>
                  <a:ea typeface="思源黑体 CN Light" panose="020B0300000000000000" pitchFamily="34" charset="-122"/>
                  <a:cs typeface="+mn-cs"/>
                </a:rPr>
                <a:t>目录</a:t>
              </a:r>
              <a:endParaRPr kumimoji="0" lang="en-US" altLang="zh-CN" sz="4400" b="0" i="0" u="none" strike="noStrike" kern="1200" cap="none" spc="1300" normalizeH="0" baseline="0" noProof="0" dirty="0">
                <a:ln>
                  <a:noFill/>
                </a:ln>
                <a:solidFill>
                  <a:srgbClr val="600808"/>
                </a:solidFill>
                <a:effectLst/>
                <a:uLnTx/>
                <a:uFillTx/>
                <a:latin typeface="思源黑体 CN Light" panose="020B0300000000000000" pitchFamily="34" charset="-122"/>
                <a:ea typeface="思源黑体 CN Light" panose="020B0300000000000000" pitchFamily="34" charset="-122"/>
                <a:cs typeface="+mn-cs"/>
              </a:endParaRPr>
            </a:p>
          </p:txBody>
        </p:sp>
        <p:sp>
          <p:nvSpPr>
            <p:cNvPr id="5" name="文本框 4">
              <a:extLst>
                <a:ext uri="{FF2B5EF4-FFF2-40B4-BE49-F238E27FC236}">
                  <a16:creationId xmlns:a16="http://schemas.microsoft.com/office/drawing/2014/main" id="{997BD583-25AD-47EA-A057-23BC4B48EECF}"/>
                </a:ext>
              </a:extLst>
            </p:cNvPr>
            <p:cNvSpPr txBox="1"/>
            <p:nvPr/>
          </p:nvSpPr>
          <p:spPr>
            <a:xfrm>
              <a:off x="9201155" y="1176010"/>
              <a:ext cx="147161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100" normalizeH="0" baseline="0" noProof="0" dirty="0">
                  <a:ln>
                    <a:noFill/>
                  </a:ln>
                  <a:solidFill>
                    <a:srgbClr val="600808"/>
                  </a:solidFill>
                  <a:effectLst/>
                  <a:uLnTx/>
                  <a:uFillTx/>
                  <a:latin typeface="Calibri Light" panose="020F0302020204030204" pitchFamily="34" charset="0"/>
                  <a:ea typeface="思源黑体 CN Light"/>
                  <a:cs typeface="+mn-cs"/>
                </a:rPr>
                <a:t>CONTENTS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000" b="0" i="0" u="none" strike="noStrike" kern="1200" cap="none" spc="0" normalizeH="0" baseline="0" noProof="0" dirty="0">
                <a:ln>
                  <a:noFill/>
                </a:ln>
                <a:solidFill>
                  <a:srgbClr val="600808"/>
                </a:solidFill>
                <a:effectLst/>
                <a:uLnTx/>
                <a:uFillTx/>
                <a:latin typeface="思源黑体 CN Light"/>
                <a:ea typeface="思源黑体 CN Light"/>
                <a:cs typeface="+mn-cs"/>
              </a:endParaRPr>
            </a:p>
          </p:txBody>
        </p:sp>
      </p:grpSp>
      <p:cxnSp>
        <p:nvCxnSpPr>
          <p:cNvPr id="6" name="直接连接符 5">
            <a:extLst>
              <a:ext uri="{FF2B5EF4-FFF2-40B4-BE49-F238E27FC236}">
                <a16:creationId xmlns:a16="http://schemas.microsoft.com/office/drawing/2014/main" id="{C989D365-2AED-4355-9A25-AA805FFF0188}"/>
              </a:ext>
            </a:extLst>
          </p:cNvPr>
          <p:cNvCxnSpPr/>
          <p:nvPr/>
        </p:nvCxnSpPr>
        <p:spPr>
          <a:xfrm flipH="1">
            <a:off x="6859905" y="937630"/>
            <a:ext cx="343132" cy="904119"/>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3D487067-5939-42D4-AF19-338E933F22D4}"/>
              </a:ext>
            </a:extLst>
          </p:cNvPr>
          <p:cNvCxnSpPr/>
          <p:nvPr/>
        </p:nvCxnSpPr>
        <p:spPr>
          <a:xfrm flipH="1">
            <a:off x="4963784" y="940481"/>
            <a:ext cx="343132" cy="904119"/>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5C2A5DEA-6200-47CA-AEDB-2C1FED23EABA}"/>
              </a:ext>
            </a:extLst>
          </p:cNvPr>
          <p:cNvGrpSpPr/>
          <p:nvPr/>
        </p:nvGrpSpPr>
        <p:grpSpPr>
          <a:xfrm>
            <a:off x="2082231" y="2965942"/>
            <a:ext cx="3846553" cy="762291"/>
            <a:chOff x="8198420" y="759586"/>
            <a:chExt cx="3846553" cy="762291"/>
          </a:xfrm>
        </p:grpSpPr>
        <p:sp>
          <p:nvSpPr>
            <p:cNvPr id="10" name="文本框 9">
              <a:extLst>
                <a:ext uri="{FF2B5EF4-FFF2-40B4-BE49-F238E27FC236}">
                  <a16:creationId xmlns:a16="http://schemas.microsoft.com/office/drawing/2014/main" id="{DA772AFD-3C36-4867-9E99-D7B6FE6B8439}"/>
                </a:ext>
              </a:extLst>
            </p:cNvPr>
            <p:cNvSpPr txBox="1"/>
            <p:nvPr/>
          </p:nvSpPr>
          <p:spPr>
            <a:xfrm>
              <a:off x="8198420" y="759586"/>
              <a:ext cx="3163825" cy="523220"/>
            </a:xfrm>
            <a:prstGeom prst="rect">
              <a:avLst/>
            </a:prstGeom>
            <a:noFill/>
          </p:spPr>
          <p:txBody>
            <a:bodyPr wrap="square" rtlCol="0">
              <a:spAutoFit/>
            </a:bodyPr>
            <a:lstStyle/>
            <a:p>
              <a:pPr lvl="0">
                <a:defRPr/>
              </a:pPr>
              <a:r>
                <a:rPr lang="zh-CN" altLang="en-US" sz="2800" spc="400" dirty="0">
                  <a:solidFill>
                    <a:srgbClr val="600808"/>
                  </a:solidFill>
                  <a:latin typeface="思源黑体 CN Light" panose="020B0300000000000000" pitchFamily="34" charset="-122"/>
                  <a:ea typeface="思源黑体 CN Light" panose="020B0300000000000000" pitchFamily="34" charset="-122"/>
                </a:rPr>
                <a:t>论文摘要</a:t>
              </a:r>
            </a:p>
          </p:txBody>
        </p:sp>
        <p:sp>
          <p:nvSpPr>
            <p:cNvPr id="11" name="矩形 10">
              <a:extLst>
                <a:ext uri="{FF2B5EF4-FFF2-40B4-BE49-F238E27FC236}">
                  <a16:creationId xmlns:a16="http://schemas.microsoft.com/office/drawing/2014/main" id="{4BC1E69B-9FB4-4112-973A-F94C3DEB9556}"/>
                </a:ext>
              </a:extLst>
            </p:cNvPr>
            <p:cNvSpPr/>
            <p:nvPr/>
          </p:nvSpPr>
          <p:spPr>
            <a:xfrm>
              <a:off x="8224791" y="1260267"/>
              <a:ext cx="3820182" cy="261610"/>
            </a:xfrm>
            <a:prstGeom prst="rect">
              <a:avLst/>
            </a:prstGeom>
          </p:spPr>
          <p:txBody>
            <a:bodyPr wrap="square">
              <a:spAutoFit/>
            </a:bodyPr>
            <a:lstStyle/>
            <a:p>
              <a:pPr lvl="0" algn="dist">
                <a:defRPr/>
              </a:pPr>
              <a:r>
                <a:rPr lang="en-US" altLang="zh-CN" sz="1100" dirty="0">
                  <a:solidFill>
                    <a:srgbClr val="600808"/>
                  </a:solidFill>
                  <a:latin typeface="微软雅黑 Light" panose="020B0502040204020203" pitchFamily="34" charset="-122"/>
                  <a:ea typeface="微软雅黑 Light" panose="020B0502040204020203" pitchFamily="34" charset="-122"/>
                </a:rPr>
                <a:t>The user can demonstrate on a projector or computer</a:t>
              </a:r>
            </a:p>
          </p:txBody>
        </p:sp>
      </p:grpSp>
      <p:sp>
        <p:nvSpPr>
          <p:cNvPr id="12" name="文本框 11">
            <a:extLst>
              <a:ext uri="{FF2B5EF4-FFF2-40B4-BE49-F238E27FC236}">
                <a16:creationId xmlns:a16="http://schemas.microsoft.com/office/drawing/2014/main" id="{390258F4-42E0-4FCF-A248-4FFB00B0D4FD}"/>
              </a:ext>
            </a:extLst>
          </p:cNvPr>
          <p:cNvSpPr txBox="1"/>
          <p:nvPr/>
        </p:nvSpPr>
        <p:spPr>
          <a:xfrm>
            <a:off x="1349498" y="2933819"/>
            <a:ext cx="97108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srgbClr val="600808"/>
                </a:solidFill>
                <a:effectLst/>
                <a:uLnTx/>
                <a:uFillTx/>
                <a:latin typeface="Avenir LT Std 35 Light" panose="020B0402020203020204" pitchFamily="34" charset="0"/>
                <a:ea typeface="思源黑体 CN Light"/>
                <a:cs typeface="+mn-cs"/>
              </a:rPr>
              <a:t>01</a:t>
            </a:r>
            <a:endParaRPr kumimoji="0" lang="zh-CN" altLang="en-US" sz="3600" b="0" i="0" u="none" strike="noStrike" kern="1200" cap="none" spc="0" normalizeH="0" baseline="0" noProof="0" dirty="0">
              <a:ln>
                <a:noFill/>
              </a:ln>
              <a:solidFill>
                <a:srgbClr val="600808"/>
              </a:solidFill>
              <a:effectLst/>
              <a:uLnTx/>
              <a:uFillTx/>
              <a:latin typeface="Avenir LT Std 35 Light" panose="020B0402020203020204" pitchFamily="34" charset="0"/>
              <a:ea typeface="思源黑体 CN Light"/>
              <a:cs typeface="+mn-cs"/>
            </a:endParaRPr>
          </a:p>
        </p:txBody>
      </p:sp>
      <p:grpSp>
        <p:nvGrpSpPr>
          <p:cNvPr id="15" name="组合 14">
            <a:extLst>
              <a:ext uri="{FF2B5EF4-FFF2-40B4-BE49-F238E27FC236}">
                <a16:creationId xmlns:a16="http://schemas.microsoft.com/office/drawing/2014/main" id="{4788CDBF-A999-48C6-BC0A-D66BDC050C5E}"/>
              </a:ext>
            </a:extLst>
          </p:cNvPr>
          <p:cNvGrpSpPr/>
          <p:nvPr/>
        </p:nvGrpSpPr>
        <p:grpSpPr>
          <a:xfrm>
            <a:off x="7106171" y="2980349"/>
            <a:ext cx="3728710" cy="764710"/>
            <a:chOff x="7737329" y="2266626"/>
            <a:chExt cx="3728710" cy="764710"/>
          </a:xfrm>
        </p:grpSpPr>
        <p:sp>
          <p:nvSpPr>
            <p:cNvPr id="17" name="文本框 16">
              <a:extLst>
                <a:ext uri="{FF2B5EF4-FFF2-40B4-BE49-F238E27FC236}">
                  <a16:creationId xmlns:a16="http://schemas.microsoft.com/office/drawing/2014/main" id="{9024BA2E-25FA-4D3A-8D41-7DE91816844D}"/>
                </a:ext>
              </a:extLst>
            </p:cNvPr>
            <p:cNvSpPr txBox="1"/>
            <p:nvPr/>
          </p:nvSpPr>
          <p:spPr>
            <a:xfrm>
              <a:off x="7737329" y="2266626"/>
              <a:ext cx="3163825" cy="523220"/>
            </a:xfrm>
            <a:prstGeom prst="rect">
              <a:avLst/>
            </a:prstGeom>
            <a:noFill/>
          </p:spPr>
          <p:txBody>
            <a:bodyPr wrap="square" rtlCol="0">
              <a:spAutoFit/>
            </a:bodyPr>
            <a:lstStyle/>
            <a:p>
              <a:pPr lvl="0">
                <a:defRPr/>
              </a:pPr>
              <a:r>
                <a:rPr lang="zh-CN" altLang="en-US" sz="2800" spc="400" dirty="0">
                  <a:solidFill>
                    <a:srgbClr val="600808"/>
                  </a:solidFill>
                  <a:latin typeface="思源黑体 CN Light" panose="020B0300000000000000" pitchFamily="34" charset="-122"/>
                  <a:ea typeface="思源黑体 CN Light" panose="020B0300000000000000" pitchFamily="34" charset="-122"/>
                </a:rPr>
                <a:t>选题背景及意义</a:t>
              </a:r>
              <a:endParaRPr kumimoji="0" lang="zh-CN" altLang="en-US" sz="2800" b="0" i="0" u="none" strike="noStrike" kern="1200" cap="none" spc="400" normalizeH="0" baseline="0" noProof="0" dirty="0">
                <a:ln>
                  <a:noFill/>
                </a:ln>
                <a:solidFill>
                  <a:srgbClr val="600808"/>
                </a:solidFill>
                <a:effectLst/>
                <a:uLnTx/>
                <a:uFillTx/>
                <a:latin typeface="思源黑体 CN Light" panose="020B0300000000000000" pitchFamily="34" charset="-122"/>
                <a:ea typeface="思源黑体 CN Light" panose="020B0300000000000000" pitchFamily="34" charset="-122"/>
                <a:cs typeface="+mn-cs"/>
              </a:endParaRPr>
            </a:p>
          </p:txBody>
        </p:sp>
        <p:sp>
          <p:nvSpPr>
            <p:cNvPr id="18" name="矩形 17">
              <a:extLst>
                <a:ext uri="{FF2B5EF4-FFF2-40B4-BE49-F238E27FC236}">
                  <a16:creationId xmlns:a16="http://schemas.microsoft.com/office/drawing/2014/main" id="{A3F525CA-0D9C-4431-A447-7C96673BAF2B}"/>
                </a:ext>
              </a:extLst>
            </p:cNvPr>
            <p:cNvSpPr/>
            <p:nvPr/>
          </p:nvSpPr>
          <p:spPr>
            <a:xfrm>
              <a:off x="7786668" y="2769726"/>
              <a:ext cx="3679371" cy="261610"/>
            </a:xfrm>
            <a:prstGeom prst="rect">
              <a:avLst/>
            </a:prstGeom>
          </p:spPr>
          <p:txBody>
            <a:bodyPr wrap="square">
              <a:spAutoFit/>
            </a:bodyPr>
            <a:lstStyle/>
            <a:p>
              <a:pPr lvl="0" algn="dist">
                <a:defRPr/>
              </a:pPr>
              <a:r>
                <a:rPr lang="en-US" altLang="zh-CN" sz="1100" dirty="0">
                  <a:solidFill>
                    <a:srgbClr val="600808"/>
                  </a:solidFill>
                  <a:latin typeface="微软雅黑 Light" panose="020B0502040204020203" pitchFamily="34" charset="-122"/>
                  <a:ea typeface="微软雅黑 Light" panose="020B0502040204020203" pitchFamily="34" charset="-122"/>
                </a:rPr>
                <a:t>The user can demonstrate on a projector or computer</a:t>
              </a:r>
            </a:p>
          </p:txBody>
        </p:sp>
      </p:grpSp>
      <p:sp>
        <p:nvSpPr>
          <p:cNvPr id="16" name="文本框 15">
            <a:extLst>
              <a:ext uri="{FF2B5EF4-FFF2-40B4-BE49-F238E27FC236}">
                <a16:creationId xmlns:a16="http://schemas.microsoft.com/office/drawing/2014/main" id="{D4FA977C-7122-4F00-8593-15D16D6315A8}"/>
              </a:ext>
            </a:extLst>
          </p:cNvPr>
          <p:cNvSpPr txBox="1"/>
          <p:nvPr/>
        </p:nvSpPr>
        <p:spPr>
          <a:xfrm>
            <a:off x="6348537" y="2933819"/>
            <a:ext cx="97108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srgbClr val="600808"/>
                </a:solidFill>
                <a:effectLst/>
                <a:uLnTx/>
                <a:uFillTx/>
                <a:latin typeface="Avenir LT Std 35 Light" panose="020B0402020203020204" pitchFamily="34" charset="0"/>
                <a:ea typeface="思源黑体 CN Light"/>
                <a:cs typeface="+mn-cs"/>
              </a:rPr>
              <a:t>02</a:t>
            </a:r>
            <a:endParaRPr kumimoji="0" lang="zh-CN" altLang="en-US" sz="3600" b="0" i="0" u="none" strike="noStrike" kern="1200" cap="none" spc="0" normalizeH="0" baseline="0" noProof="0" dirty="0">
              <a:ln>
                <a:noFill/>
              </a:ln>
              <a:solidFill>
                <a:srgbClr val="600808"/>
              </a:solidFill>
              <a:effectLst/>
              <a:uLnTx/>
              <a:uFillTx/>
              <a:latin typeface="Avenir LT Std 35 Light" panose="020B0402020203020204" pitchFamily="34" charset="0"/>
              <a:ea typeface="思源黑体 CN Light"/>
              <a:cs typeface="+mn-cs"/>
            </a:endParaRPr>
          </a:p>
        </p:txBody>
      </p:sp>
      <p:grpSp>
        <p:nvGrpSpPr>
          <p:cNvPr id="20" name="组合 19">
            <a:extLst>
              <a:ext uri="{FF2B5EF4-FFF2-40B4-BE49-F238E27FC236}">
                <a16:creationId xmlns:a16="http://schemas.microsoft.com/office/drawing/2014/main" id="{716041DA-7D63-4354-B614-89691396E42A}"/>
              </a:ext>
            </a:extLst>
          </p:cNvPr>
          <p:cNvGrpSpPr/>
          <p:nvPr/>
        </p:nvGrpSpPr>
        <p:grpSpPr>
          <a:xfrm>
            <a:off x="2104004" y="4523455"/>
            <a:ext cx="3824780" cy="764710"/>
            <a:chOff x="7136263" y="3809902"/>
            <a:chExt cx="3824780" cy="764710"/>
          </a:xfrm>
        </p:grpSpPr>
        <p:sp>
          <p:nvSpPr>
            <p:cNvPr id="22" name="文本框 21">
              <a:extLst>
                <a:ext uri="{FF2B5EF4-FFF2-40B4-BE49-F238E27FC236}">
                  <a16:creationId xmlns:a16="http://schemas.microsoft.com/office/drawing/2014/main" id="{E5883B66-AC8A-4C8B-A776-B47D25A882AD}"/>
                </a:ext>
              </a:extLst>
            </p:cNvPr>
            <p:cNvSpPr txBox="1"/>
            <p:nvPr/>
          </p:nvSpPr>
          <p:spPr>
            <a:xfrm>
              <a:off x="7136263" y="3809902"/>
              <a:ext cx="3163825" cy="523220"/>
            </a:xfrm>
            <a:prstGeom prst="rect">
              <a:avLst/>
            </a:prstGeom>
            <a:noFill/>
          </p:spPr>
          <p:txBody>
            <a:bodyPr wrap="square" rtlCol="0">
              <a:spAutoFit/>
            </a:bodyPr>
            <a:lstStyle/>
            <a:p>
              <a:pPr lvl="0">
                <a:defRPr/>
              </a:pPr>
              <a:r>
                <a:rPr lang="zh-CN" altLang="en-US" sz="2800" spc="400" dirty="0">
                  <a:solidFill>
                    <a:srgbClr val="600808"/>
                  </a:solidFill>
                  <a:latin typeface="思源黑体 CN Light" panose="020B0300000000000000" pitchFamily="34" charset="-122"/>
                  <a:ea typeface="思源黑体 CN Light" panose="020B0300000000000000" pitchFamily="34" charset="-122"/>
                </a:rPr>
                <a:t>研究方法与思路</a:t>
              </a:r>
              <a:endParaRPr kumimoji="0" lang="zh-CN" altLang="en-US" sz="2800" b="0" i="0" u="none" strike="noStrike" kern="1200" cap="none" spc="400" normalizeH="0" baseline="0" noProof="0" dirty="0">
                <a:ln>
                  <a:noFill/>
                </a:ln>
                <a:solidFill>
                  <a:srgbClr val="600808"/>
                </a:solidFill>
                <a:effectLst/>
                <a:uLnTx/>
                <a:uFillTx/>
                <a:latin typeface="思源黑体 CN Light" panose="020B0300000000000000" pitchFamily="34" charset="-122"/>
                <a:ea typeface="思源黑体 CN Light" panose="020B0300000000000000" pitchFamily="34" charset="-122"/>
                <a:cs typeface="+mn-cs"/>
              </a:endParaRPr>
            </a:p>
          </p:txBody>
        </p:sp>
        <p:sp>
          <p:nvSpPr>
            <p:cNvPr id="23" name="矩形 22">
              <a:extLst>
                <a:ext uri="{FF2B5EF4-FFF2-40B4-BE49-F238E27FC236}">
                  <a16:creationId xmlns:a16="http://schemas.microsoft.com/office/drawing/2014/main" id="{61186D43-9E33-467F-BBE3-1AC712DCA2E2}"/>
                </a:ext>
              </a:extLst>
            </p:cNvPr>
            <p:cNvSpPr/>
            <p:nvPr/>
          </p:nvSpPr>
          <p:spPr>
            <a:xfrm>
              <a:off x="7143883" y="4313002"/>
              <a:ext cx="3817160" cy="261610"/>
            </a:xfrm>
            <a:prstGeom prst="rect">
              <a:avLst/>
            </a:prstGeom>
          </p:spPr>
          <p:txBody>
            <a:bodyPr wrap="square">
              <a:spAutoFit/>
            </a:bodyPr>
            <a:lstStyle/>
            <a:p>
              <a:pPr lvl="0" algn="dist">
                <a:defRPr/>
              </a:pPr>
              <a:r>
                <a:rPr lang="en-US" altLang="zh-CN" sz="1100" dirty="0">
                  <a:solidFill>
                    <a:srgbClr val="600808"/>
                  </a:solidFill>
                  <a:latin typeface="微软雅黑 Light" panose="020B0502040204020203" pitchFamily="34" charset="-122"/>
                  <a:ea typeface="微软雅黑 Light" panose="020B0502040204020203" pitchFamily="34" charset="-122"/>
                </a:rPr>
                <a:t>The user can demonstrate on a projector or computer</a:t>
              </a:r>
            </a:p>
          </p:txBody>
        </p:sp>
      </p:grpSp>
      <p:sp>
        <p:nvSpPr>
          <p:cNvPr id="21" name="文本框 20">
            <a:extLst>
              <a:ext uri="{FF2B5EF4-FFF2-40B4-BE49-F238E27FC236}">
                <a16:creationId xmlns:a16="http://schemas.microsoft.com/office/drawing/2014/main" id="{CEA6FA63-A6AE-4C34-8F8B-943DCEC78040}"/>
              </a:ext>
            </a:extLst>
          </p:cNvPr>
          <p:cNvSpPr txBox="1"/>
          <p:nvPr/>
        </p:nvSpPr>
        <p:spPr>
          <a:xfrm>
            <a:off x="1354423" y="4485834"/>
            <a:ext cx="97108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srgbClr val="600808"/>
                </a:solidFill>
                <a:effectLst/>
                <a:uLnTx/>
                <a:uFillTx/>
                <a:latin typeface="Avenir LT Std 35 Light" panose="020B0402020203020204" pitchFamily="34" charset="0"/>
                <a:ea typeface="思源黑体 CN Light"/>
                <a:cs typeface="+mn-cs"/>
              </a:rPr>
              <a:t>03</a:t>
            </a:r>
            <a:endParaRPr kumimoji="0" lang="zh-CN" altLang="en-US" sz="3600" b="0" i="0" u="none" strike="noStrike" kern="1200" cap="none" spc="0" normalizeH="0" baseline="0" noProof="0" dirty="0">
              <a:ln>
                <a:noFill/>
              </a:ln>
              <a:solidFill>
                <a:srgbClr val="600808"/>
              </a:solidFill>
              <a:effectLst/>
              <a:uLnTx/>
              <a:uFillTx/>
              <a:latin typeface="Avenir LT Std 35 Light" panose="020B0402020203020204" pitchFamily="34" charset="0"/>
              <a:ea typeface="思源黑体 CN Light"/>
              <a:cs typeface="+mn-cs"/>
            </a:endParaRPr>
          </a:p>
        </p:txBody>
      </p:sp>
      <p:grpSp>
        <p:nvGrpSpPr>
          <p:cNvPr id="25" name="组合 24">
            <a:extLst>
              <a:ext uri="{FF2B5EF4-FFF2-40B4-BE49-F238E27FC236}">
                <a16:creationId xmlns:a16="http://schemas.microsoft.com/office/drawing/2014/main" id="{6140D066-1291-49EC-B3C5-5F6923B8E797}"/>
              </a:ext>
            </a:extLst>
          </p:cNvPr>
          <p:cNvGrpSpPr/>
          <p:nvPr/>
        </p:nvGrpSpPr>
        <p:grpSpPr>
          <a:xfrm>
            <a:off x="7106169" y="4509428"/>
            <a:ext cx="3736333" cy="774142"/>
            <a:chOff x="6481573" y="5415952"/>
            <a:chExt cx="3736333" cy="774142"/>
          </a:xfrm>
        </p:grpSpPr>
        <p:sp>
          <p:nvSpPr>
            <p:cNvPr id="27" name="文本框 26">
              <a:extLst>
                <a:ext uri="{FF2B5EF4-FFF2-40B4-BE49-F238E27FC236}">
                  <a16:creationId xmlns:a16="http://schemas.microsoft.com/office/drawing/2014/main" id="{9992AE5B-2EFF-4C47-BABE-BBE0B37EF4D3}"/>
                </a:ext>
              </a:extLst>
            </p:cNvPr>
            <p:cNvSpPr txBox="1"/>
            <p:nvPr/>
          </p:nvSpPr>
          <p:spPr>
            <a:xfrm>
              <a:off x="6481573" y="5415952"/>
              <a:ext cx="3163825" cy="523220"/>
            </a:xfrm>
            <a:prstGeom prst="rect">
              <a:avLst/>
            </a:prstGeom>
            <a:noFill/>
          </p:spPr>
          <p:txBody>
            <a:bodyPr wrap="square" rtlCol="0">
              <a:spAutoFit/>
            </a:bodyPr>
            <a:lstStyle/>
            <a:p>
              <a:pPr lvl="0">
                <a:defRPr/>
              </a:pPr>
              <a:r>
                <a:rPr lang="zh-CN" altLang="en-US" sz="2800" spc="400" dirty="0">
                  <a:solidFill>
                    <a:srgbClr val="600808"/>
                  </a:solidFill>
                  <a:latin typeface="思源黑体 CN Light" panose="020B0300000000000000" pitchFamily="34" charset="-122"/>
                  <a:ea typeface="思源黑体 CN Light" panose="020B0300000000000000" pitchFamily="34" charset="-122"/>
                </a:rPr>
                <a:t>研究成果与应用</a:t>
              </a:r>
              <a:endParaRPr kumimoji="0" lang="zh-CN" altLang="en-US" sz="2800" b="0" i="0" u="none" strike="noStrike" kern="1200" cap="none" spc="400" normalizeH="0" baseline="0" noProof="0" dirty="0">
                <a:ln>
                  <a:noFill/>
                </a:ln>
                <a:solidFill>
                  <a:srgbClr val="600808"/>
                </a:solidFill>
                <a:effectLst/>
                <a:uLnTx/>
                <a:uFillTx/>
                <a:latin typeface="思源黑体 CN Light" panose="020B0300000000000000" pitchFamily="34" charset="-122"/>
                <a:ea typeface="思源黑体 CN Light" panose="020B0300000000000000" pitchFamily="34" charset="-122"/>
                <a:cs typeface="+mn-cs"/>
              </a:endParaRPr>
            </a:p>
          </p:txBody>
        </p:sp>
        <p:sp>
          <p:nvSpPr>
            <p:cNvPr id="28" name="矩形 27">
              <a:extLst>
                <a:ext uri="{FF2B5EF4-FFF2-40B4-BE49-F238E27FC236}">
                  <a16:creationId xmlns:a16="http://schemas.microsoft.com/office/drawing/2014/main" id="{70D49644-7ECE-4413-901C-E7345936CA4E}"/>
                </a:ext>
              </a:extLst>
            </p:cNvPr>
            <p:cNvSpPr/>
            <p:nvPr/>
          </p:nvSpPr>
          <p:spPr>
            <a:xfrm>
              <a:off x="6501883" y="5928484"/>
              <a:ext cx="3716023" cy="261610"/>
            </a:xfrm>
            <a:prstGeom prst="rect">
              <a:avLst/>
            </a:prstGeom>
          </p:spPr>
          <p:txBody>
            <a:bodyPr wrap="square">
              <a:spAutoFit/>
            </a:bodyPr>
            <a:lstStyle/>
            <a:p>
              <a:pPr lvl="0" algn="dist">
                <a:defRPr/>
              </a:pPr>
              <a:r>
                <a:rPr lang="en-US" altLang="zh-CN" sz="1100" dirty="0">
                  <a:solidFill>
                    <a:srgbClr val="600808"/>
                  </a:solidFill>
                  <a:latin typeface="微软雅黑 Light" panose="020B0502040204020203" pitchFamily="34" charset="-122"/>
                  <a:ea typeface="微软雅黑 Light" panose="020B0502040204020203" pitchFamily="34" charset="-122"/>
                </a:rPr>
                <a:t>The user can demonstrate on a projector or computer</a:t>
              </a:r>
            </a:p>
          </p:txBody>
        </p:sp>
      </p:grpSp>
      <p:sp>
        <p:nvSpPr>
          <p:cNvPr id="26" name="文本框 25">
            <a:extLst>
              <a:ext uri="{FF2B5EF4-FFF2-40B4-BE49-F238E27FC236}">
                <a16:creationId xmlns:a16="http://schemas.microsoft.com/office/drawing/2014/main" id="{5B6BD12F-1593-4FCC-9BF8-E6086994A3F8}"/>
              </a:ext>
            </a:extLst>
          </p:cNvPr>
          <p:cNvSpPr txBox="1"/>
          <p:nvPr/>
        </p:nvSpPr>
        <p:spPr>
          <a:xfrm>
            <a:off x="6348537" y="4481311"/>
            <a:ext cx="97108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srgbClr val="600808"/>
                </a:solidFill>
                <a:effectLst/>
                <a:uLnTx/>
                <a:uFillTx/>
                <a:latin typeface="Avenir LT Std 35 Light" panose="020B0402020203020204" pitchFamily="34" charset="0"/>
                <a:ea typeface="思源黑体 CN Light"/>
                <a:cs typeface="+mn-cs"/>
              </a:rPr>
              <a:t>04</a:t>
            </a:r>
            <a:endParaRPr kumimoji="0" lang="zh-CN" altLang="en-US" sz="3600" b="0" i="0" u="none" strike="noStrike" kern="1200" cap="none" spc="0" normalizeH="0" baseline="0" noProof="0" dirty="0">
              <a:ln>
                <a:noFill/>
              </a:ln>
              <a:solidFill>
                <a:srgbClr val="600808"/>
              </a:solidFill>
              <a:effectLst/>
              <a:uLnTx/>
              <a:uFillTx/>
              <a:latin typeface="Avenir LT Std 35 Light" panose="020B0402020203020204" pitchFamily="34" charset="0"/>
              <a:ea typeface="思源黑体 CN Light"/>
              <a:cs typeface="+mn-cs"/>
            </a:endParaRPr>
          </a:p>
        </p:txBody>
      </p:sp>
    </p:spTree>
    <p:extLst>
      <p:ext uri="{BB962C8B-B14F-4D97-AF65-F5344CB8AC3E}">
        <p14:creationId xmlns:p14="http://schemas.microsoft.com/office/powerpoint/2010/main" val="921092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600808"/>
        </a:solidFill>
        <a:effectLst/>
      </p:bgPr>
    </p:bg>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88451FE2-9DAF-4787-BE9E-8B28C2277474}"/>
              </a:ext>
            </a:extLst>
          </p:cNvPr>
          <p:cNvSpPr/>
          <p:nvPr/>
        </p:nvSpPr>
        <p:spPr>
          <a:xfrm>
            <a:off x="459846" y="677334"/>
            <a:ext cx="11272308" cy="5503333"/>
          </a:xfrm>
          <a:prstGeom prst="roundRect">
            <a:avLst>
              <a:gd name="adj" fmla="val 1282"/>
            </a:avLst>
          </a:prstGeom>
          <a:solidFill>
            <a:schemeClr val="bg1"/>
          </a:solidFill>
          <a:ln>
            <a:noFill/>
          </a:ln>
          <a:effectLst>
            <a:outerShdw blurRad="127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pic>
        <p:nvPicPr>
          <p:cNvPr id="22" name="图片 21">
            <a:extLst>
              <a:ext uri="{FF2B5EF4-FFF2-40B4-BE49-F238E27FC236}">
                <a16:creationId xmlns:a16="http://schemas.microsoft.com/office/drawing/2014/main" id="{5BB0E5B9-4984-4894-8B3C-6AC9D361049A}"/>
              </a:ext>
            </a:extLst>
          </p:cNvPr>
          <p:cNvPicPr>
            <a:picLocks noChangeAspect="1"/>
          </p:cNvPicPr>
          <p:nvPr/>
        </p:nvPicPr>
        <p:blipFill rotWithShape="1">
          <a:blip r:embed="rId3">
            <a:extLst>
              <a:ext uri="{28A0092B-C50C-407E-A947-70E740481C1C}">
                <a14:useLocalDpi xmlns:a14="http://schemas.microsoft.com/office/drawing/2010/main" val="0"/>
              </a:ext>
            </a:extLst>
          </a:blip>
          <a:srcRect l="18226" r="11018" b="2"/>
          <a:stretch/>
        </p:blipFill>
        <p:spPr>
          <a:xfrm>
            <a:off x="4814283" y="677333"/>
            <a:ext cx="6917871" cy="5503333"/>
          </a:xfrm>
          <a:prstGeom prst="rect">
            <a:avLst/>
          </a:prstGeom>
          <a:ln>
            <a:noFill/>
          </a:ln>
          <a:effectLst>
            <a:outerShdw blurRad="190500" algn="tl" rotWithShape="0">
              <a:srgbClr val="000000">
                <a:alpha val="70000"/>
              </a:srgbClr>
            </a:outerShdw>
          </a:effectLst>
        </p:spPr>
      </p:pic>
      <p:grpSp>
        <p:nvGrpSpPr>
          <p:cNvPr id="8" name="组合 7">
            <a:extLst>
              <a:ext uri="{FF2B5EF4-FFF2-40B4-BE49-F238E27FC236}">
                <a16:creationId xmlns:a16="http://schemas.microsoft.com/office/drawing/2014/main" id="{3B624465-083B-4223-8EEA-58AD8D2F47DE}"/>
              </a:ext>
            </a:extLst>
          </p:cNvPr>
          <p:cNvGrpSpPr/>
          <p:nvPr/>
        </p:nvGrpSpPr>
        <p:grpSpPr>
          <a:xfrm>
            <a:off x="1104887" y="2084215"/>
            <a:ext cx="4108333" cy="1806289"/>
            <a:chOff x="1085156" y="2692213"/>
            <a:chExt cx="5409830" cy="1806289"/>
          </a:xfrm>
        </p:grpSpPr>
        <p:sp>
          <p:nvSpPr>
            <p:cNvPr id="9" name="标题 1">
              <a:extLst>
                <a:ext uri="{FF2B5EF4-FFF2-40B4-BE49-F238E27FC236}">
                  <a16:creationId xmlns:a16="http://schemas.microsoft.com/office/drawing/2014/main" id="{1C1BBABF-6162-4C50-A20B-80A0FF8F78B6}"/>
                </a:ext>
              </a:extLst>
            </p:cNvPr>
            <p:cNvSpPr txBox="1">
              <a:spLocks/>
            </p:cNvSpPr>
            <p:nvPr/>
          </p:nvSpPr>
          <p:spPr>
            <a:xfrm>
              <a:off x="1085156" y="2692213"/>
              <a:ext cx="5409830" cy="1076948"/>
            </a:xfrm>
            <a:prstGeom prst="rect">
              <a:avLst/>
            </a:prstGeom>
          </p:spPr>
          <p:txBody>
            <a:bodyPr anchor="b"/>
            <a:lstStyle>
              <a:lvl1pPr algn="l" defTabSz="914400" rtl="0" eaLnBrk="1" latinLnBrk="0" hangingPunct="1">
                <a:lnSpc>
                  <a:spcPct val="120000"/>
                </a:lnSpc>
                <a:spcBef>
                  <a:spcPct val="0"/>
                </a:spcBef>
                <a:buNone/>
                <a:defRPr sz="4000" b="1" kern="1200" spc="200" baseline="0">
                  <a:solidFill>
                    <a:schemeClr val="tx2"/>
                  </a:solidFill>
                  <a:latin typeface="微软雅黑" panose="020B0503020204020204" pitchFamily="34" charset="-122"/>
                  <a:ea typeface="微软雅黑" panose="020B0503020204020204" pitchFamily="34" charset="-122"/>
                  <a:cs typeface="+mj-cs"/>
                </a:defRPr>
              </a:lvl1pPr>
            </a:lstStyle>
            <a:p>
              <a:pPr marL="0" marR="0" lvl="0" indent="0" defTabSz="914400" rtl="0" eaLnBrk="1" fontAlgn="auto" latinLnBrk="0" hangingPunct="1">
                <a:lnSpc>
                  <a:spcPct val="100000"/>
                </a:lnSpc>
                <a:spcBef>
                  <a:spcPct val="0"/>
                </a:spcBef>
                <a:spcAft>
                  <a:spcPts val="0"/>
                </a:spcAft>
                <a:buClrTx/>
                <a:buSzTx/>
                <a:buFontTx/>
                <a:buNone/>
                <a:tabLst/>
                <a:defRPr/>
              </a:pPr>
              <a:br>
                <a:rPr kumimoji="0" lang="en-US" altLang="zh-CN" sz="4800" b="1" i="0" u="none" strike="noStrike" kern="1200" cap="none" spc="200" normalizeH="0" baseline="0" noProof="0" dirty="0">
                  <a:ln>
                    <a:noFill/>
                  </a:ln>
                  <a:solidFill>
                    <a:srgbClr val="600808"/>
                  </a:solidFill>
                  <a:effectLst/>
                  <a:uLnTx/>
                  <a:uFillTx/>
                  <a:latin typeface="微软雅黑" panose="020B0503020204020204" pitchFamily="34" charset="-122"/>
                  <a:ea typeface="微软雅黑" panose="020B0503020204020204" pitchFamily="34" charset="-122"/>
                  <a:cs typeface="+mj-cs"/>
                </a:rPr>
              </a:br>
              <a:r>
                <a:rPr kumimoji="0" lang="en-US" altLang="zh-CN" sz="4800" b="1" i="0" u="none" strike="noStrike" kern="1200" cap="none" spc="700" normalizeH="0" baseline="0" noProof="0" dirty="0">
                  <a:ln>
                    <a:noFill/>
                  </a:ln>
                  <a:solidFill>
                    <a:srgbClr val="600808"/>
                  </a:solidFill>
                  <a:effectLst>
                    <a:outerShdw blurRad="38100" dist="38100" dir="2700000" algn="tl">
                      <a:srgbClr val="000000">
                        <a:alpha val="10000"/>
                      </a:srgbClr>
                    </a:outerShdw>
                  </a:effectLst>
                  <a:uLnTx/>
                  <a:uFillTx/>
                  <a:latin typeface="微软雅黑" panose="020B0503020204020204" pitchFamily="34" charset="-122"/>
                  <a:ea typeface="微软雅黑" panose="020B0503020204020204" pitchFamily="34" charset="-122"/>
                  <a:cs typeface="+mj-cs"/>
                </a:rPr>
                <a:t>THANKS</a:t>
              </a:r>
              <a:r>
                <a:rPr kumimoji="0" lang="zh-CN" altLang="en-US" sz="4800" b="1" i="0" u="none" strike="noStrike" kern="1200" cap="none" spc="700" normalizeH="0" baseline="0" noProof="0" dirty="0">
                  <a:ln>
                    <a:noFill/>
                  </a:ln>
                  <a:solidFill>
                    <a:srgbClr val="600808"/>
                  </a:solidFill>
                  <a:effectLst>
                    <a:outerShdw blurRad="38100" dist="38100" dir="2700000" algn="tl">
                      <a:srgbClr val="000000">
                        <a:alpha val="10000"/>
                      </a:srgbClr>
                    </a:outerShdw>
                  </a:effectLst>
                  <a:uLnTx/>
                  <a:uFillTx/>
                  <a:latin typeface="微软雅黑" panose="020B0503020204020204" pitchFamily="34" charset="-122"/>
                  <a:ea typeface="微软雅黑" panose="020B0503020204020204" pitchFamily="34" charset="-122"/>
                  <a:cs typeface="+mj-cs"/>
                </a:rPr>
                <a:t>！</a:t>
              </a:r>
            </a:p>
          </p:txBody>
        </p:sp>
        <p:sp>
          <p:nvSpPr>
            <p:cNvPr id="10" name="副标题 2">
              <a:extLst>
                <a:ext uri="{FF2B5EF4-FFF2-40B4-BE49-F238E27FC236}">
                  <a16:creationId xmlns:a16="http://schemas.microsoft.com/office/drawing/2014/main" id="{E28509A3-9CCB-4369-8800-ACAB70C0A8FC}"/>
                </a:ext>
              </a:extLst>
            </p:cNvPr>
            <p:cNvSpPr txBox="1">
              <a:spLocks/>
            </p:cNvSpPr>
            <p:nvPr/>
          </p:nvSpPr>
          <p:spPr>
            <a:xfrm>
              <a:off x="1176805" y="3740728"/>
              <a:ext cx="3972646" cy="757774"/>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spc="200" baseline="0">
                  <a:solidFill>
                    <a:schemeClr val="tx1">
                      <a:lumMod val="85000"/>
                      <a:lumOff val="1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800" normalizeH="0" baseline="0" noProof="0" dirty="0">
                  <a:ln>
                    <a:noFill/>
                  </a:ln>
                  <a:solidFill>
                    <a:srgbClr val="600808"/>
                  </a:solidFill>
                  <a:effectLst/>
                  <a:uLnTx/>
                  <a:uFillTx/>
                  <a:latin typeface="思源黑体 CN Light"/>
                  <a:ea typeface="思源黑体 CN Light"/>
                  <a:cs typeface="+mn-cs"/>
                </a:rPr>
                <a:t>感谢您的观看！</a:t>
              </a:r>
            </a:p>
          </p:txBody>
        </p:sp>
      </p:grpSp>
      <p:cxnSp>
        <p:nvCxnSpPr>
          <p:cNvPr id="16" name="直接连接符 15">
            <a:extLst>
              <a:ext uri="{FF2B5EF4-FFF2-40B4-BE49-F238E27FC236}">
                <a16:creationId xmlns:a16="http://schemas.microsoft.com/office/drawing/2014/main" id="{A69B092A-CF25-409B-A252-EE8646739577}"/>
              </a:ext>
            </a:extLst>
          </p:cNvPr>
          <p:cNvCxnSpPr>
            <a:cxnSpLocks/>
          </p:cNvCxnSpPr>
          <p:nvPr/>
        </p:nvCxnSpPr>
        <p:spPr>
          <a:xfrm>
            <a:off x="1249909" y="3868761"/>
            <a:ext cx="779177" cy="0"/>
          </a:xfrm>
          <a:prstGeom prst="line">
            <a:avLst/>
          </a:prstGeom>
          <a:ln w="19050">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E72CF0A-F0CD-410E-A02B-E6DB2D4159CF}"/>
              </a:ext>
            </a:extLst>
          </p:cNvPr>
          <p:cNvCxnSpPr>
            <a:cxnSpLocks/>
          </p:cNvCxnSpPr>
          <p:nvPr/>
        </p:nvCxnSpPr>
        <p:spPr>
          <a:xfrm flipH="1">
            <a:off x="481517" y="396696"/>
            <a:ext cx="748673" cy="1687519"/>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3BBC4AE2-4668-46DA-9045-5B9F2162D607}"/>
              </a:ext>
            </a:extLst>
          </p:cNvPr>
          <p:cNvCxnSpPr>
            <a:cxnSpLocks/>
          </p:cNvCxnSpPr>
          <p:nvPr/>
        </p:nvCxnSpPr>
        <p:spPr>
          <a:xfrm flipH="1">
            <a:off x="225215" y="1092002"/>
            <a:ext cx="981075" cy="2211353"/>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ABDCC995-C410-48C3-B285-90D52B34C6AE}"/>
              </a:ext>
            </a:extLst>
          </p:cNvPr>
          <p:cNvSpPr/>
          <p:nvPr/>
        </p:nvSpPr>
        <p:spPr>
          <a:xfrm>
            <a:off x="-68885" y="4787907"/>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19" name="椭圆 18">
            <a:extLst>
              <a:ext uri="{FF2B5EF4-FFF2-40B4-BE49-F238E27FC236}">
                <a16:creationId xmlns:a16="http://schemas.microsoft.com/office/drawing/2014/main" id="{6D21A7DF-470D-4EA3-A6CE-E1484B5720D8}"/>
              </a:ext>
            </a:extLst>
          </p:cNvPr>
          <p:cNvSpPr/>
          <p:nvPr/>
        </p:nvSpPr>
        <p:spPr>
          <a:xfrm>
            <a:off x="-1243280" y="430813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20" name="椭圆 19">
            <a:extLst>
              <a:ext uri="{FF2B5EF4-FFF2-40B4-BE49-F238E27FC236}">
                <a16:creationId xmlns:a16="http://schemas.microsoft.com/office/drawing/2014/main" id="{2BA55FB8-B364-4DEC-AE4B-6BD5DD7AC101}"/>
              </a:ext>
            </a:extLst>
          </p:cNvPr>
          <p:cNvSpPr/>
          <p:nvPr/>
        </p:nvSpPr>
        <p:spPr>
          <a:xfrm>
            <a:off x="9720489" y="-154747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21" name="椭圆 20">
            <a:extLst>
              <a:ext uri="{FF2B5EF4-FFF2-40B4-BE49-F238E27FC236}">
                <a16:creationId xmlns:a16="http://schemas.microsoft.com/office/drawing/2014/main" id="{24232F32-7B72-4E17-BDC5-8AED7871BEAD}"/>
              </a:ext>
            </a:extLst>
          </p:cNvPr>
          <p:cNvSpPr/>
          <p:nvPr/>
        </p:nvSpPr>
        <p:spPr>
          <a:xfrm>
            <a:off x="8742136" y="-2012924"/>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23" name="副标题 2">
            <a:extLst>
              <a:ext uri="{FF2B5EF4-FFF2-40B4-BE49-F238E27FC236}">
                <a16:creationId xmlns:a16="http://schemas.microsoft.com/office/drawing/2014/main" id="{72F6D27C-32F8-443E-AAEA-A336B0DB331F}"/>
              </a:ext>
            </a:extLst>
          </p:cNvPr>
          <p:cNvSpPr txBox="1">
            <a:spLocks/>
          </p:cNvSpPr>
          <p:nvPr/>
        </p:nvSpPr>
        <p:spPr>
          <a:xfrm>
            <a:off x="1105957" y="4484025"/>
            <a:ext cx="2809330" cy="757774"/>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1800" kern="1200" spc="200" baseline="0">
                <a:solidFill>
                  <a:schemeClr val="tx1">
                    <a:lumMod val="85000"/>
                    <a:lumOff val="1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defRPr/>
            </a:pPr>
            <a:r>
              <a:rPr lang="zh-CN" altLang="en-US" sz="1400" dirty="0">
                <a:solidFill>
                  <a:srgbClr val="600808"/>
                </a:solidFill>
              </a:rPr>
              <a:t>答辩人：宇神</a:t>
            </a:r>
            <a:endParaRPr lang="en-US" altLang="zh-CN" sz="1400" dirty="0">
              <a:solidFill>
                <a:srgbClr val="600808"/>
              </a:solidFill>
            </a:endParaRPr>
          </a:p>
          <a:p>
            <a:pPr lvl="0">
              <a:defRPr/>
            </a:pPr>
            <a:r>
              <a:rPr lang="zh-CN" altLang="en-US" sz="1400" dirty="0">
                <a:solidFill>
                  <a:srgbClr val="600808"/>
                </a:solidFill>
              </a:rPr>
              <a:t>专业：信息与计算科学</a:t>
            </a:r>
          </a:p>
        </p:txBody>
      </p:sp>
    </p:spTree>
    <p:extLst>
      <p:ext uri="{BB962C8B-B14F-4D97-AF65-F5344CB8AC3E}">
        <p14:creationId xmlns:p14="http://schemas.microsoft.com/office/powerpoint/2010/main" val="1890375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00808"/>
        </a:solidFill>
        <a:effectLst/>
      </p:bgPr>
    </p:bg>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DCBB01E5-9129-48FF-BD75-BD90EE4500E0}"/>
              </a:ext>
            </a:extLst>
          </p:cNvPr>
          <p:cNvSpPr/>
          <p:nvPr/>
        </p:nvSpPr>
        <p:spPr>
          <a:xfrm>
            <a:off x="459846" y="677334"/>
            <a:ext cx="11272308" cy="5503333"/>
          </a:xfrm>
          <a:prstGeom prst="roundRect">
            <a:avLst>
              <a:gd name="adj" fmla="val 1282"/>
            </a:avLst>
          </a:prstGeom>
          <a:solidFill>
            <a:schemeClr val="bg1"/>
          </a:solidFill>
          <a:ln>
            <a:noFill/>
          </a:ln>
          <a:effectLst>
            <a:outerShdw blurRad="127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cxnSp>
        <p:nvCxnSpPr>
          <p:cNvPr id="16" name="直接连接符 15">
            <a:extLst>
              <a:ext uri="{FF2B5EF4-FFF2-40B4-BE49-F238E27FC236}">
                <a16:creationId xmlns:a16="http://schemas.microsoft.com/office/drawing/2014/main" id="{C7F0731D-EB1A-4DDA-8C85-5FB640F3DE79}"/>
              </a:ext>
            </a:extLst>
          </p:cNvPr>
          <p:cNvCxnSpPr>
            <a:cxnSpLocks/>
          </p:cNvCxnSpPr>
          <p:nvPr/>
        </p:nvCxnSpPr>
        <p:spPr>
          <a:xfrm flipH="1">
            <a:off x="481517" y="396696"/>
            <a:ext cx="748673" cy="1687519"/>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BBB22B60-A7EC-431F-AA8A-D6297257366D}"/>
              </a:ext>
            </a:extLst>
          </p:cNvPr>
          <p:cNvCxnSpPr>
            <a:cxnSpLocks/>
          </p:cNvCxnSpPr>
          <p:nvPr/>
        </p:nvCxnSpPr>
        <p:spPr>
          <a:xfrm flipH="1">
            <a:off x="225215" y="1092002"/>
            <a:ext cx="981075" cy="2211353"/>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2EA701B2-7EEC-4691-9E59-88F49B5B7C48}"/>
              </a:ext>
            </a:extLst>
          </p:cNvPr>
          <p:cNvSpPr/>
          <p:nvPr/>
        </p:nvSpPr>
        <p:spPr>
          <a:xfrm>
            <a:off x="-68885" y="4787907"/>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19" name="椭圆 18">
            <a:extLst>
              <a:ext uri="{FF2B5EF4-FFF2-40B4-BE49-F238E27FC236}">
                <a16:creationId xmlns:a16="http://schemas.microsoft.com/office/drawing/2014/main" id="{EE3D40C7-DF0C-4DBE-B037-6B2F5CDED2EA}"/>
              </a:ext>
            </a:extLst>
          </p:cNvPr>
          <p:cNvSpPr/>
          <p:nvPr/>
        </p:nvSpPr>
        <p:spPr>
          <a:xfrm>
            <a:off x="-1243280" y="430813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20" name="椭圆 19">
            <a:extLst>
              <a:ext uri="{FF2B5EF4-FFF2-40B4-BE49-F238E27FC236}">
                <a16:creationId xmlns:a16="http://schemas.microsoft.com/office/drawing/2014/main" id="{0CA1E25B-5C64-45FA-B519-6B33301E8A82}"/>
              </a:ext>
            </a:extLst>
          </p:cNvPr>
          <p:cNvSpPr/>
          <p:nvPr/>
        </p:nvSpPr>
        <p:spPr>
          <a:xfrm>
            <a:off x="9720489" y="-154747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21" name="椭圆 20">
            <a:extLst>
              <a:ext uri="{FF2B5EF4-FFF2-40B4-BE49-F238E27FC236}">
                <a16:creationId xmlns:a16="http://schemas.microsoft.com/office/drawing/2014/main" id="{7C943B25-CF35-4BAC-9097-F79A4F700150}"/>
              </a:ext>
            </a:extLst>
          </p:cNvPr>
          <p:cNvSpPr/>
          <p:nvPr/>
        </p:nvSpPr>
        <p:spPr>
          <a:xfrm>
            <a:off x="8742136" y="-2012924"/>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pic>
        <p:nvPicPr>
          <p:cNvPr id="22" name="图片 21">
            <a:extLst>
              <a:ext uri="{FF2B5EF4-FFF2-40B4-BE49-F238E27FC236}">
                <a16:creationId xmlns:a16="http://schemas.microsoft.com/office/drawing/2014/main" id="{D8CEE970-61C5-40DA-B223-093B893805FD}"/>
              </a:ext>
            </a:extLst>
          </p:cNvPr>
          <p:cNvPicPr>
            <a:picLocks noChangeAspect="1"/>
          </p:cNvPicPr>
          <p:nvPr/>
        </p:nvPicPr>
        <p:blipFill rotWithShape="1">
          <a:blip r:embed="rId3">
            <a:extLst>
              <a:ext uri="{28A0092B-C50C-407E-A947-70E740481C1C}">
                <a14:useLocalDpi xmlns:a14="http://schemas.microsoft.com/office/drawing/2010/main" val="0"/>
              </a:ext>
            </a:extLst>
          </a:blip>
          <a:srcRect l="18226" r="11018" b="2"/>
          <a:stretch/>
        </p:blipFill>
        <p:spPr>
          <a:xfrm>
            <a:off x="4814283" y="677333"/>
            <a:ext cx="6917871" cy="5503333"/>
          </a:xfrm>
          <a:prstGeom prst="rect">
            <a:avLst/>
          </a:prstGeom>
          <a:ln>
            <a:noFill/>
          </a:ln>
          <a:effectLst>
            <a:outerShdw blurRad="190500" algn="tl" rotWithShape="0">
              <a:srgbClr val="000000">
                <a:alpha val="70000"/>
              </a:srgbClr>
            </a:outerShdw>
          </a:effectLst>
        </p:spPr>
      </p:pic>
      <p:grpSp>
        <p:nvGrpSpPr>
          <p:cNvPr id="29" name="组合 28">
            <a:extLst>
              <a:ext uri="{FF2B5EF4-FFF2-40B4-BE49-F238E27FC236}">
                <a16:creationId xmlns:a16="http://schemas.microsoft.com/office/drawing/2014/main" id="{30ADCF83-E5B7-4215-A9C6-A0BF2FB1C2FF}"/>
              </a:ext>
            </a:extLst>
          </p:cNvPr>
          <p:cNvGrpSpPr/>
          <p:nvPr/>
        </p:nvGrpSpPr>
        <p:grpSpPr>
          <a:xfrm>
            <a:off x="1197193" y="2231151"/>
            <a:ext cx="5566609" cy="2070645"/>
            <a:chOff x="6897884" y="2271825"/>
            <a:chExt cx="5566609" cy="2070645"/>
          </a:xfrm>
        </p:grpSpPr>
        <p:grpSp>
          <p:nvGrpSpPr>
            <p:cNvPr id="30" name="组合 29">
              <a:extLst>
                <a:ext uri="{FF2B5EF4-FFF2-40B4-BE49-F238E27FC236}">
                  <a16:creationId xmlns:a16="http://schemas.microsoft.com/office/drawing/2014/main" id="{4832EBE0-4769-4521-977D-4996F142161B}"/>
                </a:ext>
              </a:extLst>
            </p:cNvPr>
            <p:cNvGrpSpPr/>
            <p:nvPr/>
          </p:nvGrpSpPr>
          <p:grpSpPr>
            <a:xfrm>
              <a:off x="6897884" y="3303995"/>
              <a:ext cx="3596640" cy="1038475"/>
              <a:chOff x="6897884" y="3104638"/>
              <a:chExt cx="3596640" cy="1038475"/>
            </a:xfrm>
          </p:grpSpPr>
          <p:sp>
            <p:nvSpPr>
              <p:cNvPr id="33" name="文本框 32">
                <a:extLst>
                  <a:ext uri="{FF2B5EF4-FFF2-40B4-BE49-F238E27FC236}">
                    <a16:creationId xmlns:a16="http://schemas.microsoft.com/office/drawing/2014/main" id="{8B37751B-3328-40DB-8C71-E47DE8AEF9AE}"/>
                  </a:ext>
                </a:extLst>
              </p:cNvPr>
              <p:cNvSpPr txBox="1"/>
              <p:nvPr/>
            </p:nvSpPr>
            <p:spPr>
              <a:xfrm>
                <a:off x="6897884" y="3104638"/>
                <a:ext cx="3596640" cy="707886"/>
              </a:xfrm>
              <a:prstGeom prst="rect">
                <a:avLst/>
              </a:prstGeom>
              <a:noFill/>
            </p:spPr>
            <p:txBody>
              <a:bodyPr wrap="square" rtlCol="0">
                <a:spAutoFit/>
              </a:bodyPr>
              <a:lstStyle/>
              <a:p>
                <a:pPr lvl="0">
                  <a:defRPr/>
                </a:pPr>
                <a:r>
                  <a:rPr lang="zh-CN" altLang="en-US" sz="4000" spc="400" dirty="0">
                    <a:solidFill>
                      <a:srgbClr val="600808"/>
                    </a:solidFill>
                    <a:latin typeface="思源黑体 CN Light" panose="020B0300000000000000" pitchFamily="34" charset="-122"/>
                    <a:ea typeface="思源黑体 CN Light" panose="020B0300000000000000" pitchFamily="34" charset="-122"/>
                  </a:rPr>
                  <a:t>论文摘要</a:t>
                </a:r>
              </a:p>
            </p:txBody>
          </p:sp>
          <p:sp>
            <p:nvSpPr>
              <p:cNvPr id="34" name="矩形 33">
                <a:extLst>
                  <a:ext uri="{FF2B5EF4-FFF2-40B4-BE49-F238E27FC236}">
                    <a16:creationId xmlns:a16="http://schemas.microsoft.com/office/drawing/2014/main" id="{64856ED7-C2D4-4684-98B9-D3B7617107FB}"/>
                  </a:ext>
                </a:extLst>
              </p:cNvPr>
              <p:cNvSpPr/>
              <p:nvPr/>
            </p:nvSpPr>
            <p:spPr>
              <a:xfrm>
                <a:off x="6928880" y="3889197"/>
                <a:ext cx="3477162" cy="253916"/>
              </a:xfrm>
              <a:prstGeom prst="rect">
                <a:avLst/>
              </a:prstGeom>
            </p:spPr>
            <p:txBody>
              <a:bodyPr wrap="square">
                <a:spAutoFit/>
              </a:bodyPr>
              <a:lstStyle/>
              <a:p>
                <a:pPr lvl="0" algn="dist">
                  <a:defRPr/>
                </a:pPr>
                <a:r>
                  <a:rPr lang="en-US" altLang="zh-CN" sz="1050" dirty="0">
                    <a:solidFill>
                      <a:srgbClr val="600808"/>
                    </a:solidFill>
                    <a:latin typeface="微软雅黑 Light" panose="020B0502040204020203" pitchFamily="34" charset="-122"/>
                    <a:ea typeface="微软雅黑 Light" panose="020B0502040204020203" pitchFamily="34" charset="-122"/>
                  </a:rPr>
                  <a:t>The user can demonstrate on a projector or computer</a:t>
                </a:r>
              </a:p>
            </p:txBody>
          </p:sp>
        </p:grpSp>
        <p:sp>
          <p:nvSpPr>
            <p:cNvPr id="31" name="文本框 30">
              <a:extLst>
                <a:ext uri="{FF2B5EF4-FFF2-40B4-BE49-F238E27FC236}">
                  <a16:creationId xmlns:a16="http://schemas.microsoft.com/office/drawing/2014/main" id="{1610CA48-8C34-4982-819A-4CCD9E59769B}"/>
                </a:ext>
              </a:extLst>
            </p:cNvPr>
            <p:cNvSpPr txBox="1"/>
            <p:nvPr/>
          </p:nvSpPr>
          <p:spPr>
            <a:xfrm>
              <a:off x="6928880" y="2271825"/>
              <a:ext cx="553561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srgbClr val="600808"/>
                  </a:solidFill>
                  <a:effectLst/>
                  <a:uLnTx/>
                  <a:uFillTx/>
                  <a:latin typeface="思源黑体 CN Light"/>
                  <a:ea typeface="思源黑体 CN Light"/>
                  <a:cs typeface="+mn-cs"/>
                </a:rPr>
                <a:t>Part 01</a:t>
              </a:r>
              <a:endParaRPr kumimoji="0" lang="zh-CN" altLang="en-US" sz="3600" b="0" i="0" u="none" strike="noStrike" kern="1200" cap="none" spc="0" normalizeH="0" baseline="0" noProof="0" dirty="0">
                <a:ln>
                  <a:noFill/>
                </a:ln>
                <a:solidFill>
                  <a:srgbClr val="600808"/>
                </a:solidFill>
                <a:effectLst/>
                <a:uLnTx/>
                <a:uFillTx/>
                <a:latin typeface="思源黑体 CN Light"/>
                <a:ea typeface="思源黑体 CN Light"/>
                <a:cs typeface="+mn-cs"/>
              </a:endParaRPr>
            </a:p>
          </p:txBody>
        </p:sp>
        <p:cxnSp>
          <p:nvCxnSpPr>
            <p:cNvPr id="32" name="直接连接符 31">
              <a:extLst>
                <a:ext uri="{FF2B5EF4-FFF2-40B4-BE49-F238E27FC236}">
                  <a16:creationId xmlns:a16="http://schemas.microsoft.com/office/drawing/2014/main" id="{973906B9-28B3-405A-8A48-8894084B70A7}"/>
                </a:ext>
              </a:extLst>
            </p:cNvPr>
            <p:cNvCxnSpPr/>
            <p:nvPr/>
          </p:nvCxnSpPr>
          <p:spPr>
            <a:xfrm>
              <a:off x="7055960" y="3083772"/>
              <a:ext cx="432278" cy="0"/>
            </a:xfrm>
            <a:prstGeom prst="line">
              <a:avLst/>
            </a:prstGeom>
            <a:ln w="12700">
              <a:solidFill>
                <a:srgbClr val="600808">
                  <a:alpha val="99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225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D7FFA8-FEE5-4403-BA19-28ECD72F2CDC}"/>
              </a:ext>
            </a:extLst>
          </p:cNvPr>
          <p:cNvSpPr/>
          <p:nvPr/>
        </p:nvSpPr>
        <p:spPr>
          <a:xfrm>
            <a:off x="0" y="0"/>
            <a:ext cx="12192000" cy="3429000"/>
          </a:xfrm>
          <a:prstGeom prst="rect">
            <a:avLst/>
          </a:prstGeom>
          <a:solidFill>
            <a:srgbClr val="60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 name="圆角矩形 11">
            <a:extLst>
              <a:ext uri="{FF2B5EF4-FFF2-40B4-BE49-F238E27FC236}">
                <a16:creationId xmlns:a16="http://schemas.microsoft.com/office/drawing/2014/main" id="{D035290B-66E1-46CC-B517-63333699C529}"/>
              </a:ext>
            </a:extLst>
          </p:cNvPr>
          <p:cNvSpPr/>
          <p:nvPr/>
        </p:nvSpPr>
        <p:spPr>
          <a:xfrm>
            <a:off x="658813" y="549275"/>
            <a:ext cx="10837862" cy="5759450"/>
          </a:xfrm>
          <a:prstGeom prst="roundRect">
            <a:avLst>
              <a:gd name="adj" fmla="val 934"/>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黑体 CN Light"/>
              <a:ea typeface="思源黑体 CN Light"/>
              <a:cs typeface="+mn-cs"/>
            </a:endParaRPr>
          </a:p>
        </p:txBody>
      </p:sp>
      <p:cxnSp>
        <p:nvCxnSpPr>
          <p:cNvPr id="15" name="直接连接符 14">
            <a:extLst>
              <a:ext uri="{FF2B5EF4-FFF2-40B4-BE49-F238E27FC236}">
                <a16:creationId xmlns:a16="http://schemas.microsoft.com/office/drawing/2014/main" id="{5A4C4169-C04E-45EC-A864-C80417A96D6D}"/>
              </a:ext>
            </a:extLst>
          </p:cNvPr>
          <p:cNvCxnSpPr/>
          <p:nvPr/>
        </p:nvCxnSpPr>
        <p:spPr>
          <a:xfrm>
            <a:off x="5816226" y="5985510"/>
            <a:ext cx="559549" cy="0"/>
          </a:xfrm>
          <a:prstGeom prst="line">
            <a:avLst/>
          </a:prstGeom>
          <a:ln w="25400">
            <a:solidFill>
              <a:srgbClr val="600808"/>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23AA099F-DA0D-4724-AC07-CCF7966767F3}"/>
              </a:ext>
            </a:extLst>
          </p:cNvPr>
          <p:cNvSpPr txBox="1"/>
          <p:nvPr/>
        </p:nvSpPr>
        <p:spPr>
          <a:xfrm>
            <a:off x="4773386" y="899242"/>
            <a:ext cx="2645229" cy="461665"/>
          </a:xfrm>
          <a:prstGeom prst="rect">
            <a:avLst/>
          </a:prstGeom>
          <a:noFill/>
        </p:spPr>
        <p:txBody>
          <a:bodyPr wrap="square" rtlCol="0">
            <a:spAutoFit/>
          </a:bodyPr>
          <a:lstStyle/>
          <a:p>
            <a:pPr lvl="0" algn="ctr">
              <a:defRPr/>
            </a:pPr>
            <a:r>
              <a:rPr lang="zh-CN" altLang="en-US" sz="2400" b="1" spc="800" dirty="0">
                <a:solidFill>
                  <a:srgbClr val="600808"/>
                </a:solidFill>
                <a:effectLst>
                  <a:outerShdw blurRad="38100" dist="38100" dir="2700000" algn="tl">
                    <a:srgbClr val="000000">
                      <a:alpha val="7000"/>
                    </a:srgbClr>
                  </a:outerShdw>
                </a:effectLst>
                <a:latin typeface="思源黑体 CN Heavy"/>
                <a:ea typeface="思源黑体 CN Heavy"/>
              </a:rPr>
              <a:t>输入标题文字</a:t>
            </a:r>
            <a:endParaRPr kumimoji="0" lang="zh-CN" altLang="en-US" sz="2400" b="1" i="0" u="none" strike="noStrike" kern="1200" cap="none" spc="800" normalizeH="0" baseline="0" noProof="0" dirty="0">
              <a:ln>
                <a:noFill/>
              </a:ln>
              <a:solidFill>
                <a:srgbClr val="600808"/>
              </a:solidFill>
              <a:effectLst>
                <a:outerShdw blurRad="38100" dist="38100" dir="2700000" algn="tl">
                  <a:srgbClr val="000000">
                    <a:alpha val="7000"/>
                  </a:srgbClr>
                </a:outerShdw>
              </a:effectLst>
              <a:uLnTx/>
              <a:uFillTx/>
              <a:latin typeface="思源黑体 CN Heavy"/>
              <a:ea typeface="思源黑体 CN Heavy"/>
              <a:cs typeface="+mn-cs"/>
            </a:endParaRPr>
          </a:p>
        </p:txBody>
      </p:sp>
      <p:cxnSp>
        <p:nvCxnSpPr>
          <p:cNvPr id="48" name="直接连接符 47">
            <a:extLst>
              <a:ext uri="{FF2B5EF4-FFF2-40B4-BE49-F238E27FC236}">
                <a16:creationId xmlns:a16="http://schemas.microsoft.com/office/drawing/2014/main" id="{9BB4C10B-0331-4542-96F5-B187153EEB0A}"/>
              </a:ext>
            </a:extLst>
          </p:cNvPr>
          <p:cNvCxnSpPr>
            <a:cxnSpLocks/>
          </p:cNvCxnSpPr>
          <p:nvPr/>
        </p:nvCxnSpPr>
        <p:spPr>
          <a:xfrm flipH="1">
            <a:off x="481517" y="396696"/>
            <a:ext cx="748673" cy="1687519"/>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63A83AE1-10E2-45A1-90E0-DFA9064D063E}"/>
              </a:ext>
            </a:extLst>
          </p:cNvPr>
          <p:cNvCxnSpPr>
            <a:cxnSpLocks/>
          </p:cNvCxnSpPr>
          <p:nvPr/>
        </p:nvCxnSpPr>
        <p:spPr>
          <a:xfrm flipH="1">
            <a:off x="225215" y="1092002"/>
            <a:ext cx="981075" cy="2211353"/>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CEA97BD1-5B1E-411D-A403-BE6CFB0E2B16}"/>
              </a:ext>
            </a:extLst>
          </p:cNvPr>
          <p:cNvSpPr/>
          <p:nvPr/>
        </p:nvSpPr>
        <p:spPr>
          <a:xfrm>
            <a:off x="-68885" y="4787907"/>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1" name="椭圆 50">
            <a:extLst>
              <a:ext uri="{FF2B5EF4-FFF2-40B4-BE49-F238E27FC236}">
                <a16:creationId xmlns:a16="http://schemas.microsoft.com/office/drawing/2014/main" id="{2618359B-7FC1-49FA-886D-88F861BF0072}"/>
              </a:ext>
            </a:extLst>
          </p:cNvPr>
          <p:cNvSpPr/>
          <p:nvPr/>
        </p:nvSpPr>
        <p:spPr>
          <a:xfrm>
            <a:off x="-1243280" y="430813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2" name="椭圆 51">
            <a:extLst>
              <a:ext uri="{FF2B5EF4-FFF2-40B4-BE49-F238E27FC236}">
                <a16:creationId xmlns:a16="http://schemas.microsoft.com/office/drawing/2014/main" id="{E4FC0FB4-E583-462B-9C84-009A72121069}"/>
              </a:ext>
            </a:extLst>
          </p:cNvPr>
          <p:cNvSpPr/>
          <p:nvPr/>
        </p:nvSpPr>
        <p:spPr>
          <a:xfrm>
            <a:off x="9720489" y="-154747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3" name="椭圆 52">
            <a:extLst>
              <a:ext uri="{FF2B5EF4-FFF2-40B4-BE49-F238E27FC236}">
                <a16:creationId xmlns:a16="http://schemas.microsoft.com/office/drawing/2014/main" id="{8E7AF899-875C-48A6-B24E-55AF83F2F12A}"/>
              </a:ext>
            </a:extLst>
          </p:cNvPr>
          <p:cNvSpPr/>
          <p:nvPr/>
        </p:nvSpPr>
        <p:spPr>
          <a:xfrm>
            <a:off x="8742136" y="-2012924"/>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grpSp>
        <p:nvGrpSpPr>
          <p:cNvPr id="39" name="Group 95">
            <a:extLst>
              <a:ext uri="{FF2B5EF4-FFF2-40B4-BE49-F238E27FC236}">
                <a16:creationId xmlns:a16="http://schemas.microsoft.com/office/drawing/2014/main" id="{836371E4-4AC1-4BB5-A8B0-10BB2694DF90}"/>
              </a:ext>
            </a:extLst>
          </p:cNvPr>
          <p:cNvGrpSpPr/>
          <p:nvPr/>
        </p:nvGrpSpPr>
        <p:grpSpPr>
          <a:xfrm flipH="1">
            <a:off x="6350035" y="3295598"/>
            <a:ext cx="3594800" cy="702700"/>
            <a:chOff x="357158" y="2428874"/>
            <a:chExt cx="3636592" cy="717251"/>
          </a:xfrm>
        </p:grpSpPr>
        <p:grpSp>
          <p:nvGrpSpPr>
            <p:cNvPr id="40" name="Group 88">
              <a:extLst>
                <a:ext uri="{FF2B5EF4-FFF2-40B4-BE49-F238E27FC236}">
                  <a16:creationId xmlns:a16="http://schemas.microsoft.com/office/drawing/2014/main" id="{84C957E5-C732-4166-81B4-204E8078B001}"/>
                </a:ext>
              </a:extLst>
            </p:cNvPr>
            <p:cNvGrpSpPr/>
            <p:nvPr/>
          </p:nvGrpSpPr>
          <p:grpSpPr>
            <a:xfrm>
              <a:off x="357158" y="2428874"/>
              <a:ext cx="2678465" cy="717251"/>
              <a:chOff x="357158" y="2428874"/>
              <a:chExt cx="2678465" cy="717251"/>
            </a:xfrm>
          </p:grpSpPr>
          <p:sp>
            <p:nvSpPr>
              <p:cNvPr id="44" name="Rectangle 31">
                <a:extLst>
                  <a:ext uri="{FF2B5EF4-FFF2-40B4-BE49-F238E27FC236}">
                    <a16:creationId xmlns:a16="http://schemas.microsoft.com/office/drawing/2014/main" id="{AC4F479A-BB0B-4905-AE9D-8F0D2C0A9E03}"/>
                  </a:ext>
                </a:extLst>
              </p:cNvPr>
              <p:cNvSpPr/>
              <p:nvPr/>
            </p:nvSpPr>
            <p:spPr>
              <a:xfrm>
                <a:off x="357158" y="2714627"/>
                <a:ext cx="2643206" cy="431498"/>
              </a:xfrm>
              <a:prstGeom prst="rect">
                <a:avLst/>
              </a:prstGeom>
            </p:spPr>
            <p:txBody>
              <a:bodyPr wrap="square">
                <a:spAutoFit/>
              </a:bodyPr>
              <a:lstStyle/>
              <a:p>
                <a:pPr>
                  <a:lnSpc>
                    <a:spcPct val="125000"/>
                  </a:lnSpc>
                </a:pPr>
                <a:r>
                  <a:rPr lang="zh-CN" altLang="en-US" sz="900" dirty="0">
                    <a:latin typeface="微软雅黑" panose="020B0503020204020204" pitchFamily="34" charset="-122"/>
                    <a:ea typeface="微软雅黑" panose="020B0503020204020204" pitchFamily="34" charset="-122"/>
                  </a:rPr>
                  <a:t>您的内容打在这里，在此框中选择粘贴，并选择只保留文字。</a:t>
                </a:r>
                <a:endParaRPr lang="en-US" altLang="zh-CN" sz="900" dirty="0">
                  <a:latin typeface="微软雅黑" panose="020B0503020204020204" pitchFamily="34" charset="-122"/>
                  <a:ea typeface="微软雅黑" panose="020B0503020204020204" pitchFamily="34" charset="-122"/>
                </a:endParaRPr>
              </a:p>
            </p:txBody>
          </p:sp>
          <p:sp>
            <p:nvSpPr>
              <p:cNvPr id="45" name="Rectangle 32">
                <a:extLst>
                  <a:ext uri="{FF2B5EF4-FFF2-40B4-BE49-F238E27FC236}">
                    <a16:creationId xmlns:a16="http://schemas.microsoft.com/office/drawing/2014/main" id="{B5231720-C426-43F4-B4FB-D80DBF7263F6}"/>
                  </a:ext>
                </a:extLst>
              </p:cNvPr>
              <p:cNvSpPr/>
              <p:nvPr/>
            </p:nvSpPr>
            <p:spPr>
              <a:xfrm>
                <a:off x="1629337" y="2428874"/>
                <a:ext cx="1406286" cy="278939"/>
              </a:xfrm>
              <a:prstGeom prst="rect">
                <a:avLst/>
              </a:prstGeom>
            </p:spPr>
            <p:txBody>
              <a:bodyPr wrap="none">
                <a:spAutoFit/>
              </a:bodyPr>
              <a:lstStyle/>
              <a:p>
                <a:pPr algn="r"/>
                <a:r>
                  <a:rPr lang="zh-CN" altLang="en-US" sz="1176" dirty="0">
                    <a:solidFill>
                      <a:schemeClr val="tx1">
                        <a:lumMod val="85000"/>
                        <a:lumOff val="15000"/>
                      </a:schemeClr>
                    </a:solidFill>
                    <a:latin typeface="微软雅黑" panose="020B0503020204020204" pitchFamily="34" charset="-122"/>
                    <a:ea typeface="微软雅黑" panose="020B0503020204020204" pitchFamily="34" charset="-122"/>
                    <a:cs typeface="Open Sans" pitchFamily="34" charset="0"/>
                  </a:rPr>
                  <a:t>点击此处输入标题</a:t>
                </a:r>
                <a:endParaRPr lang="en-US" altLang="zh-CN" sz="1176" dirty="0">
                  <a:solidFill>
                    <a:schemeClr val="tx1">
                      <a:lumMod val="85000"/>
                      <a:lumOff val="15000"/>
                    </a:schemeClr>
                  </a:solidFill>
                  <a:latin typeface="微软雅黑" panose="020B0503020204020204" pitchFamily="34" charset="-122"/>
                  <a:ea typeface="微软雅黑" panose="020B0503020204020204" pitchFamily="34" charset="-122"/>
                  <a:cs typeface="Open Sans" pitchFamily="34" charset="0"/>
                </a:endParaRPr>
              </a:p>
            </p:txBody>
          </p:sp>
        </p:grpSp>
        <p:grpSp>
          <p:nvGrpSpPr>
            <p:cNvPr id="41" name="Group 84">
              <a:extLst>
                <a:ext uri="{FF2B5EF4-FFF2-40B4-BE49-F238E27FC236}">
                  <a16:creationId xmlns:a16="http://schemas.microsoft.com/office/drawing/2014/main" id="{E960F84B-1302-4608-8200-CE0B9877A9F9}"/>
                </a:ext>
              </a:extLst>
            </p:cNvPr>
            <p:cNvGrpSpPr/>
            <p:nvPr/>
          </p:nvGrpSpPr>
          <p:grpSpPr>
            <a:xfrm>
              <a:off x="3357554" y="2500312"/>
              <a:ext cx="636196" cy="636164"/>
              <a:chOff x="3357554" y="2500312"/>
              <a:chExt cx="636196" cy="636164"/>
            </a:xfrm>
          </p:grpSpPr>
          <p:sp>
            <p:nvSpPr>
              <p:cNvPr id="42" name="Rectangle 22">
                <a:extLst>
                  <a:ext uri="{FF2B5EF4-FFF2-40B4-BE49-F238E27FC236}">
                    <a16:creationId xmlns:a16="http://schemas.microsoft.com/office/drawing/2014/main" id="{6C92626E-B93C-4A70-8FE2-7E43E999F5B0}"/>
                  </a:ext>
                </a:extLst>
              </p:cNvPr>
              <p:cNvSpPr/>
              <p:nvPr/>
            </p:nvSpPr>
            <p:spPr>
              <a:xfrm>
                <a:off x="3357554" y="2500312"/>
                <a:ext cx="636196" cy="63616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3" name="Freeform 23">
                <a:extLst>
                  <a:ext uri="{FF2B5EF4-FFF2-40B4-BE49-F238E27FC236}">
                    <a16:creationId xmlns:a16="http://schemas.microsoft.com/office/drawing/2014/main" id="{37B1FEB6-2E1F-4BC0-AAAD-D54BB4D34566}"/>
                  </a:ext>
                </a:extLst>
              </p:cNvPr>
              <p:cNvSpPr>
                <a:spLocks noEditPoints="1"/>
              </p:cNvSpPr>
              <p:nvPr/>
            </p:nvSpPr>
            <p:spPr bwMode="auto">
              <a:xfrm>
                <a:off x="3477620" y="2660940"/>
                <a:ext cx="389082" cy="322810"/>
              </a:xfrm>
              <a:custGeom>
                <a:avLst/>
                <a:gdLst/>
                <a:ahLst/>
                <a:cxnLst>
                  <a:cxn ang="0">
                    <a:pos x="312" y="110"/>
                  </a:cxn>
                  <a:cxn ang="0">
                    <a:pos x="323" y="138"/>
                  </a:cxn>
                  <a:cxn ang="0">
                    <a:pos x="350" y="127"/>
                  </a:cxn>
                  <a:cxn ang="0">
                    <a:pos x="339" y="100"/>
                  </a:cxn>
                  <a:cxn ang="0">
                    <a:pos x="25" y="100"/>
                  </a:cxn>
                  <a:cxn ang="0">
                    <a:pos x="15" y="127"/>
                  </a:cxn>
                  <a:cxn ang="0">
                    <a:pos x="42" y="138"/>
                  </a:cxn>
                  <a:cxn ang="0">
                    <a:pos x="53" y="110"/>
                  </a:cxn>
                  <a:cxn ang="0">
                    <a:pos x="270" y="60"/>
                  </a:cxn>
                  <a:cxn ang="0">
                    <a:pos x="248" y="69"/>
                  </a:cxn>
                  <a:cxn ang="0">
                    <a:pos x="239" y="91"/>
                  </a:cxn>
                  <a:cxn ang="0">
                    <a:pos x="252" y="116"/>
                  </a:cxn>
                  <a:cxn ang="0">
                    <a:pos x="276" y="121"/>
                  </a:cxn>
                  <a:cxn ang="0">
                    <a:pos x="297" y="103"/>
                  </a:cxn>
                  <a:cxn ang="0">
                    <a:pos x="297" y="80"/>
                  </a:cxn>
                  <a:cxn ang="0">
                    <a:pos x="276" y="62"/>
                  </a:cxn>
                  <a:cxn ang="0">
                    <a:pos x="330" y="183"/>
                  </a:cxn>
                  <a:cxn ang="0">
                    <a:pos x="321" y="152"/>
                  </a:cxn>
                  <a:cxn ang="0">
                    <a:pos x="350" y="158"/>
                  </a:cxn>
                  <a:cxn ang="0">
                    <a:pos x="364" y="185"/>
                  </a:cxn>
                  <a:cxn ang="0">
                    <a:pos x="83" y="63"/>
                  </a:cxn>
                  <a:cxn ang="0">
                    <a:pos x="65" y="85"/>
                  </a:cxn>
                  <a:cxn ang="0">
                    <a:pos x="71" y="109"/>
                  </a:cxn>
                  <a:cxn ang="0">
                    <a:pos x="96" y="121"/>
                  </a:cxn>
                  <a:cxn ang="0">
                    <a:pos x="118" y="112"/>
                  </a:cxn>
                  <a:cxn ang="0">
                    <a:pos x="127" y="91"/>
                  </a:cxn>
                  <a:cxn ang="0">
                    <a:pos x="112" y="65"/>
                  </a:cxn>
                  <a:cxn ang="0">
                    <a:pos x="35" y="150"/>
                  </a:cxn>
                  <a:cxn ang="0">
                    <a:pos x="36" y="176"/>
                  </a:cxn>
                  <a:cxn ang="0">
                    <a:pos x="0" y="185"/>
                  </a:cxn>
                  <a:cxn ang="0">
                    <a:pos x="15" y="158"/>
                  </a:cxn>
                  <a:cxn ang="0">
                    <a:pos x="183" y="0"/>
                  </a:cxn>
                  <a:cxn ang="0">
                    <a:pos x="151" y="13"/>
                  </a:cxn>
                  <a:cxn ang="0">
                    <a:pos x="138" y="45"/>
                  </a:cxn>
                  <a:cxn ang="0">
                    <a:pos x="158" y="81"/>
                  </a:cxn>
                  <a:cxn ang="0">
                    <a:pos x="192" y="89"/>
                  </a:cxn>
                  <a:cxn ang="0">
                    <a:pos x="225" y="62"/>
                  </a:cxn>
                  <a:cxn ang="0">
                    <a:pos x="225" y="27"/>
                  </a:cxn>
                  <a:cxn ang="0">
                    <a:pos x="192" y="0"/>
                  </a:cxn>
                  <a:cxn ang="0">
                    <a:pos x="265" y="174"/>
                  </a:cxn>
                  <a:cxn ang="0">
                    <a:pos x="256" y="136"/>
                  </a:cxn>
                  <a:cxn ang="0">
                    <a:pos x="279" y="136"/>
                  </a:cxn>
                  <a:cxn ang="0">
                    <a:pos x="316" y="165"/>
                  </a:cxn>
                  <a:cxn ang="0">
                    <a:pos x="100" y="272"/>
                  </a:cxn>
                  <a:cxn ang="0">
                    <a:pos x="51" y="165"/>
                  </a:cxn>
                  <a:cxn ang="0">
                    <a:pos x="85" y="136"/>
                  </a:cxn>
                  <a:cxn ang="0">
                    <a:pos x="109" y="136"/>
                  </a:cxn>
                  <a:cxn ang="0">
                    <a:pos x="100" y="174"/>
                  </a:cxn>
                  <a:cxn ang="0">
                    <a:pos x="252" y="159"/>
                  </a:cxn>
                  <a:cxn ang="0">
                    <a:pos x="210" y="109"/>
                  </a:cxn>
                  <a:cxn ang="0">
                    <a:pos x="154" y="109"/>
                  </a:cxn>
                  <a:cxn ang="0">
                    <a:pos x="112" y="159"/>
                  </a:cxn>
                </a:cxnLst>
                <a:rect l="0" t="0" r="r" b="b"/>
                <a:pathLst>
                  <a:path w="364" h="301">
                    <a:moveTo>
                      <a:pt x="332" y="98"/>
                    </a:moveTo>
                    <a:lnTo>
                      <a:pt x="332" y="98"/>
                    </a:lnTo>
                    <a:lnTo>
                      <a:pt x="323" y="100"/>
                    </a:lnTo>
                    <a:lnTo>
                      <a:pt x="317" y="105"/>
                    </a:lnTo>
                    <a:lnTo>
                      <a:pt x="312" y="110"/>
                    </a:lnTo>
                    <a:lnTo>
                      <a:pt x="310" y="120"/>
                    </a:lnTo>
                    <a:lnTo>
                      <a:pt x="310" y="120"/>
                    </a:lnTo>
                    <a:lnTo>
                      <a:pt x="312" y="127"/>
                    </a:lnTo>
                    <a:lnTo>
                      <a:pt x="317" y="134"/>
                    </a:lnTo>
                    <a:lnTo>
                      <a:pt x="323" y="138"/>
                    </a:lnTo>
                    <a:lnTo>
                      <a:pt x="332" y="139"/>
                    </a:lnTo>
                    <a:lnTo>
                      <a:pt x="332" y="139"/>
                    </a:lnTo>
                    <a:lnTo>
                      <a:pt x="339" y="138"/>
                    </a:lnTo>
                    <a:lnTo>
                      <a:pt x="346" y="134"/>
                    </a:lnTo>
                    <a:lnTo>
                      <a:pt x="350" y="127"/>
                    </a:lnTo>
                    <a:lnTo>
                      <a:pt x="352" y="120"/>
                    </a:lnTo>
                    <a:lnTo>
                      <a:pt x="352" y="120"/>
                    </a:lnTo>
                    <a:lnTo>
                      <a:pt x="350" y="110"/>
                    </a:lnTo>
                    <a:lnTo>
                      <a:pt x="346" y="105"/>
                    </a:lnTo>
                    <a:lnTo>
                      <a:pt x="339" y="100"/>
                    </a:lnTo>
                    <a:lnTo>
                      <a:pt x="332" y="98"/>
                    </a:lnTo>
                    <a:lnTo>
                      <a:pt x="332" y="98"/>
                    </a:lnTo>
                    <a:close/>
                    <a:moveTo>
                      <a:pt x="35" y="98"/>
                    </a:moveTo>
                    <a:lnTo>
                      <a:pt x="35" y="98"/>
                    </a:lnTo>
                    <a:lnTo>
                      <a:pt x="25" y="100"/>
                    </a:lnTo>
                    <a:lnTo>
                      <a:pt x="20" y="105"/>
                    </a:lnTo>
                    <a:lnTo>
                      <a:pt x="15" y="110"/>
                    </a:lnTo>
                    <a:lnTo>
                      <a:pt x="13" y="120"/>
                    </a:lnTo>
                    <a:lnTo>
                      <a:pt x="13" y="120"/>
                    </a:lnTo>
                    <a:lnTo>
                      <a:pt x="15" y="127"/>
                    </a:lnTo>
                    <a:lnTo>
                      <a:pt x="20" y="134"/>
                    </a:lnTo>
                    <a:lnTo>
                      <a:pt x="25" y="138"/>
                    </a:lnTo>
                    <a:lnTo>
                      <a:pt x="35" y="139"/>
                    </a:lnTo>
                    <a:lnTo>
                      <a:pt x="35" y="139"/>
                    </a:lnTo>
                    <a:lnTo>
                      <a:pt x="42" y="138"/>
                    </a:lnTo>
                    <a:lnTo>
                      <a:pt x="49" y="134"/>
                    </a:lnTo>
                    <a:lnTo>
                      <a:pt x="53" y="127"/>
                    </a:lnTo>
                    <a:lnTo>
                      <a:pt x="54" y="120"/>
                    </a:lnTo>
                    <a:lnTo>
                      <a:pt x="54" y="120"/>
                    </a:lnTo>
                    <a:lnTo>
                      <a:pt x="53" y="110"/>
                    </a:lnTo>
                    <a:lnTo>
                      <a:pt x="49" y="105"/>
                    </a:lnTo>
                    <a:lnTo>
                      <a:pt x="42" y="100"/>
                    </a:lnTo>
                    <a:lnTo>
                      <a:pt x="35" y="98"/>
                    </a:lnTo>
                    <a:lnTo>
                      <a:pt x="35" y="98"/>
                    </a:lnTo>
                    <a:close/>
                    <a:moveTo>
                      <a:pt x="270" y="60"/>
                    </a:moveTo>
                    <a:lnTo>
                      <a:pt x="270" y="60"/>
                    </a:lnTo>
                    <a:lnTo>
                      <a:pt x="263" y="62"/>
                    </a:lnTo>
                    <a:lnTo>
                      <a:pt x="258" y="63"/>
                    </a:lnTo>
                    <a:lnTo>
                      <a:pt x="252" y="65"/>
                    </a:lnTo>
                    <a:lnTo>
                      <a:pt x="248" y="69"/>
                    </a:lnTo>
                    <a:lnTo>
                      <a:pt x="245" y="74"/>
                    </a:lnTo>
                    <a:lnTo>
                      <a:pt x="241" y="80"/>
                    </a:lnTo>
                    <a:lnTo>
                      <a:pt x="239" y="85"/>
                    </a:lnTo>
                    <a:lnTo>
                      <a:pt x="239" y="91"/>
                    </a:lnTo>
                    <a:lnTo>
                      <a:pt x="239" y="91"/>
                    </a:lnTo>
                    <a:lnTo>
                      <a:pt x="239" y="98"/>
                    </a:lnTo>
                    <a:lnTo>
                      <a:pt x="241" y="103"/>
                    </a:lnTo>
                    <a:lnTo>
                      <a:pt x="245" y="109"/>
                    </a:lnTo>
                    <a:lnTo>
                      <a:pt x="248" y="112"/>
                    </a:lnTo>
                    <a:lnTo>
                      <a:pt x="252" y="116"/>
                    </a:lnTo>
                    <a:lnTo>
                      <a:pt x="258" y="120"/>
                    </a:lnTo>
                    <a:lnTo>
                      <a:pt x="263" y="121"/>
                    </a:lnTo>
                    <a:lnTo>
                      <a:pt x="270" y="121"/>
                    </a:lnTo>
                    <a:lnTo>
                      <a:pt x="270" y="121"/>
                    </a:lnTo>
                    <a:lnTo>
                      <a:pt x="276" y="121"/>
                    </a:lnTo>
                    <a:lnTo>
                      <a:pt x="281" y="120"/>
                    </a:lnTo>
                    <a:lnTo>
                      <a:pt x="287" y="116"/>
                    </a:lnTo>
                    <a:lnTo>
                      <a:pt x="292" y="112"/>
                    </a:lnTo>
                    <a:lnTo>
                      <a:pt x="296" y="109"/>
                    </a:lnTo>
                    <a:lnTo>
                      <a:pt x="297" y="103"/>
                    </a:lnTo>
                    <a:lnTo>
                      <a:pt x="299" y="98"/>
                    </a:lnTo>
                    <a:lnTo>
                      <a:pt x="301" y="91"/>
                    </a:lnTo>
                    <a:lnTo>
                      <a:pt x="301" y="91"/>
                    </a:lnTo>
                    <a:lnTo>
                      <a:pt x="299" y="85"/>
                    </a:lnTo>
                    <a:lnTo>
                      <a:pt x="297" y="80"/>
                    </a:lnTo>
                    <a:lnTo>
                      <a:pt x="296" y="74"/>
                    </a:lnTo>
                    <a:lnTo>
                      <a:pt x="292" y="69"/>
                    </a:lnTo>
                    <a:lnTo>
                      <a:pt x="287" y="65"/>
                    </a:lnTo>
                    <a:lnTo>
                      <a:pt x="281" y="63"/>
                    </a:lnTo>
                    <a:lnTo>
                      <a:pt x="276" y="62"/>
                    </a:lnTo>
                    <a:lnTo>
                      <a:pt x="270" y="60"/>
                    </a:lnTo>
                    <a:lnTo>
                      <a:pt x="270" y="60"/>
                    </a:lnTo>
                    <a:close/>
                    <a:moveTo>
                      <a:pt x="364" y="248"/>
                    </a:moveTo>
                    <a:lnTo>
                      <a:pt x="330" y="248"/>
                    </a:lnTo>
                    <a:lnTo>
                      <a:pt x="330" y="183"/>
                    </a:lnTo>
                    <a:lnTo>
                      <a:pt x="330" y="183"/>
                    </a:lnTo>
                    <a:lnTo>
                      <a:pt x="330" y="176"/>
                    </a:lnTo>
                    <a:lnTo>
                      <a:pt x="328" y="167"/>
                    </a:lnTo>
                    <a:lnTo>
                      <a:pt x="321" y="152"/>
                    </a:lnTo>
                    <a:lnTo>
                      <a:pt x="321" y="152"/>
                    </a:lnTo>
                    <a:lnTo>
                      <a:pt x="332" y="150"/>
                    </a:lnTo>
                    <a:lnTo>
                      <a:pt x="332" y="150"/>
                    </a:lnTo>
                    <a:lnTo>
                      <a:pt x="337" y="152"/>
                    </a:lnTo>
                    <a:lnTo>
                      <a:pt x="345" y="154"/>
                    </a:lnTo>
                    <a:lnTo>
                      <a:pt x="350" y="158"/>
                    </a:lnTo>
                    <a:lnTo>
                      <a:pt x="355" y="161"/>
                    </a:lnTo>
                    <a:lnTo>
                      <a:pt x="359" y="167"/>
                    </a:lnTo>
                    <a:lnTo>
                      <a:pt x="363" y="172"/>
                    </a:lnTo>
                    <a:lnTo>
                      <a:pt x="364" y="178"/>
                    </a:lnTo>
                    <a:lnTo>
                      <a:pt x="364" y="185"/>
                    </a:lnTo>
                    <a:lnTo>
                      <a:pt x="364" y="248"/>
                    </a:lnTo>
                    <a:close/>
                    <a:moveTo>
                      <a:pt x="96" y="60"/>
                    </a:moveTo>
                    <a:lnTo>
                      <a:pt x="96" y="60"/>
                    </a:lnTo>
                    <a:lnTo>
                      <a:pt x="89" y="62"/>
                    </a:lnTo>
                    <a:lnTo>
                      <a:pt x="83" y="63"/>
                    </a:lnTo>
                    <a:lnTo>
                      <a:pt x="78" y="65"/>
                    </a:lnTo>
                    <a:lnTo>
                      <a:pt x="74" y="69"/>
                    </a:lnTo>
                    <a:lnTo>
                      <a:pt x="71" y="74"/>
                    </a:lnTo>
                    <a:lnTo>
                      <a:pt x="67" y="80"/>
                    </a:lnTo>
                    <a:lnTo>
                      <a:pt x="65" y="85"/>
                    </a:lnTo>
                    <a:lnTo>
                      <a:pt x="65" y="91"/>
                    </a:lnTo>
                    <a:lnTo>
                      <a:pt x="65" y="91"/>
                    </a:lnTo>
                    <a:lnTo>
                      <a:pt x="65" y="98"/>
                    </a:lnTo>
                    <a:lnTo>
                      <a:pt x="67" y="103"/>
                    </a:lnTo>
                    <a:lnTo>
                      <a:pt x="71" y="109"/>
                    </a:lnTo>
                    <a:lnTo>
                      <a:pt x="74" y="112"/>
                    </a:lnTo>
                    <a:lnTo>
                      <a:pt x="78" y="116"/>
                    </a:lnTo>
                    <a:lnTo>
                      <a:pt x="83" y="120"/>
                    </a:lnTo>
                    <a:lnTo>
                      <a:pt x="89" y="121"/>
                    </a:lnTo>
                    <a:lnTo>
                      <a:pt x="96" y="121"/>
                    </a:lnTo>
                    <a:lnTo>
                      <a:pt x="96" y="121"/>
                    </a:lnTo>
                    <a:lnTo>
                      <a:pt x="102" y="121"/>
                    </a:lnTo>
                    <a:lnTo>
                      <a:pt x="107" y="120"/>
                    </a:lnTo>
                    <a:lnTo>
                      <a:pt x="112" y="116"/>
                    </a:lnTo>
                    <a:lnTo>
                      <a:pt x="118" y="112"/>
                    </a:lnTo>
                    <a:lnTo>
                      <a:pt x="122" y="109"/>
                    </a:lnTo>
                    <a:lnTo>
                      <a:pt x="123" y="103"/>
                    </a:lnTo>
                    <a:lnTo>
                      <a:pt x="125" y="98"/>
                    </a:lnTo>
                    <a:lnTo>
                      <a:pt x="127" y="91"/>
                    </a:lnTo>
                    <a:lnTo>
                      <a:pt x="127" y="91"/>
                    </a:lnTo>
                    <a:lnTo>
                      <a:pt x="125" y="85"/>
                    </a:lnTo>
                    <a:lnTo>
                      <a:pt x="123" y="80"/>
                    </a:lnTo>
                    <a:lnTo>
                      <a:pt x="122" y="74"/>
                    </a:lnTo>
                    <a:lnTo>
                      <a:pt x="118" y="69"/>
                    </a:lnTo>
                    <a:lnTo>
                      <a:pt x="112" y="65"/>
                    </a:lnTo>
                    <a:lnTo>
                      <a:pt x="107" y="63"/>
                    </a:lnTo>
                    <a:lnTo>
                      <a:pt x="102" y="62"/>
                    </a:lnTo>
                    <a:lnTo>
                      <a:pt x="96" y="60"/>
                    </a:lnTo>
                    <a:lnTo>
                      <a:pt x="96" y="60"/>
                    </a:lnTo>
                    <a:close/>
                    <a:moveTo>
                      <a:pt x="35" y="150"/>
                    </a:moveTo>
                    <a:lnTo>
                      <a:pt x="35" y="150"/>
                    </a:lnTo>
                    <a:lnTo>
                      <a:pt x="44" y="152"/>
                    </a:lnTo>
                    <a:lnTo>
                      <a:pt x="44" y="152"/>
                    </a:lnTo>
                    <a:lnTo>
                      <a:pt x="38" y="167"/>
                    </a:lnTo>
                    <a:lnTo>
                      <a:pt x="36" y="176"/>
                    </a:lnTo>
                    <a:lnTo>
                      <a:pt x="35" y="183"/>
                    </a:lnTo>
                    <a:lnTo>
                      <a:pt x="35" y="248"/>
                    </a:lnTo>
                    <a:lnTo>
                      <a:pt x="0" y="248"/>
                    </a:lnTo>
                    <a:lnTo>
                      <a:pt x="0" y="185"/>
                    </a:lnTo>
                    <a:lnTo>
                      <a:pt x="0" y="185"/>
                    </a:lnTo>
                    <a:lnTo>
                      <a:pt x="0" y="178"/>
                    </a:lnTo>
                    <a:lnTo>
                      <a:pt x="2" y="172"/>
                    </a:lnTo>
                    <a:lnTo>
                      <a:pt x="6" y="167"/>
                    </a:lnTo>
                    <a:lnTo>
                      <a:pt x="9" y="161"/>
                    </a:lnTo>
                    <a:lnTo>
                      <a:pt x="15" y="158"/>
                    </a:lnTo>
                    <a:lnTo>
                      <a:pt x="20" y="154"/>
                    </a:lnTo>
                    <a:lnTo>
                      <a:pt x="27" y="152"/>
                    </a:lnTo>
                    <a:lnTo>
                      <a:pt x="35" y="150"/>
                    </a:lnTo>
                    <a:lnTo>
                      <a:pt x="35" y="150"/>
                    </a:lnTo>
                    <a:close/>
                    <a:moveTo>
                      <a:pt x="183" y="0"/>
                    </a:moveTo>
                    <a:lnTo>
                      <a:pt x="183" y="0"/>
                    </a:lnTo>
                    <a:lnTo>
                      <a:pt x="174" y="0"/>
                    </a:lnTo>
                    <a:lnTo>
                      <a:pt x="165" y="4"/>
                    </a:lnTo>
                    <a:lnTo>
                      <a:pt x="158" y="7"/>
                    </a:lnTo>
                    <a:lnTo>
                      <a:pt x="151" y="13"/>
                    </a:lnTo>
                    <a:lnTo>
                      <a:pt x="145" y="20"/>
                    </a:lnTo>
                    <a:lnTo>
                      <a:pt x="141" y="27"/>
                    </a:lnTo>
                    <a:lnTo>
                      <a:pt x="138" y="36"/>
                    </a:lnTo>
                    <a:lnTo>
                      <a:pt x="138" y="45"/>
                    </a:lnTo>
                    <a:lnTo>
                      <a:pt x="138" y="45"/>
                    </a:lnTo>
                    <a:lnTo>
                      <a:pt x="138" y="54"/>
                    </a:lnTo>
                    <a:lnTo>
                      <a:pt x="141" y="62"/>
                    </a:lnTo>
                    <a:lnTo>
                      <a:pt x="145" y="71"/>
                    </a:lnTo>
                    <a:lnTo>
                      <a:pt x="151" y="76"/>
                    </a:lnTo>
                    <a:lnTo>
                      <a:pt x="158" y="81"/>
                    </a:lnTo>
                    <a:lnTo>
                      <a:pt x="165" y="87"/>
                    </a:lnTo>
                    <a:lnTo>
                      <a:pt x="174" y="89"/>
                    </a:lnTo>
                    <a:lnTo>
                      <a:pt x="183" y="91"/>
                    </a:lnTo>
                    <a:lnTo>
                      <a:pt x="183" y="91"/>
                    </a:lnTo>
                    <a:lnTo>
                      <a:pt x="192" y="89"/>
                    </a:lnTo>
                    <a:lnTo>
                      <a:pt x="200" y="87"/>
                    </a:lnTo>
                    <a:lnTo>
                      <a:pt x="209" y="81"/>
                    </a:lnTo>
                    <a:lnTo>
                      <a:pt x="214" y="76"/>
                    </a:lnTo>
                    <a:lnTo>
                      <a:pt x="219" y="71"/>
                    </a:lnTo>
                    <a:lnTo>
                      <a:pt x="225" y="62"/>
                    </a:lnTo>
                    <a:lnTo>
                      <a:pt x="227" y="54"/>
                    </a:lnTo>
                    <a:lnTo>
                      <a:pt x="229" y="45"/>
                    </a:lnTo>
                    <a:lnTo>
                      <a:pt x="229" y="45"/>
                    </a:lnTo>
                    <a:lnTo>
                      <a:pt x="227" y="36"/>
                    </a:lnTo>
                    <a:lnTo>
                      <a:pt x="225" y="27"/>
                    </a:lnTo>
                    <a:lnTo>
                      <a:pt x="219" y="20"/>
                    </a:lnTo>
                    <a:lnTo>
                      <a:pt x="214" y="13"/>
                    </a:lnTo>
                    <a:lnTo>
                      <a:pt x="209" y="7"/>
                    </a:lnTo>
                    <a:lnTo>
                      <a:pt x="200" y="4"/>
                    </a:lnTo>
                    <a:lnTo>
                      <a:pt x="192" y="0"/>
                    </a:lnTo>
                    <a:lnTo>
                      <a:pt x="183" y="0"/>
                    </a:lnTo>
                    <a:lnTo>
                      <a:pt x="183" y="0"/>
                    </a:lnTo>
                    <a:close/>
                    <a:moveTo>
                      <a:pt x="319" y="272"/>
                    </a:moveTo>
                    <a:lnTo>
                      <a:pt x="265" y="272"/>
                    </a:lnTo>
                    <a:lnTo>
                      <a:pt x="265" y="174"/>
                    </a:lnTo>
                    <a:lnTo>
                      <a:pt x="265" y="174"/>
                    </a:lnTo>
                    <a:lnTo>
                      <a:pt x="265" y="163"/>
                    </a:lnTo>
                    <a:lnTo>
                      <a:pt x="263" y="154"/>
                    </a:lnTo>
                    <a:lnTo>
                      <a:pt x="259" y="145"/>
                    </a:lnTo>
                    <a:lnTo>
                      <a:pt x="256" y="136"/>
                    </a:lnTo>
                    <a:lnTo>
                      <a:pt x="256" y="136"/>
                    </a:lnTo>
                    <a:lnTo>
                      <a:pt x="263" y="134"/>
                    </a:lnTo>
                    <a:lnTo>
                      <a:pt x="270" y="134"/>
                    </a:lnTo>
                    <a:lnTo>
                      <a:pt x="270" y="134"/>
                    </a:lnTo>
                    <a:lnTo>
                      <a:pt x="279" y="136"/>
                    </a:lnTo>
                    <a:lnTo>
                      <a:pt x="288" y="138"/>
                    </a:lnTo>
                    <a:lnTo>
                      <a:pt x="297" y="143"/>
                    </a:lnTo>
                    <a:lnTo>
                      <a:pt x="305" y="149"/>
                    </a:lnTo>
                    <a:lnTo>
                      <a:pt x="310" y="156"/>
                    </a:lnTo>
                    <a:lnTo>
                      <a:pt x="316" y="165"/>
                    </a:lnTo>
                    <a:lnTo>
                      <a:pt x="317" y="174"/>
                    </a:lnTo>
                    <a:lnTo>
                      <a:pt x="319" y="183"/>
                    </a:lnTo>
                    <a:lnTo>
                      <a:pt x="319" y="272"/>
                    </a:lnTo>
                    <a:close/>
                    <a:moveTo>
                      <a:pt x="100" y="174"/>
                    </a:moveTo>
                    <a:lnTo>
                      <a:pt x="100" y="272"/>
                    </a:lnTo>
                    <a:lnTo>
                      <a:pt x="45" y="272"/>
                    </a:lnTo>
                    <a:lnTo>
                      <a:pt x="45" y="183"/>
                    </a:lnTo>
                    <a:lnTo>
                      <a:pt x="45" y="183"/>
                    </a:lnTo>
                    <a:lnTo>
                      <a:pt x="47" y="174"/>
                    </a:lnTo>
                    <a:lnTo>
                      <a:pt x="51" y="165"/>
                    </a:lnTo>
                    <a:lnTo>
                      <a:pt x="54" y="156"/>
                    </a:lnTo>
                    <a:lnTo>
                      <a:pt x="60" y="149"/>
                    </a:lnTo>
                    <a:lnTo>
                      <a:pt x="67" y="143"/>
                    </a:lnTo>
                    <a:lnTo>
                      <a:pt x="76" y="138"/>
                    </a:lnTo>
                    <a:lnTo>
                      <a:pt x="85" y="136"/>
                    </a:lnTo>
                    <a:lnTo>
                      <a:pt x="96" y="134"/>
                    </a:lnTo>
                    <a:lnTo>
                      <a:pt x="96" y="134"/>
                    </a:lnTo>
                    <a:lnTo>
                      <a:pt x="103" y="134"/>
                    </a:lnTo>
                    <a:lnTo>
                      <a:pt x="109" y="136"/>
                    </a:lnTo>
                    <a:lnTo>
                      <a:pt x="109" y="136"/>
                    </a:lnTo>
                    <a:lnTo>
                      <a:pt x="105" y="145"/>
                    </a:lnTo>
                    <a:lnTo>
                      <a:pt x="102" y="154"/>
                    </a:lnTo>
                    <a:lnTo>
                      <a:pt x="100" y="163"/>
                    </a:lnTo>
                    <a:lnTo>
                      <a:pt x="100" y="174"/>
                    </a:lnTo>
                    <a:lnTo>
                      <a:pt x="100" y="174"/>
                    </a:lnTo>
                    <a:close/>
                    <a:moveTo>
                      <a:pt x="111" y="301"/>
                    </a:moveTo>
                    <a:lnTo>
                      <a:pt x="254" y="301"/>
                    </a:lnTo>
                    <a:lnTo>
                      <a:pt x="254" y="174"/>
                    </a:lnTo>
                    <a:lnTo>
                      <a:pt x="254" y="174"/>
                    </a:lnTo>
                    <a:lnTo>
                      <a:pt x="252" y="159"/>
                    </a:lnTo>
                    <a:lnTo>
                      <a:pt x="248" y="145"/>
                    </a:lnTo>
                    <a:lnTo>
                      <a:pt x="241" y="134"/>
                    </a:lnTo>
                    <a:lnTo>
                      <a:pt x="232" y="123"/>
                    </a:lnTo>
                    <a:lnTo>
                      <a:pt x="223" y="114"/>
                    </a:lnTo>
                    <a:lnTo>
                      <a:pt x="210" y="109"/>
                    </a:lnTo>
                    <a:lnTo>
                      <a:pt x="198" y="103"/>
                    </a:lnTo>
                    <a:lnTo>
                      <a:pt x="183" y="101"/>
                    </a:lnTo>
                    <a:lnTo>
                      <a:pt x="183" y="101"/>
                    </a:lnTo>
                    <a:lnTo>
                      <a:pt x="169" y="103"/>
                    </a:lnTo>
                    <a:lnTo>
                      <a:pt x="154" y="109"/>
                    </a:lnTo>
                    <a:lnTo>
                      <a:pt x="143" y="114"/>
                    </a:lnTo>
                    <a:lnTo>
                      <a:pt x="132" y="123"/>
                    </a:lnTo>
                    <a:lnTo>
                      <a:pt x="123" y="134"/>
                    </a:lnTo>
                    <a:lnTo>
                      <a:pt x="116" y="145"/>
                    </a:lnTo>
                    <a:lnTo>
                      <a:pt x="112" y="159"/>
                    </a:lnTo>
                    <a:lnTo>
                      <a:pt x="111" y="174"/>
                    </a:lnTo>
                    <a:lnTo>
                      <a:pt x="111" y="301"/>
                    </a:lnTo>
                    <a:close/>
                  </a:path>
                </a:pathLst>
              </a:custGeom>
              <a:solidFill>
                <a:schemeClr val="bg1"/>
              </a:solidFill>
              <a:ln w="9525">
                <a:noFill/>
                <a:round/>
                <a:headEnd/>
                <a:tailEnd/>
              </a:ln>
            </p:spPr>
            <p:txBody>
              <a:bodyPr vert="horz" wrap="square" lIns="67189" tIns="33594" rIns="67189" bIns="33594" numCol="1" anchor="t" anchorCtr="0" compatLnSpc="1">
                <a:prstTxWarp prst="textNoShape">
                  <a:avLst/>
                </a:prstTxWarp>
              </a:bodyPr>
              <a:lstStyle/>
              <a:p>
                <a:endParaRPr lang="en-US" sz="975">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grpSp>
        <p:nvGrpSpPr>
          <p:cNvPr id="46" name="Group 93">
            <a:extLst>
              <a:ext uri="{FF2B5EF4-FFF2-40B4-BE49-F238E27FC236}">
                <a16:creationId xmlns:a16="http://schemas.microsoft.com/office/drawing/2014/main" id="{CE8984F4-4235-4C2E-82A1-2F5CDB45228C}"/>
              </a:ext>
            </a:extLst>
          </p:cNvPr>
          <p:cNvGrpSpPr/>
          <p:nvPr/>
        </p:nvGrpSpPr>
        <p:grpSpPr>
          <a:xfrm flipH="1">
            <a:off x="6326175" y="2245768"/>
            <a:ext cx="3642520" cy="702700"/>
            <a:chOff x="357158" y="1357304"/>
            <a:chExt cx="3636592" cy="717251"/>
          </a:xfrm>
        </p:grpSpPr>
        <p:grpSp>
          <p:nvGrpSpPr>
            <p:cNvPr id="47" name="Group 89">
              <a:extLst>
                <a:ext uri="{FF2B5EF4-FFF2-40B4-BE49-F238E27FC236}">
                  <a16:creationId xmlns:a16="http://schemas.microsoft.com/office/drawing/2014/main" id="{B55AE01F-41F7-4535-A2DD-430B2E492640}"/>
                </a:ext>
              </a:extLst>
            </p:cNvPr>
            <p:cNvGrpSpPr/>
            <p:nvPr/>
          </p:nvGrpSpPr>
          <p:grpSpPr>
            <a:xfrm>
              <a:off x="357158" y="1357304"/>
              <a:ext cx="2666989" cy="717251"/>
              <a:chOff x="357158" y="1357304"/>
              <a:chExt cx="2666989" cy="717251"/>
            </a:xfrm>
          </p:grpSpPr>
          <p:sp>
            <p:nvSpPr>
              <p:cNvPr id="57" name="Rectangle 29">
                <a:extLst>
                  <a:ext uri="{FF2B5EF4-FFF2-40B4-BE49-F238E27FC236}">
                    <a16:creationId xmlns:a16="http://schemas.microsoft.com/office/drawing/2014/main" id="{E12AAA60-CCE9-426F-B10F-6AF921E1446F}"/>
                  </a:ext>
                </a:extLst>
              </p:cNvPr>
              <p:cNvSpPr/>
              <p:nvPr/>
            </p:nvSpPr>
            <p:spPr>
              <a:xfrm>
                <a:off x="357158" y="1643057"/>
                <a:ext cx="2643206" cy="431498"/>
              </a:xfrm>
              <a:prstGeom prst="rect">
                <a:avLst/>
              </a:prstGeom>
            </p:spPr>
            <p:txBody>
              <a:bodyPr wrap="square">
                <a:spAutoFit/>
              </a:bodyPr>
              <a:lstStyle/>
              <a:p>
                <a:pPr>
                  <a:lnSpc>
                    <a:spcPct val="125000"/>
                  </a:lnSpc>
                </a:pPr>
                <a:r>
                  <a:rPr lang="zh-CN" altLang="en-US" sz="900" dirty="0">
                    <a:latin typeface="微软雅黑" panose="020B0503020204020204" pitchFamily="34" charset="-122"/>
                    <a:ea typeface="微软雅黑" panose="020B0503020204020204" pitchFamily="34" charset="-122"/>
                  </a:rPr>
                  <a:t>您的内容打在这里，在此框中选择粘贴，并选择只保留文字。</a:t>
                </a:r>
                <a:endParaRPr lang="en-US" altLang="zh-CN" sz="900" dirty="0">
                  <a:latin typeface="微软雅黑" panose="020B0503020204020204" pitchFamily="34" charset="-122"/>
                  <a:ea typeface="微软雅黑" panose="020B0503020204020204" pitchFamily="34" charset="-122"/>
                </a:endParaRPr>
              </a:p>
            </p:txBody>
          </p:sp>
          <p:sp>
            <p:nvSpPr>
              <p:cNvPr id="58" name="Rectangle 30">
                <a:extLst>
                  <a:ext uri="{FF2B5EF4-FFF2-40B4-BE49-F238E27FC236}">
                    <a16:creationId xmlns:a16="http://schemas.microsoft.com/office/drawing/2014/main" id="{4EAD68B6-2BCB-4353-B614-C7AB857B1653}"/>
                  </a:ext>
                </a:extLst>
              </p:cNvPr>
              <p:cNvSpPr/>
              <p:nvPr/>
            </p:nvSpPr>
            <p:spPr>
              <a:xfrm>
                <a:off x="1636285" y="1357304"/>
                <a:ext cx="1387862" cy="278939"/>
              </a:xfrm>
              <a:prstGeom prst="rect">
                <a:avLst/>
              </a:prstGeom>
            </p:spPr>
            <p:txBody>
              <a:bodyPr wrap="none">
                <a:spAutoFit/>
              </a:bodyPr>
              <a:lstStyle/>
              <a:p>
                <a:pPr algn="r"/>
                <a:r>
                  <a:rPr lang="zh-CN" altLang="en-US" sz="1176" dirty="0">
                    <a:solidFill>
                      <a:srgbClr val="5F0808"/>
                    </a:solidFill>
                    <a:latin typeface="微软雅黑" panose="020B0503020204020204" pitchFamily="34" charset="-122"/>
                    <a:ea typeface="微软雅黑" panose="020B0503020204020204" pitchFamily="34" charset="-122"/>
                    <a:cs typeface="Open Sans" pitchFamily="34" charset="0"/>
                  </a:rPr>
                  <a:t>点击此处输入标题</a:t>
                </a:r>
                <a:endParaRPr lang="en-US" sz="1176" dirty="0">
                  <a:solidFill>
                    <a:srgbClr val="5F0808"/>
                  </a:solidFill>
                  <a:latin typeface="微软雅黑" panose="020B0503020204020204" pitchFamily="34" charset="-122"/>
                  <a:ea typeface="微软雅黑" panose="020B0503020204020204" pitchFamily="34" charset="-122"/>
                  <a:cs typeface="Open Sans" pitchFamily="34" charset="0"/>
                </a:endParaRPr>
              </a:p>
            </p:txBody>
          </p:sp>
        </p:grpSp>
        <p:grpSp>
          <p:nvGrpSpPr>
            <p:cNvPr id="54" name="Group 83">
              <a:extLst>
                <a:ext uri="{FF2B5EF4-FFF2-40B4-BE49-F238E27FC236}">
                  <a16:creationId xmlns:a16="http://schemas.microsoft.com/office/drawing/2014/main" id="{64764FA5-2D29-40D8-86DD-47CC52ED8645}"/>
                </a:ext>
              </a:extLst>
            </p:cNvPr>
            <p:cNvGrpSpPr/>
            <p:nvPr/>
          </p:nvGrpSpPr>
          <p:grpSpPr>
            <a:xfrm>
              <a:off x="3357554" y="1428742"/>
              <a:ext cx="636196" cy="636164"/>
              <a:chOff x="3357554" y="1428742"/>
              <a:chExt cx="636196" cy="636164"/>
            </a:xfrm>
          </p:grpSpPr>
          <p:sp>
            <p:nvSpPr>
              <p:cNvPr id="55" name="Rectangle 13">
                <a:extLst>
                  <a:ext uri="{FF2B5EF4-FFF2-40B4-BE49-F238E27FC236}">
                    <a16:creationId xmlns:a16="http://schemas.microsoft.com/office/drawing/2014/main" id="{C1E96287-D98C-4203-9576-31AAB4189AA6}"/>
                  </a:ext>
                </a:extLst>
              </p:cNvPr>
              <p:cNvSpPr/>
              <p:nvPr/>
            </p:nvSpPr>
            <p:spPr>
              <a:xfrm>
                <a:off x="3357554" y="1428742"/>
                <a:ext cx="636196" cy="636164"/>
              </a:xfrm>
              <a:prstGeom prst="rect">
                <a:avLst/>
              </a:prstGeom>
              <a:solidFill>
                <a:srgbClr val="5F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6" name="Freeform 100">
                <a:extLst>
                  <a:ext uri="{FF2B5EF4-FFF2-40B4-BE49-F238E27FC236}">
                    <a16:creationId xmlns:a16="http://schemas.microsoft.com/office/drawing/2014/main" id="{CF92BAA5-2C1C-4F0C-88D7-D8F823EABE2B}"/>
                  </a:ext>
                </a:extLst>
              </p:cNvPr>
              <p:cNvSpPr>
                <a:spLocks/>
              </p:cNvSpPr>
              <p:nvPr/>
            </p:nvSpPr>
            <p:spPr bwMode="auto">
              <a:xfrm>
                <a:off x="3500430" y="1571618"/>
                <a:ext cx="303570" cy="342050"/>
              </a:xfrm>
              <a:custGeom>
                <a:avLst/>
                <a:gdLst/>
                <a:ahLst/>
                <a:cxnLst>
                  <a:cxn ang="0">
                    <a:pos x="230" y="212"/>
                  </a:cxn>
                  <a:cxn ang="0">
                    <a:pos x="212" y="216"/>
                  </a:cxn>
                  <a:cxn ang="0">
                    <a:pos x="197" y="223"/>
                  </a:cxn>
                  <a:cxn ang="0">
                    <a:pos x="105" y="169"/>
                  </a:cxn>
                  <a:cxn ang="0">
                    <a:pos x="105" y="160"/>
                  </a:cxn>
                  <a:cxn ang="0">
                    <a:pos x="197" y="96"/>
                  </a:cxn>
                  <a:cxn ang="0">
                    <a:pos x="204" y="100"/>
                  </a:cxn>
                  <a:cxn ang="0">
                    <a:pos x="221" y="105"/>
                  </a:cxn>
                  <a:cxn ang="0">
                    <a:pos x="230" y="107"/>
                  </a:cxn>
                  <a:cxn ang="0">
                    <a:pos x="250" y="102"/>
                  </a:cxn>
                  <a:cxn ang="0">
                    <a:pos x="266" y="91"/>
                  </a:cxn>
                  <a:cxn ang="0">
                    <a:pos x="277" y="75"/>
                  </a:cxn>
                  <a:cxn ang="0">
                    <a:pos x="282" y="53"/>
                  </a:cxn>
                  <a:cxn ang="0">
                    <a:pos x="281" y="44"/>
                  </a:cxn>
                  <a:cxn ang="0">
                    <a:pos x="273" y="24"/>
                  </a:cxn>
                  <a:cxn ang="0">
                    <a:pos x="259" y="9"/>
                  </a:cxn>
                  <a:cxn ang="0">
                    <a:pos x="239" y="2"/>
                  </a:cxn>
                  <a:cxn ang="0">
                    <a:pos x="230" y="0"/>
                  </a:cxn>
                  <a:cxn ang="0">
                    <a:pos x="208" y="4"/>
                  </a:cxn>
                  <a:cxn ang="0">
                    <a:pos x="192" y="17"/>
                  </a:cxn>
                  <a:cxn ang="0">
                    <a:pos x="181" y="33"/>
                  </a:cxn>
                  <a:cxn ang="0">
                    <a:pos x="175" y="53"/>
                  </a:cxn>
                  <a:cxn ang="0">
                    <a:pos x="177" y="62"/>
                  </a:cxn>
                  <a:cxn ang="0">
                    <a:pos x="85" y="118"/>
                  </a:cxn>
                  <a:cxn ang="0">
                    <a:pos x="68" y="109"/>
                  </a:cxn>
                  <a:cxn ang="0">
                    <a:pos x="52" y="107"/>
                  </a:cxn>
                  <a:cxn ang="0">
                    <a:pos x="41" y="107"/>
                  </a:cxn>
                  <a:cxn ang="0">
                    <a:pos x="23" y="116"/>
                  </a:cxn>
                  <a:cxn ang="0">
                    <a:pos x="9" y="131"/>
                  </a:cxn>
                  <a:cxn ang="0">
                    <a:pos x="0" y="149"/>
                  </a:cxn>
                  <a:cxn ang="0">
                    <a:pos x="0" y="160"/>
                  </a:cxn>
                  <a:cxn ang="0">
                    <a:pos x="3" y="180"/>
                  </a:cxn>
                  <a:cxn ang="0">
                    <a:pos x="14" y="198"/>
                  </a:cxn>
                  <a:cxn ang="0">
                    <a:pos x="30" y="209"/>
                  </a:cxn>
                  <a:cxn ang="0">
                    <a:pos x="52" y="212"/>
                  </a:cxn>
                  <a:cxn ang="0">
                    <a:pos x="61" y="212"/>
                  </a:cxn>
                  <a:cxn ang="0">
                    <a:pos x="78" y="207"/>
                  </a:cxn>
                  <a:cxn ang="0">
                    <a:pos x="177" y="258"/>
                  </a:cxn>
                  <a:cxn ang="0">
                    <a:pos x="175" y="267"/>
                  </a:cxn>
                  <a:cxn ang="0">
                    <a:pos x="177" y="278"/>
                  </a:cxn>
                  <a:cxn ang="0">
                    <a:pos x="184" y="296"/>
                  </a:cxn>
                  <a:cxn ang="0">
                    <a:pos x="199" y="310"/>
                  </a:cxn>
                  <a:cxn ang="0">
                    <a:pos x="219" y="318"/>
                  </a:cxn>
                  <a:cxn ang="0">
                    <a:pos x="230" y="319"/>
                  </a:cxn>
                  <a:cxn ang="0">
                    <a:pos x="250" y="316"/>
                  </a:cxn>
                  <a:cxn ang="0">
                    <a:pos x="266" y="303"/>
                  </a:cxn>
                  <a:cxn ang="0">
                    <a:pos x="277" y="287"/>
                  </a:cxn>
                  <a:cxn ang="0">
                    <a:pos x="282" y="267"/>
                  </a:cxn>
                  <a:cxn ang="0">
                    <a:pos x="281" y="256"/>
                  </a:cxn>
                  <a:cxn ang="0">
                    <a:pos x="273" y="236"/>
                  </a:cxn>
                  <a:cxn ang="0">
                    <a:pos x="259" y="221"/>
                  </a:cxn>
                  <a:cxn ang="0">
                    <a:pos x="239" y="214"/>
                  </a:cxn>
                  <a:cxn ang="0">
                    <a:pos x="230" y="212"/>
                  </a:cxn>
                </a:cxnLst>
                <a:rect l="0" t="0" r="r" b="b"/>
                <a:pathLst>
                  <a:path w="282" h="319">
                    <a:moveTo>
                      <a:pt x="230" y="212"/>
                    </a:moveTo>
                    <a:lnTo>
                      <a:pt x="230" y="212"/>
                    </a:lnTo>
                    <a:lnTo>
                      <a:pt x="221" y="214"/>
                    </a:lnTo>
                    <a:lnTo>
                      <a:pt x="212" y="216"/>
                    </a:lnTo>
                    <a:lnTo>
                      <a:pt x="204" y="220"/>
                    </a:lnTo>
                    <a:lnTo>
                      <a:pt x="197" y="223"/>
                    </a:lnTo>
                    <a:lnTo>
                      <a:pt x="105" y="169"/>
                    </a:lnTo>
                    <a:lnTo>
                      <a:pt x="105" y="169"/>
                    </a:lnTo>
                    <a:lnTo>
                      <a:pt x="105" y="160"/>
                    </a:lnTo>
                    <a:lnTo>
                      <a:pt x="105" y="160"/>
                    </a:lnTo>
                    <a:lnTo>
                      <a:pt x="105" y="151"/>
                    </a:lnTo>
                    <a:lnTo>
                      <a:pt x="197" y="96"/>
                    </a:lnTo>
                    <a:lnTo>
                      <a:pt x="197" y="96"/>
                    </a:lnTo>
                    <a:lnTo>
                      <a:pt x="204" y="100"/>
                    </a:lnTo>
                    <a:lnTo>
                      <a:pt x="212" y="104"/>
                    </a:lnTo>
                    <a:lnTo>
                      <a:pt x="221" y="105"/>
                    </a:lnTo>
                    <a:lnTo>
                      <a:pt x="230" y="107"/>
                    </a:lnTo>
                    <a:lnTo>
                      <a:pt x="230" y="107"/>
                    </a:lnTo>
                    <a:lnTo>
                      <a:pt x="239" y="105"/>
                    </a:lnTo>
                    <a:lnTo>
                      <a:pt x="250" y="102"/>
                    </a:lnTo>
                    <a:lnTo>
                      <a:pt x="259" y="98"/>
                    </a:lnTo>
                    <a:lnTo>
                      <a:pt x="266" y="91"/>
                    </a:lnTo>
                    <a:lnTo>
                      <a:pt x="273" y="84"/>
                    </a:lnTo>
                    <a:lnTo>
                      <a:pt x="277" y="75"/>
                    </a:lnTo>
                    <a:lnTo>
                      <a:pt x="281" y="64"/>
                    </a:lnTo>
                    <a:lnTo>
                      <a:pt x="282" y="53"/>
                    </a:lnTo>
                    <a:lnTo>
                      <a:pt x="282" y="53"/>
                    </a:lnTo>
                    <a:lnTo>
                      <a:pt x="281" y="44"/>
                    </a:lnTo>
                    <a:lnTo>
                      <a:pt x="277" y="33"/>
                    </a:lnTo>
                    <a:lnTo>
                      <a:pt x="273" y="24"/>
                    </a:lnTo>
                    <a:lnTo>
                      <a:pt x="266" y="17"/>
                    </a:lnTo>
                    <a:lnTo>
                      <a:pt x="259" y="9"/>
                    </a:lnTo>
                    <a:lnTo>
                      <a:pt x="250" y="4"/>
                    </a:lnTo>
                    <a:lnTo>
                      <a:pt x="239" y="2"/>
                    </a:lnTo>
                    <a:lnTo>
                      <a:pt x="230" y="0"/>
                    </a:lnTo>
                    <a:lnTo>
                      <a:pt x="230" y="0"/>
                    </a:lnTo>
                    <a:lnTo>
                      <a:pt x="219" y="2"/>
                    </a:lnTo>
                    <a:lnTo>
                      <a:pt x="208" y="4"/>
                    </a:lnTo>
                    <a:lnTo>
                      <a:pt x="199" y="9"/>
                    </a:lnTo>
                    <a:lnTo>
                      <a:pt x="192" y="17"/>
                    </a:lnTo>
                    <a:lnTo>
                      <a:pt x="184" y="24"/>
                    </a:lnTo>
                    <a:lnTo>
                      <a:pt x="181" y="33"/>
                    </a:lnTo>
                    <a:lnTo>
                      <a:pt x="177" y="44"/>
                    </a:lnTo>
                    <a:lnTo>
                      <a:pt x="175" y="53"/>
                    </a:lnTo>
                    <a:lnTo>
                      <a:pt x="175" y="53"/>
                    </a:lnTo>
                    <a:lnTo>
                      <a:pt x="177" y="62"/>
                    </a:lnTo>
                    <a:lnTo>
                      <a:pt x="85" y="118"/>
                    </a:lnTo>
                    <a:lnTo>
                      <a:pt x="85" y="118"/>
                    </a:lnTo>
                    <a:lnTo>
                      <a:pt x="78" y="113"/>
                    </a:lnTo>
                    <a:lnTo>
                      <a:pt x="68" y="109"/>
                    </a:lnTo>
                    <a:lnTo>
                      <a:pt x="61" y="107"/>
                    </a:lnTo>
                    <a:lnTo>
                      <a:pt x="52" y="107"/>
                    </a:lnTo>
                    <a:lnTo>
                      <a:pt x="52" y="107"/>
                    </a:lnTo>
                    <a:lnTo>
                      <a:pt x="41" y="107"/>
                    </a:lnTo>
                    <a:lnTo>
                      <a:pt x="30" y="111"/>
                    </a:lnTo>
                    <a:lnTo>
                      <a:pt x="23" y="116"/>
                    </a:lnTo>
                    <a:lnTo>
                      <a:pt x="14" y="122"/>
                    </a:lnTo>
                    <a:lnTo>
                      <a:pt x="9" y="131"/>
                    </a:lnTo>
                    <a:lnTo>
                      <a:pt x="3" y="140"/>
                    </a:lnTo>
                    <a:lnTo>
                      <a:pt x="0" y="149"/>
                    </a:lnTo>
                    <a:lnTo>
                      <a:pt x="0" y="160"/>
                    </a:lnTo>
                    <a:lnTo>
                      <a:pt x="0" y="160"/>
                    </a:lnTo>
                    <a:lnTo>
                      <a:pt x="0" y="171"/>
                    </a:lnTo>
                    <a:lnTo>
                      <a:pt x="3" y="180"/>
                    </a:lnTo>
                    <a:lnTo>
                      <a:pt x="9" y="189"/>
                    </a:lnTo>
                    <a:lnTo>
                      <a:pt x="14" y="198"/>
                    </a:lnTo>
                    <a:lnTo>
                      <a:pt x="23" y="203"/>
                    </a:lnTo>
                    <a:lnTo>
                      <a:pt x="30" y="209"/>
                    </a:lnTo>
                    <a:lnTo>
                      <a:pt x="41" y="212"/>
                    </a:lnTo>
                    <a:lnTo>
                      <a:pt x="52" y="212"/>
                    </a:lnTo>
                    <a:lnTo>
                      <a:pt x="52" y="212"/>
                    </a:lnTo>
                    <a:lnTo>
                      <a:pt x="61" y="212"/>
                    </a:lnTo>
                    <a:lnTo>
                      <a:pt x="68" y="211"/>
                    </a:lnTo>
                    <a:lnTo>
                      <a:pt x="78" y="207"/>
                    </a:lnTo>
                    <a:lnTo>
                      <a:pt x="85" y="202"/>
                    </a:lnTo>
                    <a:lnTo>
                      <a:pt x="177" y="258"/>
                    </a:lnTo>
                    <a:lnTo>
                      <a:pt x="177" y="258"/>
                    </a:lnTo>
                    <a:lnTo>
                      <a:pt x="175" y="267"/>
                    </a:lnTo>
                    <a:lnTo>
                      <a:pt x="175" y="267"/>
                    </a:lnTo>
                    <a:lnTo>
                      <a:pt x="177" y="278"/>
                    </a:lnTo>
                    <a:lnTo>
                      <a:pt x="181" y="287"/>
                    </a:lnTo>
                    <a:lnTo>
                      <a:pt x="184" y="296"/>
                    </a:lnTo>
                    <a:lnTo>
                      <a:pt x="192" y="303"/>
                    </a:lnTo>
                    <a:lnTo>
                      <a:pt x="199" y="310"/>
                    </a:lnTo>
                    <a:lnTo>
                      <a:pt x="208" y="316"/>
                    </a:lnTo>
                    <a:lnTo>
                      <a:pt x="219" y="318"/>
                    </a:lnTo>
                    <a:lnTo>
                      <a:pt x="230" y="319"/>
                    </a:lnTo>
                    <a:lnTo>
                      <a:pt x="230" y="319"/>
                    </a:lnTo>
                    <a:lnTo>
                      <a:pt x="239" y="318"/>
                    </a:lnTo>
                    <a:lnTo>
                      <a:pt x="250" y="316"/>
                    </a:lnTo>
                    <a:lnTo>
                      <a:pt x="259" y="310"/>
                    </a:lnTo>
                    <a:lnTo>
                      <a:pt x="266" y="303"/>
                    </a:lnTo>
                    <a:lnTo>
                      <a:pt x="273" y="296"/>
                    </a:lnTo>
                    <a:lnTo>
                      <a:pt x="277" y="287"/>
                    </a:lnTo>
                    <a:lnTo>
                      <a:pt x="281" y="278"/>
                    </a:lnTo>
                    <a:lnTo>
                      <a:pt x="282" y="267"/>
                    </a:lnTo>
                    <a:lnTo>
                      <a:pt x="282" y="267"/>
                    </a:lnTo>
                    <a:lnTo>
                      <a:pt x="281" y="256"/>
                    </a:lnTo>
                    <a:lnTo>
                      <a:pt x="277" y="245"/>
                    </a:lnTo>
                    <a:lnTo>
                      <a:pt x="273" y="236"/>
                    </a:lnTo>
                    <a:lnTo>
                      <a:pt x="266" y="229"/>
                    </a:lnTo>
                    <a:lnTo>
                      <a:pt x="259" y="221"/>
                    </a:lnTo>
                    <a:lnTo>
                      <a:pt x="250" y="218"/>
                    </a:lnTo>
                    <a:lnTo>
                      <a:pt x="239" y="214"/>
                    </a:lnTo>
                    <a:lnTo>
                      <a:pt x="230" y="212"/>
                    </a:lnTo>
                    <a:lnTo>
                      <a:pt x="230" y="212"/>
                    </a:lnTo>
                    <a:close/>
                  </a:path>
                </a:pathLst>
              </a:custGeom>
              <a:solidFill>
                <a:schemeClr val="bg1"/>
              </a:solidFill>
              <a:ln w="9525">
                <a:noFill/>
                <a:round/>
                <a:headEnd/>
                <a:tailEnd/>
              </a:ln>
            </p:spPr>
            <p:txBody>
              <a:bodyPr vert="horz" wrap="square" lIns="67189" tIns="33594" rIns="67189" bIns="33594" numCol="1" anchor="t" anchorCtr="0" compatLnSpc="1">
                <a:prstTxWarp prst="textNoShape">
                  <a:avLst/>
                </a:prstTxWarp>
              </a:bodyPr>
              <a:lstStyle/>
              <a:p>
                <a:endParaRPr lang="en-US" sz="975">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grpSp>
        <p:nvGrpSpPr>
          <p:cNvPr id="59" name="Group 97">
            <a:extLst>
              <a:ext uri="{FF2B5EF4-FFF2-40B4-BE49-F238E27FC236}">
                <a16:creationId xmlns:a16="http://schemas.microsoft.com/office/drawing/2014/main" id="{1716801E-9CCD-421E-85A4-0D496C093472}"/>
              </a:ext>
            </a:extLst>
          </p:cNvPr>
          <p:cNvGrpSpPr/>
          <p:nvPr/>
        </p:nvGrpSpPr>
        <p:grpSpPr>
          <a:xfrm flipH="1">
            <a:off x="6326175" y="4415416"/>
            <a:ext cx="3642520" cy="702700"/>
            <a:chOff x="357158" y="3571882"/>
            <a:chExt cx="3636592" cy="717251"/>
          </a:xfrm>
        </p:grpSpPr>
        <p:grpSp>
          <p:nvGrpSpPr>
            <p:cNvPr id="60" name="Group 87">
              <a:extLst>
                <a:ext uri="{FF2B5EF4-FFF2-40B4-BE49-F238E27FC236}">
                  <a16:creationId xmlns:a16="http://schemas.microsoft.com/office/drawing/2014/main" id="{2325E905-9366-44AE-B894-0D351AD54F8A}"/>
                </a:ext>
              </a:extLst>
            </p:cNvPr>
            <p:cNvGrpSpPr/>
            <p:nvPr/>
          </p:nvGrpSpPr>
          <p:grpSpPr>
            <a:xfrm>
              <a:off x="357158" y="3571882"/>
              <a:ext cx="2666988" cy="717251"/>
              <a:chOff x="357158" y="3571882"/>
              <a:chExt cx="2666988" cy="717251"/>
            </a:xfrm>
          </p:grpSpPr>
          <p:sp>
            <p:nvSpPr>
              <p:cNvPr id="67" name="Rectangle 33">
                <a:extLst>
                  <a:ext uri="{FF2B5EF4-FFF2-40B4-BE49-F238E27FC236}">
                    <a16:creationId xmlns:a16="http://schemas.microsoft.com/office/drawing/2014/main" id="{9CF63721-71AE-4DAF-8CB4-ABC1CB6D02DC}"/>
                  </a:ext>
                </a:extLst>
              </p:cNvPr>
              <p:cNvSpPr/>
              <p:nvPr/>
            </p:nvSpPr>
            <p:spPr>
              <a:xfrm>
                <a:off x="357158" y="3857635"/>
                <a:ext cx="2643206" cy="431498"/>
              </a:xfrm>
              <a:prstGeom prst="rect">
                <a:avLst/>
              </a:prstGeom>
            </p:spPr>
            <p:txBody>
              <a:bodyPr wrap="square">
                <a:spAutoFit/>
              </a:bodyPr>
              <a:lstStyle/>
              <a:p>
                <a:pPr>
                  <a:lnSpc>
                    <a:spcPct val="125000"/>
                  </a:lnSpc>
                </a:pPr>
                <a:r>
                  <a:rPr lang="zh-CN" altLang="en-US" sz="900" dirty="0">
                    <a:latin typeface="微软雅黑" panose="020B0503020204020204" pitchFamily="34" charset="-122"/>
                    <a:ea typeface="微软雅黑" panose="020B0503020204020204" pitchFamily="34" charset="-122"/>
                  </a:rPr>
                  <a:t>您的内容打在这里，在此框中选择粘贴，并选择只保留文字。</a:t>
                </a:r>
                <a:endParaRPr lang="en-US" altLang="zh-CN" sz="900" dirty="0">
                  <a:latin typeface="微软雅黑" panose="020B0503020204020204" pitchFamily="34" charset="-122"/>
                  <a:ea typeface="微软雅黑" panose="020B0503020204020204" pitchFamily="34" charset="-122"/>
                </a:endParaRPr>
              </a:p>
            </p:txBody>
          </p:sp>
          <p:sp>
            <p:nvSpPr>
              <p:cNvPr id="68" name="Rectangle 34">
                <a:extLst>
                  <a:ext uri="{FF2B5EF4-FFF2-40B4-BE49-F238E27FC236}">
                    <a16:creationId xmlns:a16="http://schemas.microsoft.com/office/drawing/2014/main" id="{A8ABD324-E01E-4F2B-B974-F2FFAE7D1F3B}"/>
                  </a:ext>
                </a:extLst>
              </p:cNvPr>
              <p:cNvSpPr/>
              <p:nvPr/>
            </p:nvSpPr>
            <p:spPr>
              <a:xfrm>
                <a:off x="1636284" y="3571882"/>
                <a:ext cx="1387862" cy="278939"/>
              </a:xfrm>
              <a:prstGeom prst="rect">
                <a:avLst/>
              </a:prstGeom>
            </p:spPr>
            <p:txBody>
              <a:bodyPr wrap="none">
                <a:spAutoFit/>
              </a:bodyPr>
              <a:lstStyle/>
              <a:p>
                <a:pPr algn="r"/>
                <a:r>
                  <a:rPr lang="zh-CN" altLang="en-US" sz="1176" dirty="0">
                    <a:solidFill>
                      <a:srgbClr val="5F0808"/>
                    </a:solidFill>
                    <a:latin typeface="微软雅黑" panose="020B0503020204020204" pitchFamily="34" charset="-122"/>
                    <a:ea typeface="微软雅黑" panose="020B0503020204020204" pitchFamily="34" charset="-122"/>
                    <a:cs typeface="Open Sans" pitchFamily="34" charset="0"/>
                  </a:rPr>
                  <a:t>点击此处输入标题</a:t>
                </a:r>
                <a:endParaRPr lang="en-US" altLang="zh-CN" sz="1176" dirty="0">
                  <a:solidFill>
                    <a:srgbClr val="5F0808"/>
                  </a:solidFill>
                  <a:latin typeface="微软雅黑" panose="020B0503020204020204" pitchFamily="34" charset="-122"/>
                  <a:ea typeface="微软雅黑" panose="020B0503020204020204" pitchFamily="34" charset="-122"/>
                  <a:cs typeface="Open Sans" pitchFamily="34" charset="0"/>
                </a:endParaRPr>
              </a:p>
            </p:txBody>
          </p:sp>
        </p:grpSp>
        <p:grpSp>
          <p:nvGrpSpPr>
            <p:cNvPr id="61" name="Group 86">
              <a:extLst>
                <a:ext uri="{FF2B5EF4-FFF2-40B4-BE49-F238E27FC236}">
                  <a16:creationId xmlns:a16="http://schemas.microsoft.com/office/drawing/2014/main" id="{64FDDE10-C073-420E-B544-ABFA13F6FB95}"/>
                </a:ext>
              </a:extLst>
            </p:cNvPr>
            <p:cNvGrpSpPr/>
            <p:nvPr/>
          </p:nvGrpSpPr>
          <p:grpSpPr>
            <a:xfrm>
              <a:off x="3357554" y="3643320"/>
              <a:ext cx="636196" cy="636164"/>
              <a:chOff x="3357554" y="3643320"/>
              <a:chExt cx="636196" cy="636164"/>
            </a:xfrm>
          </p:grpSpPr>
          <p:sp>
            <p:nvSpPr>
              <p:cNvPr id="62" name="Rectangle 26">
                <a:extLst>
                  <a:ext uri="{FF2B5EF4-FFF2-40B4-BE49-F238E27FC236}">
                    <a16:creationId xmlns:a16="http://schemas.microsoft.com/office/drawing/2014/main" id="{44BF7F92-5FC2-42EC-AA61-08264A6E809E}"/>
                  </a:ext>
                </a:extLst>
              </p:cNvPr>
              <p:cNvSpPr/>
              <p:nvPr/>
            </p:nvSpPr>
            <p:spPr>
              <a:xfrm>
                <a:off x="3357554" y="3643320"/>
                <a:ext cx="636196" cy="636164"/>
              </a:xfrm>
              <a:prstGeom prst="rect">
                <a:avLst/>
              </a:prstGeom>
              <a:solidFill>
                <a:srgbClr val="5F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63" name="Group 67">
                <a:extLst>
                  <a:ext uri="{FF2B5EF4-FFF2-40B4-BE49-F238E27FC236}">
                    <a16:creationId xmlns:a16="http://schemas.microsoft.com/office/drawing/2014/main" id="{4C3349D9-9A66-465F-8414-3DBDF5DD4CFE}"/>
                  </a:ext>
                </a:extLst>
              </p:cNvPr>
              <p:cNvGrpSpPr/>
              <p:nvPr/>
            </p:nvGrpSpPr>
            <p:grpSpPr>
              <a:xfrm>
                <a:off x="3428992" y="3857634"/>
                <a:ext cx="503238" cy="177800"/>
                <a:chOff x="1441430" y="4357700"/>
                <a:chExt cx="503238" cy="177800"/>
              </a:xfrm>
              <a:solidFill>
                <a:schemeClr val="bg1"/>
              </a:solidFill>
            </p:grpSpPr>
            <p:sp>
              <p:nvSpPr>
                <p:cNvPr id="64" name="Freeform 19">
                  <a:extLst>
                    <a:ext uri="{FF2B5EF4-FFF2-40B4-BE49-F238E27FC236}">
                      <a16:creationId xmlns:a16="http://schemas.microsoft.com/office/drawing/2014/main" id="{51A9F3B5-73D0-4E58-9763-3B28C5B54B3C}"/>
                    </a:ext>
                  </a:extLst>
                </p:cNvPr>
                <p:cNvSpPr>
                  <a:spLocks/>
                </p:cNvSpPr>
                <p:nvPr/>
              </p:nvSpPr>
              <p:spPr bwMode="auto">
                <a:xfrm>
                  <a:off x="1441430" y="4357700"/>
                  <a:ext cx="231775" cy="177800"/>
                </a:xfrm>
                <a:custGeom>
                  <a:avLst/>
                  <a:gdLst/>
                  <a:ahLst/>
                  <a:cxnLst>
                    <a:cxn ang="0">
                      <a:pos x="192" y="0"/>
                    </a:cxn>
                    <a:cxn ang="0">
                      <a:pos x="203" y="0"/>
                    </a:cxn>
                    <a:cxn ang="0">
                      <a:pos x="225" y="5"/>
                    </a:cxn>
                    <a:cxn ang="0">
                      <a:pos x="245" y="13"/>
                    </a:cxn>
                    <a:cxn ang="0">
                      <a:pos x="262" y="26"/>
                    </a:cxn>
                    <a:cxn ang="0">
                      <a:pos x="271" y="32"/>
                    </a:cxn>
                    <a:cxn ang="0">
                      <a:pos x="282" y="47"/>
                    </a:cxn>
                    <a:cxn ang="0">
                      <a:pos x="292" y="63"/>
                    </a:cxn>
                    <a:cxn ang="0">
                      <a:pos x="232" y="63"/>
                    </a:cxn>
                    <a:cxn ang="0">
                      <a:pos x="213" y="53"/>
                    </a:cxn>
                    <a:cxn ang="0">
                      <a:pos x="192" y="49"/>
                    </a:cxn>
                    <a:cxn ang="0">
                      <a:pos x="112" y="49"/>
                    </a:cxn>
                    <a:cxn ang="0">
                      <a:pos x="88" y="54"/>
                    </a:cxn>
                    <a:cxn ang="0">
                      <a:pos x="68" y="68"/>
                    </a:cxn>
                    <a:cxn ang="0">
                      <a:pos x="61" y="77"/>
                    </a:cxn>
                    <a:cxn ang="0">
                      <a:pos x="51" y="99"/>
                    </a:cxn>
                    <a:cxn ang="0">
                      <a:pos x="50" y="111"/>
                    </a:cxn>
                    <a:cxn ang="0">
                      <a:pos x="51" y="124"/>
                    </a:cxn>
                    <a:cxn ang="0">
                      <a:pos x="61" y="146"/>
                    </a:cxn>
                    <a:cxn ang="0">
                      <a:pos x="68" y="154"/>
                    </a:cxn>
                    <a:cxn ang="0">
                      <a:pos x="88" y="168"/>
                    </a:cxn>
                    <a:cxn ang="0">
                      <a:pos x="112" y="173"/>
                    </a:cxn>
                    <a:cxn ang="0">
                      <a:pos x="192" y="173"/>
                    </a:cxn>
                    <a:cxn ang="0">
                      <a:pos x="213" y="169"/>
                    </a:cxn>
                    <a:cxn ang="0">
                      <a:pos x="232" y="158"/>
                    </a:cxn>
                    <a:cxn ang="0">
                      <a:pos x="292" y="158"/>
                    </a:cxn>
                    <a:cxn ang="0">
                      <a:pos x="282" y="175"/>
                    </a:cxn>
                    <a:cxn ang="0">
                      <a:pos x="271" y="189"/>
                    </a:cxn>
                    <a:cxn ang="0">
                      <a:pos x="262" y="196"/>
                    </a:cxn>
                    <a:cxn ang="0">
                      <a:pos x="245" y="209"/>
                    </a:cxn>
                    <a:cxn ang="0">
                      <a:pos x="225" y="217"/>
                    </a:cxn>
                    <a:cxn ang="0">
                      <a:pos x="203" y="221"/>
                    </a:cxn>
                    <a:cxn ang="0">
                      <a:pos x="112" y="222"/>
                    </a:cxn>
                    <a:cxn ang="0">
                      <a:pos x="100" y="221"/>
                    </a:cxn>
                    <a:cxn ang="0">
                      <a:pos x="78" y="217"/>
                    </a:cxn>
                    <a:cxn ang="0">
                      <a:pos x="58" y="209"/>
                    </a:cxn>
                    <a:cxn ang="0">
                      <a:pos x="41" y="196"/>
                    </a:cxn>
                    <a:cxn ang="0">
                      <a:pos x="34" y="189"/>
                    </a:cxn>
                    <a:cxn ang="0">
                      <a:pos x="20" y="173"/>
                    </a:cxn>
                    <a:cxn ang="0">
                      <a:pos x="9" y="154"/>
                    </a:cxn>
                    <a:cxn ang="0">
                      <a:pos x="3" y="133"/>
                    </a:cxn>
                    <a:cxn ang="0">
                      <a:pos x="0" y="111"/>
                    </a:cxn>
                    <a:cxn ang="0">
                      <a:pos x="0" y="111"/>
                    </a:cxn>
                    <a:cxn ang="0">
                      <a:pos x="3" y="89"/>
                    </a:cxn>
                    <a:cxn ang="0">
                      <a:pos x="9" y="68"/>
                    </a:cxn>
                    <a:cxn ang="0">
                      <a:pos x="20" y="49"/>
                    </a:cxn>
                    <a:cxn ang="0">
                      <a:pos x="34" y="32"/>
                    </a:cxn>
                    <a:cxn ang="0">
                      <a:pos x="41" y="26"/>
                    </a:cxn>
                    <a:cxn ang="0">
                      <a:pos x="58" y="13"/>
                    </a:cxn>
                    <a:cxn ang="0">
                      <a:pos x="78" y="5"/>
                    </a:cxn>
                    <a:cxn ang="0">
                      <a:pos x="100" y="0"/>
                    </a:cxn>
                    <a:cxn ang="0">
                      <a:pos x="112" y="0"/>
                    </a:cxn>
                  </a:cxnLst>
                  <a:rect l="0" t="0" r="r" b="b"/>
                  <a:pathLst>
                    <a:path w="292" h="222">
                      <a:moveTo>
                        <a:pt x="112" y="0"/>
                      </a:moveTo>
                      <a:lnTo>
                        <a:pt x="192" y="0"/>
                      </a:lnTo>
                      <a:lnTo>
                        <a:pt x="192" y="0"/>
                      </a:lnTo>
                      <a:lnTo>
                        <a:pt x="203" y="0"/>
                      </a:lnTo>
                      <a:lnTo>
                        <a:pt x="214" y="2"/>
                      </a:lnTo>
                      <a:lnTo>
                        <a:pt x="225" y="5"/>
                      </a:lnTo>
                      <a:lnTo>
                        <a:pt x="235" y="9"/>
                      </a:lnTo>
                      <a:lnTo>
                        <a:pt x="245" y="13"/>
                      </a:lnTo>
                      <a:lnTo>
                        <a:pt x="254" y="18"/>
                      </a:lnTo>
                      <a:lnTo>
                        <a:pt x="262" y="26"/>
                      </a:lnTo>
                      <a:lnTo>
                        <a:pt x="271" y="32"/>
                      </a:lnTo>
                      <a:lnTo>
                        <a:pt x="271" y="32"/>
                      </a:lnTo>
                      <a:lnTo>
                        <a:pt x="277" y="39"/>
                      </a:lnTo>
                      <a:lnTo>
                        <a:pt x="282" y="47"/>
                      </a:lnTo>
                      <a:lnTo>
                        <a:pt x="288" y="56"/>
                      </a:lnTo>
                      <a:lnTo>
                        <a:pt x="292" y="63"/>
                      </a:lnTo>
                      <a:lnTo>
                        <a:pt x="232" y="63"/>
                      </a:lnTo>
                      <a:lnTo>
                        <a:pt x="232" y="63"/>
                      </a:lnTo>
                      <a:lnTo>
                        <a:pt x="223" y="58"/>
                      </a:lnTo>
                      <a:lnTo>
                        <a:pt x="213" y="53"/>
                      </a:lnTo>
                      <a:lnTo>
                        <a:pt x="203" y="51"/>
                      </a:lnTo>
                      <a:lnTo>
                        <a:pt x="192" y="49"/>
                      </a:lnTo>
                      <a:lnTo>
                        <a:pt x="112" y="49"/>
                      </a:lnTo>
                      <a:lnTo>
                        <a:pt x="112" y="49"/>
                      </a:lnTo>
                      <a:lnTo>
                        <a:pt x="99" y="51"/>
                      </a:lnTo>
                      <a:lnTo>
                        <a:pt x="88" y="54"/>
                      </a:lnTo>
                      <a:lnTo>
                        <a:pt x="77" y="60"/>
                      </a:lnTo>
                      <a:lnTo>
                        <a:pt x="68" y="68"/>
                      </a:lnTo>
                      <a:lnTo>
                        <a:pt x="68" y="68"/>
                      </a:lnTo>
                      <a:lnTo>
                        <a:pt x="61" y="77"/>
                      </a:lnTo>
                      <a:lnTo>
                        <a:pt x="55" y="86"/>
                      </a:lnTo>
                      <a:lnTo>
                        <a:pt x="51" y="99"/>
                      </a:lnTo>
                      <a:lnTo>
                        <a:pt x="50" y="111"/>
                      </a:lnTo>
                      <a:lnTo>
                        <a:pt x="50" y="111"/>
                      </a:lnTo>
                      <a:lnTo>
                        <a:pt x="50" y="111"/>
                      </a:lnTo>
                      <a:lnTo>
                        <a:pt x="51" y="124"/>
                      </a:lnTo>
                      <a:lnTo>
                        <a:pt x="55" y="135"/>
                      </a:lnTo>
                      <a:lnTo>
                        <a:pt x="61" y="146"/>
                      </a:lnTo>
                      <a:lnTo>
                        <a:pt x="68" y="154"/>
                      </a:lnTo>
                      <a:lnTo>
                        <a:pt x="68" y="154"/>
                      </a:lnTo>
                      <a:lnTo>
                        <a:pt x="77" y="162"/>
                      </a:lnTo>
                      <a:lnTo>
                        <a:pt x="88" y="168"/>
                      </a:lnTo>
                      <a:lnTo>
                        <a:pt x="99" y="172"/>
                      </a:lnTo>
                      <a:lnTo>
                        <a:pt x="112" y="173"/>
                      </a:lnTo>
                      <a:lnTo>
                        <a:pt x="192" y="173"/>
                      </a:lnTo>
                      <a:lnTo>
                        <a:pt x="192" y="173"/>
                      </a:lnTo>
                      <a:lnTo>
                        <a:pt x="203" y="172"/>
                      </a:lnTo>
                      <a:lnTo>
                        <a:pt x="213" y="169"/>
                      </a:lnTo>
                      <a:lnTo>
                        <a:pt x="223" y="164"/>
                      </a:lnTo>
                      <a:lnTo>
                        <a:pt x="232" y="158"/>
                      </a:lnTo>
                      <a:lnTo>
                        <a:pt x="292" y="158"/>
                      </a:lnTo>
                      <a:lnTo>
                        <a:pt x="292" y="158"/>
                      </a:lnTo>
                      <a:lnTo>
                        <a:pt x="288" y="167"/>
                      </a:lnTo>
                      <a:lnTo>
                        <a:pt x="282" y="175"/>
                      </a:lnTo>
                      <a:lnTo>
                        <a:pt x="277" y="183"/>
                      </a:lnTo>
                      <a:lnTo>
                        <a:pt x="271" y="189"/>
                      </a:lnTo>
                      <a:lnTo>
                        <a:pt x="271" y="189"/>
                      </a:lnTo>
                      <a:lnTo>
                        <a:pt x="262" y="196"/>
                      </a:lnTo>
                      <a:lnTo>
                        <a:pt x="254" y="203"/>
                      </a:lnTo>
                      <a:lnTo>
                        <a:pt x="245" y="209"/>
                      </a:lnTo>
                      <a:lnTo>
                        <a:pt x="235" y="214"/>
                      </a:lnTo>
                      <a:lnTo>
                        <a:pt x="225" y="217"/>
                      </a:lnTo>
                      <a:lnTo>
                        <a:pt x="214" y="220"/>
                      </a:lnTo>
                      <a:lnTo>
                        <a:pt x="203" y="221"/>
                      </a:lnTo>
                      <a:lnTo>
                        <a:pt x="192" y="222"/>
                      </a:lnTo>
                      <a:lnTo>
                        <a:pt x="112" y="222"/>
                      </a:lnTo>
                      <a:lnTo>
                        <a:pt x="112" y="222"/>
                      </a:lnTo>
                      <a:lnTo>
                        <a:pt x="100" y="221"/>
                      </a:lnTo>
                      <a:lnTo>
                        <a:pt x="89" y="220"/>
                      </a:lnTo>
                      <a:lnTo>
                        <a:pt x="78" y="217"/>
                      </a:lnTo>
                      <a:lnTo>
                        <a:pt x="68" y="214"/>
                      </a:lnTo>
                      <a:lnTo>
                        <a:pt x="58" y="209"/>
                      </a:lnTo>
                      <a:lnTo>
                        <a:pt x="50" y="203"/>
                      </a:lnTo>
                      <a:lnTo>
                        <a:pt x="41" y="196"/>
                      </a:lnTo>
                      <a:lnTo>
                        <a:pt x="34" y="189"/>
                      </a:lnTo>
                      <a:lnTo>
                        <a:pt x="34" y="189"/>
                      </a:lnTo>
                      <a:lnTo>
                        <a:pt x="26" y="182"/>
                      </a:lnTo>
                      <a:lnTo>
                        <a:pt x="20" y="173"/>
                      </a:lnTo>
                      <a:lnTo>
                        <a:pt x="14" y="164"/>
                      </a:lnTo>
                      <a:lnTo>
                        <a:pt x="9" y="154"/>
                      </a:lnTo>
                      <a:lnTo>
                        <a:pt x="5" y="143"/>
                      </a:lnTo>
                      <a:lnTo>
                        <a:pt x="3" y="133"/>
                      </a:lnTo>
                      <a:lnTo>
                        <a:pt x="2" y="122"/>
                      </a:lnTo>
                      <a:lnTo>
                        <a:pt x="0" y="111"/>
                      </a:lnTo>
                      <a:lnTo>
                        <a:pt x="0" y="111"/>
                      </a:lnTo>
                      <a:lnTo>
                        <a:pt x="0" y="111"/>
                      </a:lnTo>
                      <a:lnTo>
                        <a:pt x="2" y="100"/>
                      </a:lnTo>
                      <a:lnTo>
                        <a:pt x="3" y="89"/>
                      </a:lnTo>
                      <a:lnTo>
                        <a:pt x="5" y="78"/>
                      </a:lnTo>
                      <a:lnTo>
                        <a:pt x="9" y="68"/>
                      </a:lnTo>
                      <a:lnTo>
                        <a:pt x="14" y="58"/>
                      </a:lnTo>
                      <a:lnTo>
                        <a:pt x="20" y="49"/>
                      </a:lnTo>
                      <a:lnTo>
                        <a:pt x="26" y="41"/>
                      </a:lnTo>
                      <a:lnTo>
                        <a:pt x="34" y="32"/>
                      </a:lnTo>
                      <a:lnTo>
                        <a:pt x="34" y="32"/>
                      </a:lnTo>
                      <a:lnTo>
                        <a:pt x="41" y="26"/>
                      </a:lnTo>
                      <a:lnTo>
                        <a:pt x="50" y="18"/>
                      </a:lnTo>
                      <a:lnTo>
                        <a:pt x="58" y="13"/>
                      </a:lnTo>
                      <a:lnTo>
                        <a:pt x="68" y="9"/>
                      </a:lnTo>
                      <a:lnTo>
                        <a:pt x="78" y="5"/>
                      </a:lnTo>
                      <a:lnTo>
                        <a:pt x="89" y="2"/>
                      </a:lnTo>
                      <a:lnTo>
                        <a:pt x="100" y="0"/>
                      </a:lnTo>
                      <a:lnTo>
                        <a:pt x="112" y="0"/>
                      </a:lnTo>
                      <a:lnTo>
                        <a:pt x="112" y="0"/>
                      </a:lnTo>
                      <a:close/>
                    </a:path>
                  </a:pathLst>
                </a:custGeom>
                <a:grpFill/>
                <a:ln w="9525">
                  <a:noFill/>
                  <a:round/>
                  <a:headEnd/>
                  <a:tailEnd/>
                </a:ln>
              </p:spPr>
              <p:txBody>
                <a:bodyPr vert="horz" wrap="square" lIns="67189" tIns="33594" rIns="67189" bIns="33594" numCol="1" anchor="t" anchorCtr="0" compatLnSpc="1">
                  <a:prstTxWarp prst="textNoShape">
                    <a:avLst/>
                  </a:prstTxWarp>
                </a:bodyPr>
                <a:lstStyle/>
                <a:p>
                  <a:endParaRPr lang="en-US" sz="975">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5" name="Freeform 20">
                  <a:extLst>
                    <a:ext uri="{FF2B5EF4-FFF2-40B4-BE49-F238E27FC236}">
                      <a16:creationId xmlns:a16="http://schemas.microsoft.com/office/drawing/2014/main" id="{CD007394-1C40-4CF9-9E7F-29F09A31A54C}"/>
                    </a:ext>
                  </a:extLst>
                </p:cNvPr>
                <p:cNvSpPr>
                  <a:spLocks/>
                </p:cNvSpPr>
                <p:nvPr/>
              </p:nvSpPr>
              <p:spPr bwMode="auto">
                <a:xfrm>
                  <a:off x="1714480" y="4357700"/>
                  <a:ext cx="230188" cy="177800"/>
                </a:xfrm>
                <a:custGeom>
                  <a:avLst/>
                  <a:gdLst/>
                  <a:ahLst/>
                  <a:cxnLst>
                    <a:cxn ang="0">
                      <a:pos x="181" y="0"/>
                    </a:cxn>
                    <a:cxn ang="0">
                      <a:pos x="192" y="0"/>
                    </a:cxn>
                    <a:cxn ang="0">
                      <a:pos x="213" y="5"/>
                    </a:cxn>
                    <a:cxn ang="0">
                      <a:pos x="234" y="13"/>
                    </a:cxn>
                    <a:cxn ang="0">
                      <a:pos x="251" y="26"/>
                    </a:cxn>
                    <a:cxn ang="0">
                      <a:pos x="258" y="32"/>
                    </a:cxn>
                    <a:cxn ang="0">
                      <a:pos x="272" y="49"/>
                    </a:cxn>
                    <a:cxn ang="0">
                      <a:pos x="283" y="68"/>
                    </a:cxn>
                    <a:cxn ang="0">
                      <a:pos x="289" y="89"/>
                    </a:cxn>
                    <a:cxn ang="0">
                      <a:pos x="292" y="111"/>
                    </a:cxn>
                    <a:cxn ang="0">
                      <a:pos x="292" y="111"/>
                    </a:cxn>
                    <a:cxn ang="0">
                      <a:pos x="289" y="133"/>
                    </a:cxn>
                    <a:cxn ang="0">
                      <a:pos x="283" y="154"/>
                    </a:cxn>
                    <a:cxn ang="0">
                      <a:pos x="272" y="173"/>
                    </a:cxn>
                    <a:cxn ang="0">
                      <a:pos x="258" y="189"/>
                    </a:cxn>
                    <a:cxn ang="0">
                      <a:pos x="251" y="196"/>
                    </a:cxn>
                    <a:cxn ang="0">
                      <a:pos x="234" y="209"/>
                    </a:cxn>
                    <a:cxn ang="0">
                      <a:pos x="213" y="217"/>
                    </a:cxn>
                    <a:cxn ang="0">
                      <a:pos x="192" y="221"/>
                    </a:cxn>
                    <a:cxn ang="0">
                      <a:pos x="100" y="222"/>
                    </a:cxn>
                    <a:cxn ang="0">
                      <a:pos x="89" y="221"/>
                    </a:cxn>
                    <a:cxn ang="0">
                      <a:pos x="67" y="217"/>
                    </a:cxn>
                    <a:cxn ang="0">
                      <a:pos x="47" y="209"/>
                    </a:cxn>
                    <a:cxn ang="0">
                      <a:pos x="30" y="196"/>
                    </a:cxn>
                    <a:cxn ang="0">
                      <a:pos x="21" y="189"/>
                    </a:cxn>
                    <a:cxn ang="0">
                      <a:pos x="9" y="175"/>
                    </a:cxn>
                    <a:cxn ang="0">
                      <a:pos x="0" y="158"/>
                    </a:cxn>
                    <a:cxn ang="0">
                      <a:pos x="61" y="158"/>
                    </a:cxn>
                    <a:cxn ang="0">
                      <a:pos x="79" y="169"/>
                    </a:cxn>
                    <a:cxn ang="0">
                      <a:pos x="100" y="173"/>
                    </a:cxn>
                    <a:cxn ang="0">
                      <a:pos x="181" y="173"/>
                    </a:cxn>
                    <a:cxn ang="0">
                      <a:pos x="204" y="168"/>
                    </a:cxn>
                    <a:cxn ang="0">
                      <a:pos x="224" y="154"/>
                    </a:cxn>
                    <a:cxn ang="0">
                      <a:pos x="231" y="146"/>
                    </a:cxn>
                    <a:cxn ang="0">
                      <a:pos x="241" y="124"/>
                    </a:cxn>
                    <a:cxn ang="0">
                      <a:pos x="242" y="111"/>
                    </a:cxn>
                    <a:cxn ang="0">
                      <a:pos x="241" y="99"/>
                    </a:cxn>
                    <a:cxn ang="0">
                      <a:pos x="231" y="77"/>
                    </a:cxn>
                    <a:cxn ang="0">
                      <a:pos x="224" y="68"/>
                    </a:cxn>
                    <a:cxn ang="0">
                      <a:pos x="204" y="54"/>
                    </a:cxn>
                    <a:cxn ang="0">
                      <a:pos x="181" y="49"/>
                    </a:cxn>
                    <a:cxn ang="0">
                      <a:pos x="100" y="49"/>
                    </a:cxn>
                    <a:cxn ang="0">
                      <a:pos x="79" y="53"/>
                    </a:cxn>
                    <a:cxn ang="0">
                      <a:pos x="61" y="63"/>
                    </a:cxn>
                    <a:cxn ang="0">
                      <a:pos x="0" y="63"/>
                    </a:cxn>
                    <a:cxn ang="0">
                      <a:pos x="9" y="47"/>
                    </a:cxn>
                    <a:cxn ang="0">
                      <a:pos x="21" y="32"/>
                    </a:cxn>
                    <a:cxn ang="0">
                      <a:pos x="30" y="26"/>
                    </a:cxn>
                    <a:cxn ang="0">
                      <a:pos x="47" y="13"/>
                    </a:cxn>
                    <a:cxn ang="0">
                      <a:pos x="67" y="5"/>
                    </a:cxn>
                    <a:cxn ang="0">
                      <a:pos x="89" y="0"/>
                    </a:cxn>
                    <a:cxn ang="0">
                      <a:pos x="100" y="0"/>
                    </a:cxn>
                  </a:cxnLst>
                  <a:rect l="0" t="0" r="r" b="b"/>
                  <a:pathLst>
                    <a:path w="292" h="222">
                      <a:moveTo>
                        <a:pt x="100" y="0"/>
                      </a:moveTo>
                      <a:lnTo>
                        <a:pt x="181" y="0"/>
                      </a:lnTo>
                      <a:lnTo>
                        <a:pt x="181" y="0"/>
                      </a:lnTo>
                      <a:lnTo>
                        <a:pt x="192" y="0"/>
                      </a:lnTo>
                      <a:lnTo>
                        <a:pt x="203" y="2"/>
                      </a:lnTo>
                      <a:lnTo>
                        <a:pt x="213" y="5"/>
                      </a:lnTo>
                      <a:lnTo>
                        <a:pt x="224" y="9"/>
                      </a:lnTo>
                      <a:lnTo>
                        <a:pt x="234" y="13"/>
                      </a:lnTo>
                      <a:lnTo>
                        <a:pt x="242" y="18"/>
                      </a:lnTo>
                      <a:lnTo>
                        <a:pt x="251" y="26"/>
                      </a:lnTo>
                      <a:lnTo>
                        <a:pt x="258" y="32"/>
                      </a:lnTo>
                      <a:lnTo>
                        <a:pt x="258" y="32"/>
                      </a:lnTo>
                      <a:lnTo>
                        <a:pt x="266" y="41"/>
                      </a:lnTo>
                      <a:lnTo>
                        <a:pt x="272" y="49"/>
                      </a:lnTo>
                      <a:lnTo>
                        <a:pt x="278" y="58"/>
                      </a:lnTo>
                      <a:lnTo>
                        <a:pt x="283" y="68"/>
                      </a:lnTo>
                      <a:lnTo>
                        <a:pt x="287" y="78"/>
                      </a:lnTo>
                      <a:lnTo>
                        <a:pt x="289" y="89"/>
                      </a:lnTo>
                      <a:lnTo>
                        <a:pt x="291" y="100"/>
                      </a:lnTo>
                      <a:lnTo>
                        <a:pt x="292" y="111"/>
                      </a:lnTo>
                      <a:lnTo>
                        <a:pt x="292" y="111"/>
                      </a:lnTo>
                      <a:lnTo>
                        <a:pt x="292" y="111"/>
                      </a:lnTo>
                      <a:lnTo>
                        <a:pt x="291" y="122"/>
                      </a:lnTo>
                      <a:lnTo>
                        <a:pt x="289" y="133"/>
                      </a:lnTo>
                      <a:lnTo>
                        <a:pt x="287" y="143"/>
                      </a:lnTo>
                      <a:lnTo>
                        <a:pt x="283" y="154"/>
                      </a:lnTo>
                      <a:lnTo>
                        <a:pt x="278" y="164"/>
                      </a:lnTo>
                      <a:lnTo>
                        <a:pt x="272" y="173"/>
                      </a:lnTo>
                      <a:lnTo>
                        <a:pt x="266" y="182"/>
                      </a:lnTo>
                      <a:lnTo>
                        <a:pt x="258" y="189"/>
                      </a:lnTo>
                      <a:lnTo>
                        <a:pt x="258" y="189"/>
                      </a:lnTo>
                      <a:lnTo>
                        <a:pt x="251" y="196"/>
                      </a:lnTo>
                      <a:lnTo>
                        <a:pt x="242" y="203"/>
                      </a:lnTo>
                      <a:lnTo>
                        <a:pt x="234" y="209"/>
                      </a:lnTo>
                      <a:lnTo>
                        <a:pt x="224" y="214"/>
                      </a:lnTo>
                      <a:lnTo>
                        <a:pt x="213" y="217"/>
                      </a:lnTo>
                      <a:lnTo>
                        <a:pt x="203" y="220"/>
                      </a:lnTo>
                      <a:lnTo>
                        <a:pt x="192" y="221"/>
                      </a:lnTo>
                      <a:lnTo>
                        <a:pt x="181" y="222"/>
                      </a:lnTo>
                      <a:lnTo>
                        <a:pt x="100" y="222"/>
                      </a:lnTo>
                      <a:lnTo>
                        <a:pt x="100" y="222"/>
                      </a:lnTo>
                      <a:lnTo>
                        <a:pt x="89" y="221"/>
                      </a:lnTo>
                      <a:lnTo>
                        <a:pt x="78" y="220"/>
                      </a:lnTo>
                      <a:lnTo>
                        <a:pt x="67" y="217"/>
                      </a:lnTo>
                      <a:lnTo>
                        <a:pt x="57" y="214"/>
                      </a:lnTo>
                      <a:lnTo>
                        <a:pt x="47" y="209"/>
                      </a:lnTo>
                      <a:lnTo>
                        <a:pt x="38" y="203"/>
                      </a:lnTo>
                      <a:lnTo>
                        <a:pt x="30" y="196"/>
                      </a:lnTo>
                      <a:lnTo>
                        <a:pt x="21" y="189"/>
                      </a:lnTo>
                      <a:lnTo>
                        <a:pt x="21" y="189"/>
                      </a:lnTo>
                      <a:lnTo>
                        <a:pt x="15" y="183"/>
                      </a:lnTo>
                      <a:lnTo>
                        <a:pt x="9" y="175"/>
                      </a:lnTo>
                      <a:lnTo>
                        <a:pt x="4" y="167"/>
                      </a:lnTo>
                      <a:lnTo>
                        <a:pt x="0" y="158"/>
                      </a:lnTo>
                      <a:lnTo>
                        <a:pt x="61" y="158"/>
                      </a:lnTo>
                      <a:lnTo>
                        <a:pt x="61" y="158"/>
                      </a:lnTo>
                      <a:lnTo>
                        <a:pt x="69" y="164"/>
                      </a:lnTo>
                      <a:lnTo>
                        <a:pt x="79" y="169"/>
                      </a:lnTo>
                      <a:lnTo>
                        <a:pt x="89" y="172"/>
                      </a:lnTo>
                      <a:lnTo>
                        <a:pt x="100" y="173"/>
                      </a:lnTo>
                      <a:lnTo>
                        <a:pt x="181" y="173"/>
                      </a:lnTo>
                      <a:lnTo>
                        <a:pt x="181" y="173"/>
                      </a:lnTo>
                      <a:lnTo>
                        <a:pt x="193" y="172"/>
                      </a:lnTo>
                      <a:lnTo>
                        <a:pt x="204" y="168"/>
                      </a:lnTo>
                      <a:lnTo>
                        <a:pt x="215" y="162"/>
                      </a:lnTo>
                      <a:lnTo>
                        <a:pt x="224" y="154"/>
                      </a:lnTo>
                      <a:lnTo>
                        <a:pt x="224" y="154"/>
                      </a:lnTo>
                      <a:lnTo>
                        <a:pt x="231" y="146"/>
                      </a:lnTo>
                      <a:lnTo>
                        <a:pt x="237" y="135"/>
                      </a:lnTo>
                      <a:lnTo>
                        <a:pt x="241" y="124"/>
                      </a:lnTo>
                      <a:lnTo>
                        <a:pt x="242" y="111"/>
                      </a:lnTo>
                      <a:lnTo>
                        <a:pt x="242" y="111"/>
                      </a:lnTo>
                      <a:lnTo>
                        <a:pt x="242" y="111"/>
                      </a:lnTo>
                      <a:lnTo>
                        <a:pt x="241" y="99"/>
                      </a:lnTo>
                      <a:lnTo>
                        <a:pt x="237" y="86"/>
                      </a:lnTo>
                      <a:lnTo>
                        <a:pt x="231" y="77"/>
                      </a:lnTo>
                      <a:lnTo>
                        <a:pt x="224" y="68"/>
                      </a:lnTo>
                      <a:lnTo>
                        <a:pt x="224" y="68"/>
                      </a:lnTo>
                      <a:lnTo>
                        <a:pt x="215" y="60"/>
                      </a:lnTo>
                      <a:lnTo>
                        <a:pt x="204" y="54"/>
                      </a:lnTo>
                      <a:lnTo>
                        <a:pt x="193" y="51"/>
                      </a:lnTo>
                      <a:lnTo>
                        <a:pt x="181" y="49"/>
                      </a:lnTo>
                      <a:lnTo>
                        <a:pt x="100" y="49"/>
                      </a:lnTo>
                      <a:lnTo>
                        <a:pt x="100" y="49"/>
                      </a:lnTo>
                      <a:lnTo>
                        <a:pt x="89" y="51"/>
                      </a:lnTo>
                      <a:lnTo>
                        <a:pt x="79" y="53"/>
                      </a:lnTo>
                      <a:lnTo>
                        <a:pt x="69" y="58"/>
                      </a:lnTo>
                      <a:lnTo>
                        <a:pt x="61" y="63"/>
                      </a:lnTo>
                      <a:lnTo>
                        <a:pt x="0" y="63"/>
                      </a:lnTo>
                      <a:lnTo>
                        <a:pt x="0" y="63"/>
                      </a:lnTo>
                      <a:lnTo>
                        <a:pt x="4" y="56"/>
                      </a:lnTo>
                      <a:lnTo>
                        <a:pt x="9" y="47"/>
                      </a:lnTo>
                      <a:lnTo>
                        <a:pt x="15" y="39"/>
                      </a:lnTo>
                      <a:lnTo>
                        <a:pt x="21" y="32"/>
                      </a:lnTo>
                      <a:lnTo>
                        <a:pt x="21" y="32"/>
                      </a:lnTo>
                      <a:lnTo>
                        <a:pt x="30" y="26"/>
                      </a:lnTo>
                      <a:lnTo>
                        <a:pt x="38" y="18"/>
                      </a:lnTo>
                      <a:lnTo>
                        <a:pt x="47" y="13"/>
                      </a:lnTo>
                      <a:lnTo>
                        <a:pt x="57" y="9"/>
                      </a:lnTo>
                      <a:lnTo>
                        <a:pt x="67" y="5"/>
                      </a:lnTo>
                      <a:lnTo>
                        <a:pt x="78" y="2"/>
                      </a:lnTo>
                      <a:lnTo>
                        <a:pt x="89" y="0"/>
                      </a:lnTo>
                      <a:lnTo>
                        <a:pt x="100" y="0"/>
                      </a:lnTo>
                      <a:lnTo>
                        <a:pt x="100" y="0"/>
                      </a:lnTo>
                      <a:close/>
                    </a:path>
                  </a:pathLst>
                </a:custGeom>
                <a:grpFill/>
                <a:ln w="9525">
                  <a:noFill/>
                  <a:round/>
                  <a:headEnd/>
                  <a:tailEnd/>
                </a:ln>
              </p:spPr>
              <p:txBody>
                <a:bodyPr vert="horz" wrap="square" lIns="67189" tIns="33594" rIns="67189" bIns="33594" numCol="1" anchor="t" anchorCtr="0" compatLnSpc="1">
                  <a:prstTxWarp prst="textNoShape">
                    <a:avLst/>
                  </a:prstTxWarp>
                </a:bodyPr>
                <a:lstStyle/>
                <a:p>
                  <a:endParaRPr lang="en-US" sz="975">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6" name="Freeform 21">
                  <a:extLst>
                    <a:ext uri="{FF2B5EF4-FFF2-40B4-BE49-F238E27FC236}">
                      <a16:creationId xmlns:a16="http://schemas.microsoft.com/office/drawing/2014/main" id="{2946C062-7D74-4A35-AEAD-B0A5A448143F}"/>
                    </a:ext>
                  </a:extLst>
                </p:cNvPr>
                <p:cNvSpPr>
                  <a:spLocks/>
                </p:cNvSpPr>
                <p:nvPr/>
              </p:nvSpPr>
              <p:spPr bwMode="auto">
                <a:xfrm>
                  <a:off x="1601767" y="4427550"/>
                  <a:ext cx="195263" cy="36513"/>
                </a:xfrm>
                <a:custGeom>
                  <a:avLst/>
                  <a:gdLst/>
                  <a:ahLst/>
                  <a:cxnLst>
                    <a:cxn ang="0">
                      <a:pos x="24" y="0"/>
                    </a:cxn>
                    <a:cxn ang="0">
                      <a:pos x="224" y="0"/>
                    </a:cxn>
                    <a:cxn ang="0">
                      <a:pos x="224" y="0"/>
                    </a:cxn>
                    <a:cxn ang="0">
                      <a:pos x="229" y="1"/>
                    </a:cxn>
                    <a:cxn ang="0">
                      <a:pos x="233" y="2"/>
                    </a:cxn>
                    <a:cxn ang="0">
                      <a:pos x="236" y="5"/>
                    </a:cxn>
                    <a:cxn ang="0">
                      <a:pos x="240" y="7"/>
                    </a:cxn>
                    <a:cxn ang="0">
                      <a:pos x="242" y="11"/>
                    </a:cxn>
                    <a:cxn ang="0">
                      <a:pos x="245" y="14"/>
                    </a:cxn>
                    <a:cxn ang="0">
                      <a:pos x="246" y="18"/>
                    </a:cxn>
                    <a:cxn ang="0">
                      <a:pos x="246" y="23"/>
                    </a:cxn>
                    <a:cxn ang="0">
                      <a:pos x="246" y="23"/>
                    </a:cxn>
                    <a:cxn ang="0">
                      <a:pos x="246" y="23"/>
                    </a:cxn>
                    <a:cxn ang="0">
                      <a:pos x="246" y="28"/>
                    </a:cxn>
                    <a:cxn ang="0">
                      <a:pos x="245" y="32"/>
                    </a:cxn>
                    <a:cxn ang="0">
                      <a:pos x="242" y="36"/>
                    </a:cxn>
                    <a:cxn ang="0">
                      <a:pos x="240" y="39"/>
                    </a:cxn>
                    <a:cxn ang="0">
                      <a:pos x="236" y="42"/>
                    </a:cxn>
                    <a:cxn ang="0">
                      <a:pos x="233" y="44"/>
                    </a:cxn>
                    <a:cxn ang="0">
                      <a:pos x="229" y="45"/>
                    </a:cxn>
                    <a:cxn ang="0">
                      <a:pos x="224" y="45"/>
                    </a:cxn>
                    <a:cxn ang="0">
                      <a:pos x="24" y="45"/>
                    </a:cxn>
                    <a:cxn ang="0">
                      <a:pos x="24" y="45"/>
                    </a:cxn>
                    <a:cxn ang="0">
                      <a:pos x="19" y="45"/>
                    </a:cxn>
                    <a:cxn ang="0">
                      <a:pos x="14" y="44"/>
                    </a:cxn>
                    <a:cxn ang="0">
                      <a:pos x="10" y="42"/>
                    </a:cxn>
                    <a:cxn ang="0">
                      <a:pos x="6" y="39"/>
                    </a:cxn>
                    <a:cxn ang="0">
                      <a:pos x="4" y="36"/>
                    </a:cxn>
                    <a:cxn ang="0">
                      <a:pos x="3" y="32"/>
                    </a:cxn>
                    <a:cxn ang="0">
                      <a:pos x="0" y="28"/>
                    </a:cxn>
                    <a:cxn ang="0">
                      <a:pos x="0" y="23"/>
                    </a:cxn>
                    <a:cxn ang="0">
                      <a:pos x="0" y="23"/>
                    </a:cxn>
                    <a:cxn ang="0">
                      <a:pos x="0" y="23"/>
                    </a:cxn>
                    <a:cxn ang="0">
                      <a:pos x="0" y="18"/>
                    </a:cxn>
                    <a:cxn ang="0">
                      <a:pos x="3" y="14"/>
                    </a:cxn>
                    <a:cxn ang="0">
                      <a:pos x="4" y="11"/>
                    </a:cxn>
                    <a:cxn ang="0">
                      <a:pos x="6" y="7"/>
                    </a:cxn>
                    <a:cxn ang="0">
                      <a:pos x="10" y="5"/>
                    </a:cxn>
                    <a:cxn ang="0">
                      <a:pos x="14" y="2"/>
                    </a:cxn>
                    <a:cxn ang="0">
                      <a:pos x="19" y="1"/>
                    </a:cxn>
                    <a:cxn ang="0">
                      <a:pos x="24" y="0"/>
                    </a:cxn>
                    <a:cxn ang="0">
                      <a:pos x="24" y="0"/>
                    </a:cxn>
                  </a:cxnLst>
                  <a:rect l="0" t="0" r="r" b="b"/>
                  <a:pathLst>
                    <a:path w="246" h="45">
                      <a:moveTo>
                        <a:pt x="24" y="0"/>
                      </a:moveTo>
                      <a:lnTo>
                        <a:pt x="224" y="0"/>
                      </a:lnTo>
                      <a:lnTo>
                        <a:pt x="224" y="0"/>
                      </a:lnTo>
                      <a:lnTo>
                        <a:pt x="229" y="1"/>
                      </a:lnTo>
                      <a:lnTo>
                        <a:pt x="233" y="2"/>
                      </a:lnTo>
                      <a:lnTo>
                        <a:pt x="236" y="5"/>
                      </a:lnTo>
                      <a:lnTo>
                        <a:pt x="240" y="7"/>
                      </a:lnTo>
                      <a:lnTo>
                        <a:pt x="242" y="11"/>
                      </a:lnTo>
                      <a:lnTo>
                        <a:pt x="245" y="14"/>
                      </a:lnTo>
                      <a:lnTo>
                        <a:pt x="246" y="18"/>
                      </a:lnTo>
                      <a:lnTo>
                        <a:pt x="246" y="23"/>
                      </a:lnTo>
                      <a:lnTo>
                        <a:pt x="246" y="23"/>
                      </a:lnTo>
                      <a:lnTo>
                        <a:pt x="246" y="23"/>
                      </a:lnTo>
                      <a:lnTo>
                        <a:pt x="246" y="28"/>
                      </a:lnTo>
                      <a:lnTo>
                        <a:pt x="245" y="32"/>
                      </a:lnTo>
                      <a:lnTo>
                        <a:pt x="242" y="36"/>
                      </a:lnTo>
                      <a:lnTo>
                        <a:pt x="240" y="39"/>
                      </a:lnTo>
                      <a:lnTo>
                        <a:pt x="236" y="42"/>
                      </a:lnTo>
                      <a:lnTo>
                        <a:pt x="233" y="44"/>
                      </a:lnTo>
                      <a:lnTo>
                        <a:pt x="229" y="45"/>
                      </a:lnTo>
                      <a:lnTo>
                        <a:pt x="224" y="45"/>
                      </a:lnTo>
                      <a:lnTo>
                        <a:pt x="24" y="45"/>
                      </a:lnTo>
                      <a:lnTo>
                        <a:pt x="24" y="45"/>
                      </a:lnTo>
                      <a:lnTo>
                        <a:pt x="19" y="45"/>
                      </a:lnTo>
                      <a:lnTo>
                        <a:pt x="14" y="44"/>
                      </a:lnTo>
                      <a:lnTo>
                        <a:pt x="10" y="42"/>
                      </a:lnTo>
                      <a:lnTo>
                        <a:pt x="6" y="39"/>
                      </a:lnTo>
                      <a:lnTo>
                        <a:pt x="4" y="36"/>
                      </a:lnTo>
                      <a:lnTo>
                        <a:pt x="3" y="32"/>
                      </a:lnTo>
                      <a:lnTo>
                        <a:pt x="0" y="28"/>
                      </a:lnTo>
                      <a:lnTo>
                        <a:pt x="0" y="23"/>
                      </a:lnTo>
                      <a:lnTo>
                        <a:pt x="0" y="23"/>
                      </a:lnTo>
                      <a:lnTo>
                        <a:pt x="0" y="23"/>
                      </a:lnTo>
                      <a:lnTo>
                        <a:pt x="0" y="18"/>
                      </a:lnTo>
                      <a:lnTo>
                        <a:pt x="3" y="14"/>
                      </a:lnTo>
                      <a:lnTo>
                        <a:pt x="4" y="11"/>
                      </a:lnTo>
                      <a:lnTo>
                        <a:pt x="6" y="7"/>
                      </a:lnTo>
                      <a:lnTo>
                        <a:pt x="10" y="5"/>
                      </a:lnTo>
                      <a:lnTo>
                        <a:pt x="14" y="2"/>
                      </a:lnTo>
                      <a:lnTo>
                        <a:pt x="19" y="1"/>
                      </a:lnTo>
                      <a:lnTo>
                        <a:pt x="24" y="0"/>
                      </a:lnTo>
                      <a:lnTo>
                        <a:pt x="24" y="0"/>
                      </a:lnTo>
                      <a:close/>
                    </a:path>
                  </a:pathLst>
                </a:custGeom>
                <a:grpFill/>
                <a:ln w="9525">
                  <a:noFill/>
                  <a:round/>
                  <a:headEnd/>
                  <a:tailEnd/>
                </a:ln>
              </p:spPr>
              <p:txBody>
                <a:bodyPr vert="horz" wrap="square" lIns="67189" tIns="33594" rIns="67189" bIns="33594" numCol="1" anchor="t" anchorCtr="0" compatLnSpc="1">
                  <a:prstTxWarp prst="textNoShape">
                    <a:avLst/>
                  </a:prstTxWarp>
                </a:bodyPr>
                <a:lstStyle/>
                <a:p>
                  <a:endParaRPr lang="en-US" sz="975">
                    <a:solidFill>
                      <a:schemeClr val="tx1">
                        <a:lumMod val="50000"/>
                        <a:lumOff val="50000"/>
                      </a:schemeClr>
                    </a:solidFill>
                    <a:latin typeface="微软雅黑" panose="020B0503020204020204" pitchFamily="34" charset="-122"/>
                    <a:ea typeface="微软雅黑" panose="020B0503020204020204" pitchFamily="34" charset="-122"/>
                  </a:endParaRPr>
                </a:p>
              </p:txBody>
            </p:sp>
          </p:grpSp>
        </p:grpSp>
      </p:grpSp>
      <p:sp>
        <p:nvSpPr>
          <p:cNvPr id="69" name="矩形 68">
            <a:extLst>
              <a:ext uri="{FF2B5EF4-FFF2-40B4-BE49-F238E27FC236}">
                <a16:creationId xmlns:a16="http://schemas.microsoft.com/office/drawing/2014/main" id="{593755B5-A775-4F46-A168-CD4D67C262AA}"/>
              </a:ext>
            </a:extLst>
          </p:cNvPr>
          <p:cNvSpPr/>
          <p:nvPr/>
        </p:nvSpPr>
        <p:spPr>
          <a:xfrm>
            <a:off x="1865103" y="2315759"/>
            <a:ext cx="3909048" cy="2792905"/>
          </a:xfrm>
          <a:prstGeom prst="rect">
            <a:avLst/>
          </a:prstGeom>
          <a:blipFill dpi="0" rotWithShape="1">
            <a:blip r:embed="rId3"/>
            <a:srcRect/>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5835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D7FFA8-FEE5-4403-BA19-28ECD72F2CDC}"/>
              </a:ext>
            </a:extLst>
          </p:cNvPr>
          <p:cNvSpPr/>
          <p:nvPr/>
        </p:nvSpPr>
        <p:spPr>
          <a:xfrm>
            <a:off x="0" y="0"/>
            <a:ext cx="12192000" cy="3429000"/>
          </a:xfrm>
          <a:prstGeom prst="rect">
            <a:avLst/>
          </a:prstGeom>
          <a:solidFill>
            <a:srgbClr val="60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 name="圆角矩形 11">
            <a:extLst>
              <a:ext uri="{FF2B5EF4-FFF2-40B4-BE49-F238E27FC236}">
                <a16:creationId xmlns:a16="http://schemas.microsoft.com/office/drawing/2014/main" id="{D035290B-66E1-46CC-B517-63333699C529}"/>
              </a:ext>
            </a:extLst>
          </p:cNvPr>
          <p:cNvSpPr/>
          <p:nvPr/>
        </p:nvSpPr>
        <p:spPr>
          <a:xfrm>
            <a:off x="658813" y="549275"/>
            <a:ext cx="10837862" cy="5759450"/>
          </a:xfrm>
          <a:prstGeom prst="roundRect">
            <a:avLst>
              <a:gd name="adj" fmla="val 934"/>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黑体 CN Light"/>
              <a:ea typeface="思源黑体 CN Light"/>
              <a:cs typeface="+mn-cs"/>
            </a:endParaRPr>
          </a:p>
        </p:txBody>
      </p:sp>
      <p:cxnSp>
        <p:nvCxnSpPr>
          <p:cNvPr id="15" name="直接连接符 14">
            <a:extLst>
              <a:ext uri="{FF2B5EF4-FFF2-40B4-BE49-F238E27FC236}">
                <a16:creationId xmlns:a16="http://schemas.microsoft.com/office/drawing/2014/main" id="{5A4C4169-C04E-45EC-A864-C80417A96D6D}"/>
              </a:ext>
            </a:extLst>
          </p:cNvPr>
          <p:cNvCxnSpPr/>
          <p:nvPr/>
        </p:nvCxnSpPr>
        <p:spPr>
          <a:xfrm>
            <a:off x="5816226" y="5985510"/>
            <a:ext cx="559549" cy="0"/>
          </a:xfrm>
          <a:prstGeom prst="line">
            <a:avLst/>
          </a:prstGeom>
          <a:ln w="25400">
            <a:solidFill>
              <a:srgbClr val="600808"/>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23AA099F-DA0D-4724-AC07-CCF7966767F3}"/>
              </a:ext>
            </a:extLst>
          </p:cNvPr>
          <p:cNvSpPr txBox="1"/>
          <p:nvPr/>
        </p:nvSpPr>
        <p:spPr>
          <a:xfrm>
            <a:off x="4773386" y="899242"/>
            <a:ext cx="2645229" cy="461665"/>
          </a:xfrm>
          <a:prstGeom prst="rect">
            <a:avLst/>
          </a:prstGeom>
          <a:noFill/>
        </p:spPr>
        <p:txBody>
          <a:bodyPr wrap="square" rtlCol="0">
            <a:spAutoFit/>
          </a:bodyPr>
          <a:lstStyle/>
          <a:p>
            <a:pPr lvl="0" algn="ctr">
              <a:defRPr/>
            </a:pPr>
            <a:r>
              <a:rPr lang="zh-CN" altLang="en-US" sz="2400" b="1" spc="800" dirty="0">
                <a:solidFill>
                  <a:srgbClr val="600808"/>
                </a:solidFill>
                <a:effectLst>
                  <a:outerShdw blurRad="38100" dist="38100" dir="2700000" algn="tl">
                    <a:srgbClr val="000000">
                      <a:alpha val="7000"/>
                    </a:srgbClr>
                  </a:outerShdw>
                </a:effectLst>
                <a:latin typeface="思源黑体 CN Heavy"/>
                <a:ea typeface="思源黑体 CN Heavy"/>
              </a:rPr>
              <a:t>输入标题文字</a:t>
            </a:r>
            <a:endParaRPr kumimoji="0" lang="zh-CN" altLang="en-US" sz="2400" b="1" i="0" u="none" strike="noStrike" kern="1200" cap="none" spc="800" normalizeH="0" baseline="0" noProof="0" dirty="0">
              <a:ln>
                <a:noFill/>
              </a:ln>
              <a:solidFill>
                <a:srgbClr val="600808"/>
              </a:solidFill>
              <a:effectLst>
                <a:outerShdw blurRad="38100" dist="38100" dir="2700000" algn="tl">
                  <a:srgbClr val="000000">
                    <a:alpha val="7000"/>
                  </a:srgbClr>
                </a:outerShdw>
              </a:effectLst>
              <a:uLnTx/>
              <a:uFillTx/>
              <a:latin typeface="思源黑体 CN Heavy"/>
              <a:ea typeface="思源黑体 CN Heavy"/>
              <a:cs typeface="+mn-cs"/>
            </a:endParaRPr>
          </a:p>
        </p:txBody>
      </p:sp>
      <p:cxnSp>
        <p:nvCxnSpPr>
          <p:cNvPr id="48" name="直接连接符 47">
            <a:extLst>
              <a:ext uri="{FF2B5EF4-FFF2-40B4-BE49-F238E27FC236}">
                <a16:creationId xmlns:a16="http://schemas.microsoft.com/office/drawing/2014/main" id="{9BB4C10B-0331-4542-96F5-B187153EEB0A}"/>
              </a:ext>
            </a:extLst>
          </p:cNvPr>
          <p:cNvCxnSpPr>
            <a:cxnSpLocks/>
          </p:cNvCxnSpPr>
          <p:nvPr/>
        </p:nvCxnSpPr>
        <p:spPr>
          <a:xfrm flipH="1">
            <a:off x="481517" y="396696"/>
            <a:ext cx="748673" cy="1687519"/>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63A83AE1-10E2-45A1-90E0-DFA9064D063E}"/>
              </a:ext>
            </a:extLst>
          </p:cNvPr>
          <p:cNvCxnSpPr>
            <a:cxnSpLocks/>
          </p:cNvCxnSpPr>
          <p:nvPr/>
        </p:nvCxnSpPr>
        <p:spPr>
          <a:xfrm flipH="1">
            <a:off x="225215" y="1092002"/>
            <a:ext cx="981075" cy="2211353"/>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CEA97BD1-5B1E-411D-A403-BE6CFB0E2B16}"/>
              </a:ext>
            </a:extLst>
          </p:cNvPr>
          <p:cNvSpPr/>
          <p:nvPr/>
        </p:nvSpPr>
        <p:spPr>
          <a:xfrm>
            <a:off x="-68885" y="4787907"/>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1" name="椭圆 50">
            <a:extLst>
              <a:ext uri="{FF2B5EF4-FFF2-40B4-BE49-F238E27FC236}">
                <a16:creationId xmlns:a16="http://schemas.microsoft.com/office/drawing/2014/main" id="{2618359B-7FC1-49FA-886D-88F861BF0072}"/>
              </a:ext>
            </a:extLst>
          </p:cNvPr>
          <p:cNvSpPr/>
          <p:nvPr/>
        </p:nvSpPr>
        <p:spPr>
          <a:xfrm>
            <a:off x="-1243280" y="430813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2" name="椭圆 51">
            <a:extLst>
              <a:ext uri="{FF2B5EF4-FFF2-40B4-BE49-F238E27FC236}">
                <a16:creationId xmlns:a16="http://schemas.microsoft.com/office/drawing/2014/main" id="{E4FC0FB4-E583-462B-9C84-009A72121069}"/>
              </a:ext>
            </a:extLst>
          </p:cNvPr>
          <p:cNvSpPr/>
          <p:nvPr/>
        </p:nvSpPr>
        <p:spPr>
          <a:xfrm>
            <a:off x="9720489" y="-154747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3" name="椭圆 52">
            <a:extLst>
              <a:ext uri="{FF2B5EF4-FFF2-40B4-BE49-F238E27FC236}">
                <a16:creationId xmlns:a16="http://schemas.microsoft.com/office/drawing/2014/main" id="{8E7AF899-875C-48A6-B24E-55AF83F2F12A}"/>
              </a:ext>
            </a:extLst>
          </p:cNvPr>
          <p:cNvSpPr/>
          <p:nvPr/>
        </p:nvSpPr>
        <p:spPr>
          <a:xfrm>
            <a:off x="8742136" y="-2012924"/>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grpSp>
        <p:nvGrpSpPr>
          <p:cNvPr id="37" name="组合 36">
            <a:extLst>
              <a:ext uri="{FF2B5EF4-FFF2-40B4-BE49-F238E27FC236}">
                <a16:creationId xmlns:a16="http://schemas.microsoft.com/office/drawing/2014/main" id="{00CAB8AE-A1AE-4F2C-A350-44EF7E94B64F}"/>
              </a:ext>
            </a:extLst>
          </p:cNvPr>
          <p:cNvGrpSpPr/>
          <p:nvPr/>
        </p:nvGrpSpPr>
        <p:grpSpPr>
          <a:xfrm>
            <a:off x="4032949" y="2353265"/>
            <a:ext cx="1188000" cy="1188000"/>
            <a:chOff x="2585946" y="1138119"/>
            <a:chExt cx="1188000" cy="1188000"/>
          </a:xfrm>
          <a:solidFill>
            <a:schemeClr val="tx1">
              <a:lumMod val="85000"/>
              <a:lumOff val="15000"/>
            </a:schemeClr>
          </a:solidFill>
        </p:grpSpPr>
        <p:grpSp>
          <p:nvGrpSpPr>
            <p:cNvPr id="38" name="组合 37">
              <a:extLst>
                <a:ext uri="{FF2B5EF4-FFF2-40B4-BE49-F238E27FC236}">
                  <a16:creationId xmlns:a16="http://schemas.microsoft.com/office/drawing/2014/main" id="{E99DDA97-E3C4-42ED-A8B6-E49A315208D6}"/>
                </a:ext>
              </a:extLst>
            </p:cNvPr>
            <p:cNvGrpSpPr/>
            <p:nvPr/>
          </p:nvGrpSpPr>
          <p:grpSpPr>
            <a:xfrm rot="2700000">
              <a:off x="2585946" y="1138119"/>
              <a:ext cx="1188000" cy="1188000"/>
              <a:chOff x="2955815" y="1694813"/>
              <a:chExt cx="1188000" cy="1188000"/>
            </a:xfrm>
            <a:grpFill/>
          </p:grpSpPr>
          <p:sp>
            <p:nvSpPr>
              <p:cNvPr id="71" name="矩形 70">
                <a:extLst>
                  <a:ext uri="{FF2B5EF4-FFF2-40B4-BE49-F238E27FC236}">
                    <a16:creationId xmlns:a16="http://schemas.microsoft.com/office/drawing/2014/main" id="{D6EC401A-BD2C-40A8-B959-6E21D9F2DB1E}"/>
                  </a:ext>
                </a:extLst>
              </p:cNvPr>
              <p:cNvSpPr/>
              <p:nvPr/>
            </p:nvSpPr>
            <p:spPr>
              <a:xfrm>
                <a:off x="2955815" y="1694813"/>
                <a:ext cx="1188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72" name="Freeform 182">
                <a:extLst>
                  <a:ext uri="{FF2B5EF4-FFF2-40B4-BE49-F238E27FC236}">
                    <a16:creationId xmlns:a16="http://schemas.microsoft.com/office/drawing/2014/main" id="{E5D6BF95-81FD-4D92-AE64-E1A0125A3884}"/>
                  </a:ext>
                </a:extLst>
              </p:cNvPr>
              <p:cNvSpPr>
                <a:spLocks/>
              </p:cNvSpPr>
              <p:nvPr/>
            </p:nvSpPr>
            <p:spPr bwMode="auto">
              <a:xfrm flipH="1">
                <a:off x="3027865" y="1767862"/>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73" name="Freeform 182">
                <a:extLst>
                  <a:ext uri="{FF2B5EF4-FFF2-40B4-BE49-F238E27FC236}">
                    <a16:creationId xmlns:a16="http://schemas.microsoft.com/office/drawing/2014/main" id="{B45247D1-1F9B-49F2-8D25-8B0BF2786A1F}"/>
                  </a:ext>
                </a:extLst>
              </p:cNvPr>
              <p:cNvSpPr>
                <a:spLocks/>
              </p:cNvSpPr>
              <p:nvPr/>
            </p:nvSpPr>
            <p:spPr bwMode="auto">
              <a:xfrm rot="5400000">
                <a:off x="3761290" y="2491762"/>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74" name="Freeform 182">
                <a:extLst>
                  <a:ext uri="{FF2B5EF4-FFF2-40B4-BE49-F238E27FC236}">
                    <a16:creationId xmlns:a16="http://schemas.microsoft.com/office/drawing/2014/main" id="{571FA4C1-DE9A-4806-A737-81171AA7D6EC}"/>
                  </a:ext>
                </a:extLst>
              </p:cNvPr>
              <p:cNvSpPr>
                <a:spLocks/>
              </p:cNvSpPr>
              <p:nvPr/>
            </p:nvSpPr>
            <p:spPr bwMode="auto">
              <a:xfrm rot="16200000" flipV="1">
                <a:off x="3761290" y="1761237"/>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75" name="Freeform 182">
                <a:extLst>
                  <a:ext uri="{FF2B5EF4-FFF2-40B4-BE49-F238E27FC236}">
                    <a16:creationId xmlns:a16="http://schemas.microsoft.com/office/drawing/2014/main" id="{0AB2D67A-41A8-48BC-82F0-7F596F18AF52}"/>
                  </a:ext>
                </a:extLst>
              </p:cNvPr>
              <p:cNvSpPr>
                <a:spLocks/>
              </p:cNvSpPr>
              <p:nvPr/>
            </p:nvSpPr>
            <p:spPr bwMode="auto">
              <a:xfrm flipH="1" flipV="1">
                <a:off x="3027865" y="2485137"/>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grpSp>
        <p:sp>
          <p:nvSpPr>
            <p:cNvPr id="70" name="文本框 69">
              <a:extLst>
                <a:ext uri="{FF2B5EF4-FFF2-40B4-BE49-F238E27FC236}">
                  <a16:creationId xmlns:a16="http://schemas.microsoft.com/office/drawing/2014/main" id="{9A41546F-0029-4677-990D-3AEFD0DA1A2C}"/>
                </a:ext>
              </a:extLst>
            </p:cNvPr>
            <p:cNvSpPr txBox="1"/>
            <p:nvPr/>
          </p:nvSpPr>
          <p:spPr>
            <a:xfrm>
              <a:off x="2828629" y="1364655"/>
              <a:ext cx="705322" cy="570284"/>
            </a:xfrm>
            <a:prstGeom prst="rect">
              <a:avLst/>
            </a:prstGeom>
            <a:grpFill/>
          </p:spPr>
          <p:txBody>
            <a:bodyPr wrap="none" lIns="0" rIns="0" rtlCol="0">
              <a:spAutoFit/>
            </a:bodyPr>
            <a:lstStyle/>
            <a:p>
              <a:pPr algn="ctr">
                <a:lnSpc>
                  <a:spcPct val="150000"/>
                </a:lnSpc>
              </a:pPr>
              <a:r>
                <a:rPr lang="zh-CN" altLang="en-US" sz="1100">
                  <a:solidFill>
                    <a:schemeClr val="bg1"/>
                  </a:solidFill>
                  <a:latin typeface="微软雅黑" panose="020B0503020204020204" pitchFamily="34" charset="-122"/>
                  <a:ea typeface="微软雅黑" panose="020B0503020204020204" pitchFamily="34" charset="-122"/>
                </a:rPr>
                <a:t>在此处</a:t>
              </a:r>
              <a:endParaRPr lang="en-US" altLang="zh-CN" sz="110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100">
                  <a:solidFill>
                    <a:schemeClr val="bg1"/>
                  </a:solidFill>
                  <a:latin typeface="微软雅黑" panose="020B0503020204020204" pitchFamily="34" charset="-122"/>
                  <a:ea typeface="微软雅黑" panose="020B0503020204020204" pitchFamily="34" charset="-122"/>
                </a:rPr>
                <a:t>添加关键字</a:t>
              </a:r>
            </a:p>
          </p:txBody>
        </p:sp>
      </p:grpSp>
      <p:grpSp>
        <p:nvGrpSpPr>
          <p:cNvPr id="76" name="组合 75">
            <a:extLst>
              <a:ext uri="{FF2B5EF4-FFF2-40B4-BE49-F238E27FC236}">
                <a16:creationId xmlns:a16="http://schemas.microsoft.com/office/drawing/2014/main" id="{BD1EAA9C-96AA-489A-9FAE-069FFC907531}"/>
              </a:ext>
            </a:extLst>
          </p:cNvPr>
          <p:cNvGrpSpPr/>
          <p:nvPr/>
        </p:nvGrpSpPr>
        <p:grpSpPr>
          <a:xfrm>
            <a:off x="5961751" y="2353265"/>
            <a:ext cx="1188000" cy="1188000"/>
            <a:chOff x="4514748" y="1138119"/>
            <a:chExt cx="1188000" cy="1188000"/>
          </a:xfrm>
          <a:solidFill>
            <a:schemeClr val="tx1">
              <a:lumMod val="85000"/>
              <a:lumOff val="15000"/>
            </a:schemeClr>
          </a:solidFill>
        </p:grpSpPr>
        <p:grpSp>
          <p:nvGrpSpPr>
            <p:cNvPr id="77" name="组合 76">
              <a:extLst>
                <a:ext uri="{FF2B5EF4-FFF2-40B4-BE49-F238E27FC236}">
                  <a16:creationId xmlns:a16="http://schemas.microsoft.com/office/drawing/2014/main" id="{EA3981BC-6592-4283-A257-0A366B1F8F5D}"/>
                </a:ext>
              </a:extLst>
            </p:cNvPr>
            <p:cNvGrpSpPr/>
            <p:nvPr/>
          </p:nvGrpSpPr>
          <p:grpSpPr>
            <a:xfrm rot="2700000">
              <a:off x="4514748" y="1138119"/>
              <a:ext cx="1188000" cy="1188000"/>
              <a:chOff x="2955815" y="1694813"/>
              <a:chExt cx="1188000" cy="1188000"/>
            </a:xfrm>
            <a:grpFill/>
          </p:grpSpPr>
          <p:sp>
            <p:nvSpPr>
              <p:cNvPr id="79" name="矩形 78">
                <a:extLst>
                  <a:ext uri="{FF2B5EF4-FFF2-40B4-BE49-F238E27FC236}">
                    <a16:creationId xmlns:a16="http://schemas.microsoft.com/office/drawing/2014/main" id="{3AF45465-7FB6-4AA5-ADE7-3D918D3EE72A}"/>
                  </a:ext>
                </a:extLst>
              </p:cNvPr>
              <p:cNvSpPr/>
              <p:nvPr/>
            </p:nvSpPr>
            <p:spPr>
              <a:xfrm>
                <a:off x="2955815" y="1694813"/>
                <a:ext cx="1188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80" name="Freeform 182">
                <a:extLst>
                  <a:ext uri="{FF2B5EF4-FFF2-40B4-BE49-F238E27FC236}">
                    <a16:creationId xmlns:a16="http://schemas.microsoft.com/office/drawing/2014/main" id="{C621BE44-8FDA-47CE-A657-028303995D67}"/>
                  </a:ext>
                </a:extLst>
              </p:cNvPr>
              <p:cNvSpPr>
                <a:spLocks/>
              </p:cNvSpPr>
              <p:nvPr/>
            </p:nvSpPr>
            <p:spPr bwMode="auto">
              <a:xfrm flipH="1">
                <a:off x="3027865" y="1767862"/>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81" name="Freeform 182">
                <a:extLst>
                  <a:ext uri="{FF2B5EF4-FFF2-40B4-BE49-F238E27FC236}">
                    <a16:creationId xmlns:a16="http://schemas.microsoft.com/office/drawing/2014/main" id="{3EBC13B5-FE60-4A51-9D50-5B21048DC479}"/>
                  </a:ext>
                </a:extLst>
              </p:cNvPr>
              <p:cNvSpPr>
                <a:spLocks/>
              </p:cNvSpPr>
              <p:nvPr/>
            </p:nvSpPr>
            <p:spPr bwMode="auto">
              <a:xfrm rot="5400000">
                <a:off x="3761290" y="2491762"/>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82" name="Freeform 182">
                <a:extLst>
                  <a:ext uri="{FF2B5EF4-FFF2-40B4-BE49-F238E27FC236}">
                    <a16:creationId xmlns:a16="http://schemas.microsoft.com/office/drawing/2014/main" id="{57FCC7AE-92AA-473E-8546-CF984FA27E63}"/>
                  </a:ext>
                </a:extLst>
              </p:cNvPr>
              <p:cNvSpPr>
                <a:spLocks/>
              </p:cNvSpPr>
              <p:nvPr/>
            </p:nvSpPr>
            <p:spPr bwMode="auto">
              <a:xfrm rot="16200000" flipV="1">
                <a:off x="3761290" y="1761237"/>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83" name="Freeform 182">
                <a:extLst>
                  <a:ext uri="{FF2B5EF4-FFF2-40B4-BE49-F238E27FC236}">
                    <a16:creationId xmlns:a16="http://schemas.microsoft.com/office/drawing/2014/main" id="{BA45F70A-E83E-4ADB-A9C1-30F73170ACF1}"/>
                  </a:ext>
                </a:extLst>
              </p:cNvPr>
              <p:cNvSpPr>
                <a:spLocks/>
              </p:cNvSpPr>
              <p:nvPr/>
            </p:nvSpPr>
            <p:spPr bwMode="auto">
              <a:xfrm flipH="1" flipV="1">
                <a:off x="3027865" y="2485137"/>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grpSp>
        <p:sp>
          <p:nvSpPr>
            <p:cNvPr id="78" name="文本框 77">
              <a:extLst>
                <a:ext uri="{FF2B5EF4-FFF2-40B4-BE49-F238E27FC236}">
                  <a16:creationId xmlns:a16="http://schemas.microsoft.com/office/drawing/2014/main" id="{B0293D2F-D970-42CD-A977-FA863BC2CA06}"/>
                </a:ext>
              </a:extLst>
            </p:cNvPr>
            <p:cNvSpPr txBox="1"/>
            <p:nvPr/>
          </p:nvSpPr>
          <p:spPr>
            <a:xfrm>
              <a:off x="4750696" y="1383769"/>
              <a:ext cx="705322" cy="570284"/>
            </a:xfrm>
            <a:prstGeom prst="rect">
              <a:avLst/>
            </a:prstGeom>
            <a:grpFill/>
          </p:spPr>
          <p:txBody>
            <a:bodyPr wrap="none" lIns="0" rIns="0" rtlCol="0">
              <a:spAutoFit/>
            </a:bodyPr>
            <a:lstStyle/>
            <a:p>
              <a:pPr algn="ctr">
                <a:lnSpc>
                  <a:spcPct val="150000"/>
                </a:lnSpc>
              </a:pPr>
              <a:r>
                <a:rPr lang="zh-CN" altLang="en-US" sz="1100" dirty="0">
                  <a:solidFill>
                    <a:schemeClr val="bg1"/>
                  </a:solidFill>
                  <a:latin typeface="微软雅黑" panose="020B0503020204020204" pitchFamily="34" charset="-122"/>
                  <a:ea typeface="微软雅黑" panose="020B0503020204020204" pitchFamily="34" charset="-122"/>
                </a:rPr>
                <a:t>在此处</a:t>
              </a:r>
              <a:endParaRPr lang="en-US" altLang="zh-CN" sz="11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100" dirty="0">
                  <a:solidFill>
                    <a:schemeClr val="bg1"/>
                  </a:solidFill>
                  <a:latin typeface="微软雅黑" panose="020B0503020204020204" pitchFamily="34" charset="-122"/>
                  <a:ea typeface="微软雅黑" panose="020B0503020204020204" pitchFamily="34" charset="-122"/>
                </a:rPr>
                <a:t>添加关键字</a:t>
              </a:r>
            </a:p>
          </p:txBody>
        </p:sp>
      </p:grpSp>
      <p:grpSp>
        <p:nvGrpSpPr>
          <p:cNvPr id="84" name="组合 83">
            <a:extLst>
              <a:ext uri="{FF2B5EF4-FFF2-40B4-BE49-F238E27FC236}">
                <a16:creationId xmlns:a16="http://schemas.microsoft.com/office/drawing/2014/main" id="{D81E1052-BCFE-43DB-B8D3-F490FB472440}"/>
              </a:ext>
            </a:extLst>
          </p:cNvPr>
          <p:cNvGrpSpPr/>
          <p:nvPr/>
        </p:nvGrpSpPr>
        <p:grpSpPr>
          <a:xfrm>
            <a:off x="4997350" y="3305906"/>
            <a:ext cx="1188000" cy="1188000"/>
            <a:chOff x="3550347" y="2090760"/>
            <a:chExt cx="1188000" cy="1188000"/>
          </a:xfrm>
          <a:solidFill>
            <a:srgbClr val="5F0808"/>
          </a:solidFill>
        </p:grpSpPr>
        <p:grpSp>
          <p:nvGrpSpPr>
            <p:cNvPr id="85" name="组合 84">
              <a:extLst>
                <a:ext uri="{FF2B5EF4-FFF2-40B4-BE49-F238E27FC236}">
                  <a16:creationId xmlns:a16="http://schemas.microsoft.com/office/drawing/2014/main" id="{A54D3CF4-1F49-4B3C-AB69-76753DD3BA5B}"/>
                </a:ext>
              </a:extLst>
            </p:cNvPr>
            <p:cNvGrpSpPr/>
            <p:nvPr/>
          </p:nvGrpSpPr>
          <p:grpSpPr>
            <a:xfrm rot="2700000">
              <a:off x="3550347" y="2090760"/>
              <a:ext cx="1188000" cy="1188000"/>
              <a:chOff x="2955815" y="1694813"/>
              <a:chExt cx="1188000" cy="1188000"/>
            </a:xfrm>
            <a:grpFill/>
          </p:grpSpPr>
          <p:sp>
            <p:nvSpPr>
              <p:cNvPr id="87" name="矩形 86">
                <a:extLst>
                  <a:ext uri="{FF2B5EF4-FFF2-40B4-BE49-F238E27FC236}">
                    <a16:creationId xmlns:a16="http://schemas.microsoft.com/office/drawing/2014/main" id="{59CC097A-3F72-4DDC-99D3-355DDA5EBE36}"/>
                  </a:ext>
                </a:extLst>
              </p:cNvPr>
              <p:cNvSpPr/>
              <p:nvPr/>
            </p:nvSpPr>
            <p:spPr>
              <a:xfrm>
                <a:off x="2955815" y="1694813"/>
                <a:ext cx="1188000" cy="118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88" name="Freeform 182">
                <a:extLst>
                  <a:ext uri="{FF2B5EF4-FFF2-40B4-BE49-F238E27FC236}">
                    <a16:creationId xmlns:a16="http://schemas.microsoft.com/office/drawing/2014/main" id="{E9B999C9-26CE-408D-8F42-E77CE40770E8}"/>
                  </a:ext>
                </a:extLst>
              </p:cNvPr>
              <p:cNvSpPr>
                <a:spLocks/>
              </p:cNvSpPr>
              <p:nvPr/>
            </p:nvSpPr>
            <p:spPr bwMode="auto">
              <a:xfrm flipH="1">
                <a:off x="3027865" y="1767862"/>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89" name="Freeform 182">
                <a:extLst>
                  <a:ext uri="{FF2B5EF4-FFF2-40B4-BE49-F238E27FC236}">
                    <a16:creationId xmlns:a16="http://schemas.microsoft.com/office/drawing/2014/main" id="{6495C77D-4FE2-4A95-8692-DE1C8977A06F}"/>
                  </a:ext>
                </a:extLst>
              </p:cNvPr>
              <p:cNvSpPr>
                <a:spLocks/>
              </p:cNvSpPr>
              <p:nvPr/>
            </p:nvSpPr>
            <p:spPr bwMode="auto">
              <a:xfrm rot="5400000">
                <a:off x="3761290" y="2491762"/>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90" name="Freeform 182">
                <a:extLst>
                  <a:ext uri="{FF2B5EF4-FFF2-40B4-BE49-F238E27FC236}">
                    <a16:creationId xmlns:a16="http://schemas.microsoft.com/office/drawing/2014/main" id="{A00336C0-E788-4AD9-B3F2-41FBDAE45EA2}"/>
                  </a:ext>
                </a:extLst>
              </p:cNvPr>
              <p:cNvSpPr>
                <a:spLocks/>
              </p:cNvSpPr>
              <p:nvPr/>
            </p:nvSpPr>
            <p:spPr bwMode="auto">
              <a:xfrm rot="16200000" flipV="1">
                <a:off x="3761290" y="1761237"/>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91" name="Freeform 182">
                <a:extLst>
                  <a:ext uri="{FF2B5EF4-FFF2-40B4-BE49-F238E27FC236}">
                    <a16:creationId xmlns:a16="http://schemas.microsoft.com/office/drawing/2014/main" id="{54159036-13BF-4301-A60F-07DFBC2D951D}"/>
                  </a:ext>
                </a:extLst>
              </p:cNvPr>
              <p:cNvSpPr>
                <a:spLocks/>
              </p:cNvSpPr>
              <p:nvPr/>
            </p:nvSpPr>
            <p:spPr bwMode="auto">
              <a:xfrm flipH="1" flipV="1">
                <a:off x="3027865" y="2485137"/>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grpFill/>
              <a:ln w="12700" cap="flat">
                <a:solidFill>
                  <a:schemeClr val="bg1"/>
                </a:solidFill>
                <a:prstDash val="solid"/>
                <a:bevel/>
                <a:headEnd/>
                <a:tailEnd/>
              </a:ln>
            </p:spPr>
            <p:txBody>
              <a:bodyPr vert="horz" wrap="square" lIns="91440" tIns="45720" rIns="91440" bIns="4572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grpSp>
        <p:sp>
          <p:nvSpPr>
            <p:cNvPr id="86" name="文本框 85">
              <a:extLst>
                <a:ext uri="{FF2B5EF4-FFF2-40B4-BE49-F238E27FC236}">
                  <a16:creationId xmlns:a16="http://schemas.microsoft.com/office/drawing/2014/main" id="{B58048D0-DDB9-47E7-B712-982534B246D5}"/>
                </a:ext>
              </a:extLst>
            </p:cNvPr>
            <p:cNvSpPr txBox="1"/>
            <p:nvPr/>
          </p:nvSpPr>
          <p:spPr>
            <a:xfrm>
              <a:off x="3793030" y="2355953"/>
              <a:ext cx="705322" cy="570284"/>
            </a:xfrm>
            <a:prstGeom prst="rect">
              <a:avLst/>
            </a:prstGeom>
            <a:grpFill/>
          </p:spPr>
          <p:txBody>
            <a:bodyPr wrap="none" lIns="0" rIns="0" rtlCol="0">
              <a:spAutoFit/>
            </a:bodyPr>
            <a:lstStyle/>
            <a:p>
              <a:pPr algn="ctr">
                <a:lnSpc>
                  <a:spcPct val="150000"/>
                </a:lnSpc>
              </a:pPr>
              <a:r>
                <a:rPr lang="zh-CN" altLang="en-US" sz="1100" dirty="0">
                  <a:solidFill>
                    <a:schemeClr val="bg1"/>
                  </a:solidFill>
                  <a:latin typeface="微软雅黑" panose="020B0503020204020204" pitchFamily="34" charset="-122"/>
                  <a:ea typeface="微软雅黑" panose="020B0503020204020204" pitchFamily="34" charset="-122"/>
                </a:rPr>
                <a:t>在此处</a:t>
              </a:r>
              <a:endParaRPr lang="en-US" altLang="zh-CN" sz="11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100" dirty="0">
                  <a:solidFill>
                    <a:schemeClr val="bg1"/>
                  </a:solidFill>
                  <a:latin typeface="微软雅黑" panose="020B0503020204020204" pitchFamily="34" charset="-122"/>
                  <a:ea typeface="微软雅黑" panose="020B0503020204020204" pitchFamily="34" charset="-122"/>
                </a:rPr>
                <a:t>添加关键字</a:t>
              </a:r>
            </a:p>
          </p:txBody>
        </p:sp>
      </p:grpSp>
      <p:grpSp>
        <p:nvGrpSpPr>
          <p:cNvPr id="92" name="组合 91">
            <a:extLst>
              <a:ext uri="{FF2B5EF4-FFF2-40B4-BE49-F238E27FC236}">
                <a16:creationId xmlns:a16="http://schemas.microsoft.com/office/drawing/2014/main" id="{36513B80-4AD1-40E2-9F81-BE48E82151FF}"/>
              </a:ext>
            </a:extLst>
          </p:cNvPr>
          <p:cNvGrpSpPr/>
          <p:nvPr/>
        </p:nvGrpSpPr>
        <p:grpSpPr>
          <a:xfrm>
            <a:off x="6926153" y="3305906"/>
            <a:ext cx="1188000" cy="1188000"/>
            <a:chOff x="5479150" y="2090760"/>
            <a:chExt cx="1188000" cy="1188000"/>
          </a:xfrm>
        </p:grpSpPr>
        <p:grpSp>
          <p:nvGrpSpPr>
            <p:cNvPr id="93" name="组合 92">
              <a:extLst>
                <a:ext uri="{FF2B5EF4-FFF2-40B4-BE49-F238E27FC236}">
                  <a16:creationId xmlns:a16="http://schemas.microsoft.com/office/drawing/2014/main" id="{0AFAB05C-3370-462B-95B4-9EFE4D2FFF72}"/>
                </a:ext>
              </a:extLst>
            </p:cNvPr>
            <p:cNvGrpSpPr/>
            <p:nvPr/>
          </p:nvGrpSpPr>
          <p:grpSpPr>
            <a:xfrm rot="2700000">
              <a:off x="5479150" y="2090760"/>
              <a:ext cx="1188000" cy="1188000"/>
              <a:chOff x="2955815" y="1694813"/>
              <a:chExt cx="1188000" cy="1188000"/>
            </a:xfrm>
          </p:grpSpPr>
          <p:sp>
            <p:nvSpPr>
              <p:cNvPr id="95" name="矩形 94">
                <a:extLst>
                  <a:ext uri="{FF2B5EF4-FFF2-40B4-BE49-F238E27FC236}">
                    <a16:creationId xmlns:a16="http://schemas.microsoft.com/office/drawing/2014/main" id="{ECCAC11D-7161-4DC5-8862-9108C7D0F479}"/>
                  </a:ext>
                </a:extLst>
              </p:cNvPr>
              <p:cNvSpPr/>
              <p:nvPr/>
            </p:nvSpPr>
            <p:spPr>
              <a:xfrm>
                <a:off x="2955815" y="1694813"/>
                <a:ext cx="1188000" cy="1188000"/>
              </a:xfrm>
              <a:prstGeom prst="rect">
                <a:avLst/>
              </a:prstGeom>
              <a:solidFill>
                <a:srgbClr val="5F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96" name="Freeform 182">
                <a:extLst>
                  <a:ext uri="{FF2B5EF4-FFF2-40B4-BE49-F238E27FC236}">
                    <a16:creationId xmlns:a16="http://schemas.microsoft.com/office/drawing/2014/main" id="{BDD5BD63-1133-4FEA-B121-157591303FFB}"/>
                  </a:ext>
                </a:extLst>
              </p:cNvPr>
              <p:cNvSpPr>
                <a:spLocks/>
              </p:cNvSpPr>
              <p:nvPr/>
            </p:nvSpPr>
            <p:spPr bwMode="auto">
              <a:xfrm flipH="1">
                <a:off x="3027865" y="1767862"/>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noFill/>
              <a:ln w="12700" cap="flat">
                <a:solidFill>
                  <a:schemeClr val="bg1"/>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97" name="Freeform 182">
                <a:extLst>
                  <a:ext uri="{FF2B5EF4-FFF2-40B4-BE49-F238E27FC236}">
                    <a16:creationId xmlns:a16="http://schemas.microsoft.com/office/drawing/2014/main" id="{6611C937-12DF-4324-938A-0F5903AB5D1B}"/>
                  </a:ext>
                </a:extLst>
              </p:cNvPr>
              <p:cNvSpPr>
                <a:spLocks/>
              </p:cNvSpPr>
              <p:nvPr/>
            </p:nvSpPr>
            <p:spPr bwMode="auto">
              <a:xfrm rot="5400000">
                <a:off x="3761290" y="2491762"/>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noFill/>
              <a:ln w="12700" cap="flat">
                <a:solidFill>
                  <a:schemeClr val="bg1"/>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98" name="Freeform 182">
                <a:extLst>
                  <a:ext uri="{FF2B5EF4-FFF2-40B4-BE49-F238E27FC236}">
                    <a16:creationId xmlns:a16="http://schemas.microsoft.com/office/drawing/2014/main" id="{106C94E9-AB10-40B9-945C-0F3DA9BE7833}"/>
                  </a:ext>
                </a:extLst>
              </p:cNvPr>
              <p:cNvSpPr>
                <a:spLocks/>
              </p:cNvSpPr>
              <p:nvPr/>
            </p:nvSpPr>
            <p:spPr bwMode="auto">
              <a:xfrm rot="16200000" flipV="1">
                <a:off x="3761290" y="1761237"/>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noFill/>
              <a:ln w="12700" cap="flat">
                <a:solidFill>
                  <a:schemeClr val="bg1"/>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sp>
            <p:nvSpPr>
              <p:cNvPr id="99" name="Freeform 182">
                <a:extLst>
                  <a:ext uri="{FF2B5EF4-FFF2-40B4-BE49-F238E27FC236}">
                    <a16:creationId xmlns:a16="http://schemas.microsoft.com/office/drawing/2014/main" id="{971B7141-F6D1-4224-858A-352E7109EFCB}"/>
                  </a:ext>
                </a:extLst>
              </p:cNvPr>
              <p:cNvSpPr>
                <a:spLocks/>
              </p:cNvSpPr>
              <p:nvPr/>
            </p:nvSpPr>
            <p:spPr bwMode="auto">
              <a:xfrm flipH="1" flipV="1">
                <a:off x="3027865" y="2485137"/>
                <a:ext cx="304863" cy="318113"/>
              </a:xfrm>
              <a:custGeom>
                <a:avLst/>
                <a:gdLst>
                  <a:gd name="T0" fmla="*/ 0 w 23"/>
                  <a:gd name="T1" fmla="*/ 0 h 24"/>
                  <a:gd name="T2" fmla="*/ 23 w 23"/>
                  <a:gd name="T3" fmla="*/ 0 h 24"/>
                  <a:gd name="T4" fmla="*/ 23 w 23"/>
                  <a:gd name="T5" fmla="*/ 24 h 24"/>
                </a:gdLst>
                <a:ahLst/>
                <a:cxnLst>
                  <a:cxn ang="0">
                    <a:pos x="T0" y="T1"/>
                  </a:cxn>
                  <a:cxn ang="0">
                    <a:pos x="T2" y="T3"/>
                  </a:cxn>
                  <a:cxn ang="0">
                    <a:pos x="T4" y="T5"/>
                  </a:cxn>
                </a:cxnLst>
                <a:rect l="0" t="0" r="r" b="b"/>
                <a:pathLst>
                  <a:path w="23" h="24">
                    <a:moveTo>
                      <a:pt x="0" y="0"/>
                    </a:moveTo>
                    <a:lnTo>
                      <a:pt x="23" y="0"/>
                    </a:lnTo>
                    <a:lnTo>
                      <a:pt x="23" y="24"/>
                    </a:lnTo>
                  </a:path>
                </a:pathLst>
              </a:custGeom>
              <a:noFill/>
              <a:ln w="12700" cap="flat">
                <a:solidFill>
                  <a:schemeClr val="bg1"/>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400">
                  <a:latin typeface="微软雅黑" panose="020B0503020204020204" pitchFamily="34" charset="-122"/>
                  <a:ea typeface="微软雅黑" panose="020B0503020204020204" pitchFamily="34" charset="-122"/>
                </a:endParaRPr>
              </a:p>
            </p:txBody>
          </p:sp>
        </p:grpSp>
        <p:sp>
          <p:nvSpPr>
            <p:cNvPr id="94" name="文本框 93">
              <a:extLst>
                <a:ext uri="{FF2B5EF4-FFF2-40B4-BE49-F238E27FC236}">
                  <a16:creationId xmlns:a16="http://schemas.microsoft.com/office/drawing/2014/main" id="{DEC25BFA-3BD5-46C2-88AA-96E01604BF15}"/>
                </a:ext>
              </a:extLst>
            </p:cNvPr>
            <p:cNvSpPr txBox="1"/>
            <p:nvPr/>
          </p:nvSpPr>
          <p:spPr>
            <a:xfrm>
              <a:off x="5721833" y="2355953"/>
              <a:ext cx="705322" cy="570284"/>
            </a:xfrm>
            <a:prstGeom prst="rect">
              <a:avLst/>
            </a:prstGeom>
            <a:noFill/>
          </p:spPr>
          <p:txBody>
            <a:bodyPr wrap="none" lIns="0" rIns="0" rtlCol="0">
              <a:spAutoFit/>
            </a:bodyPr>
            <a:lstStyle/>
            <a:p>
              <a:pPr algn="ctr">
                <a:lnSpc>
                  <a:spcPct val="150000"/>
                </a:lnSpc>
              </a:pPr>
              <a:r>
                <a:rPr lang="zh-CN" altLang="en-US" sz="1100">
                  <a:solidFill>
                    <a:schemeClr val="bg1"/>
                  </a:solidFill>
                  <a:latin typeface="微软雅黑" panose="020B0503020204020204" pitchFamily="34" charset="-122"/>
                  <a:ea typeface="微软雅黑" panose="020B0503020204020204" pitchFamily="34" charset="-122"/>
                </a:rPr>
                <a:t>在此处</a:t>
              </a:r>
              <a:endParaRPr lang="en-US" altLang="zh-CN" sz="110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100">
                  <a:solidFill>
                    <a:schemeClr val="bg1"/>
                  </a:solidFill>
                  <a:latin typeface="微软雅黑" panose="020B0503020204020204" pitchFamily="34" charset="-122"/>
                  <a:ea typeface="微软雅黑" panose="020B0503020204020204" pitchFamily="34" charset="-122"/>
                </a:rPr>
                <a:t>添加关键字</a:t>
              </a:r>
            </a:p>
          </p:txBody>
        </p:sp>
      </p:grpSp>
      <p:sp>
        <p:nvSpPr>
          <p:cNvPr id="100" name="TextBox 36">
            <a:extLst>
              <a:ext uri="{FF2B5EF4-FFF2-40B4-BE49-F238E27FC236}">
                <a16:creationId xmlns:a16="http://schemas.microsoft.com/office/drawing/2014/main" id="{CA2C03C3-0DE7-4291-B939-13620990AFF3}"/>
              </a:ext>
            </a:extLst>
          </p:cNvPr>
          <p:cNvSpPr txBox="1"/>
          <p:nvPr/>
        </p:nvSpPr>
        <p:spPr>
          <a:xfrm>
            <a:off x="7308949" y="2193095"/>
            <a:ext cx="2607516" cy="477888"/>
          </a:xfrm>
          <a:prstGeom prst="rect">
            <a:avLst/>
          </a:prstGeom>
          <a:noFill/>
        </p:spPr>
        <p:txBody>
          <a:bodyPr wrap="square" rtlCol="0">
            <a:spAutoFit/>
          </a:bodyPr>
          <a:lstStyle/>
          <a:p>
            <a:pPr>
              <a:lnSpc>
                <a:spcPct val="125000"/>
              </a:lnSpc>
            </a:pPr>
            <a:r>
              <a:rPr lang="zh-CN" altLang="en-US" sz="1050" dirty="0">
                <a:latin typeface="微软雅黑" panose="020B0503020204020204" pitchFamily="34" charset="-122"/>
                <a:ea typeface="微软雅黑" panose="020B0503020204020204" pitchFamily="34" charset="-122"/>
              </a:rPr>
              <a:t>您的内容打在这里，在此框中选择粘贴，并选择只保留文字。</a:t>
            </a:r>
            <a:endParaRPr lang="en-US" altLang="zh-CN" sz="1050" dirty="0">
              <a:latin typeface="微软雅黑" panose="020B0503020204020204" pitchFamily="34" charset="-122"/>
              <a:ea typeface="微软雅黑" panose="020B0503020204020204" pitchFamily="34" charset="-122"/>
            </a:endParaRPr>
          </a:p>
        </p:txBody>
      </p:sp>
      <p:sp>
        <p:nvSpPr>
          <p:cNvPr id="101" name="TextBox 36">
            <a:extLst>
              <a:ext uri="{FF2B5EF4-FFF2-40B4-BE49-F238E27FC236}">
                <a16:creationId xmlns:a16="http://schemas.microsoft.com/office/drawing/2014/main" id="{4295044E-B680-4649-8241-ACD76D8C5FD3}"/>
              </a:ext>
            </a:extLst>
          </p:cNvPr>
          <p:cNvSpPr txBox="1"/>
          <p:nvPr/>
        </p:nvSpPr>
        <p:spPr>
          <a:xfrm>
            <a:off x="8464132" y="3602684"/>
            <a:ext cx="1902815" cy="679866"/>
          </a:xfrm>
          <a:prstGeom prst="rect">
            <a:avLst/>
          </a:prstGeom>
          <a:noFill/>
        </p:spPr>
        <p:txBody>
          <a:bodyPr wrap="square" rtlCol="0">
            <a:spAutoFit/>
          </a:bodyPr>
          <a:lstStyle/>
          <a:p>
            <a:pPr>
              <a:lnSpc>
                <a:spcPct val="125000"/>
              </a:lnSpc>
            </a:pPr>
            <a:r>
              <a:rPr lang="zh-CN" altLang="en-US" sz="1050" dirty="0">
                <a:latin typeface="微软雅黑" panose="020B0503020204020204" pitchFamily="34" charset="-122"/>
                <a:ea typeface="微软雅黑" panose="020B0503020204020204" pitchFamily="34" charset="-122"/>
              </a:rPr>
              <a:t>您的内容打在这里，在此框中选择粘贴，并选择只保留文字。</a:t>
            </a:r>
            <a:endParaRPr lang="en-US" altLang="zh-CN" sz="1050" dirty="0">
              <a:latin typeface="微软雅黑" panose="020B0503020204020204" pitchFamily="34" charset="-122"/>
              <a:ea typeface="微软雅黑" panose="020B0503020204020204" pitchFamily="34" charset="-122"/>
            </a:endParaRPr>
          </a:p>
        </p:txBody>
      </p:sp>
      <p:sp>
        <p:nvSpPr>
          <p:cNvPr id="102" name="TextBox 36">
            <a:extLst>
              <a:ext uri="{FF2B5EF4-FFF2-40B4-BE49-F238E27FC236}">
                <a16:creationId xmlns:a16="http://schemas.microsoft.com/office/drawing/2014/main" id="{8086510D-780F-48E8-8AB1-C61F2EB3914F}"/>
              </a:ext>
            </a:extLst>
          </p:cNvPr>
          <p:cNvSpPr txBox="1"/>
          <p:nvPr/>
        </p:nvSpPr>
        <p:spPr>
          <a:xfrm>
            <a:off x="2238413" y="4163279"/>
            <a:ext cx="2461304" cy="477888"/>
          </a:xfrm>
          <a:prstGeom prst="rect">
            <a:avLst/>
          </a:prstGeom>
          <a:noFill/>
        </p:spPr>
        <p:txBody>
          <a:bodyPr wrap="square" rtlCol="0">
            <a:spAutoFit/>
          </a:bodyPr>
          <a:lstStyle/>
          <a:p>
            <a:pPr>
              <a:lnSpc>
                <a:spcPct val="125000"/>
              </a:lnSpc>
            </a:pPr>
            <a:r>
              <a:rPr lang="zh-CN" altLang="en-US" sz="1050" dirty="0">
                <a:latin typeface="微软雅黑" panose="020B0503020204020204" pitchFamily="34" charset="-122"/>
                <a:ea typeface="微软雅黑" panose="020B0503020204020204" pitchFamily="34" charset="-122"/>
              </a:rPr>
              <a:t>您的内容打在这里，在此框中选择粘贴，并选择只保留文字。</a:t>
            </a:r>
            <a:endParaRPr lang="en-US" altLang="zh-CN" sz="1050" dirty="0">
              <a:latin typeface="微软雅黑" panose="020B0503020204020204" pitchFamily="34" charset="-122"/>
              <a:ea typeface="微软雅黑" panose="020B0503020204020204" pitchFamily="34" charset="-122"/>
            </a:endParaRPr>
          </a:p>
        </p:txBody>
      </p:sp>
      <p:sp>
        <p:nvSpPr>
          <p:cNvPr id="103" name="TextBox 36">
            <a:extLst>
              <a:ext uri="{FF2B5EF4-FFF2-40B4-BE49-F238E27FC236}">
                <a16:creationId xmlns:a16="http://schemas.microsoft.com/office/drawing/2014/main" id="{2308F005-6049-4530-BAD1-2B5440C046F3}"/>
              </a:ext>
            </a:extLst>
          </p:cNvPr>
          <p:cNvSpPr txBox="1"/>
          <p:nvPr/>
        </p:nvSpPr>
        <p:spPr>
          <a:xfrm>
            <a:off x="1862923" y="2593709"/>
            <a:ext cx="1847054" cy="679866"/>
          </a:xfrm>
          <a:prstGeom prst="rect">
            <a:avLst/>
          </a:prstGeom>
          <a:noFill/>
        </p:spPr>
        <p:txBody>
          <a:bodyPr wrap="square" rtlCol="0">
            <a:spAutoFit/>
          </a:bodyPr>
          <a:lstStyle/>
          <a:p>
            <a:pPr>
              <a:lnSpc>
                <a:spcPct val="125000"/>
              </a:lnSpc>
            </a:pPr>
            <a:r>
              <a:rPr lang="zh-CN" altLang="en-US" sz="1050" dirty="0">
                <a:latin typeface="微软雅黑" panose="020B0503020204020204" pitchFamily="34" charset="-122"/>
                <a:ea typeface="微软雅黑" panose="020B0503020204020204" pitchFamily="34" charset="-122"/>
              </a:rPr>
              <a:t>您的内容打在这里，在此框中选择粘贴，并选择只保留文字。</a:t>
            </a:r>
            <a:endParaRPr lang="en-US" altLang="zh-CN" sz="1050" dirty="0">
              <a:latin typeface="微软雅黑" panose="020B0503020204020204" pitchFamily="34" charset="-122"/>
              <a:ea typeface="微软雅黑" panose="020B0503020204020204" pitchFamily="34" charset="-122"/>
            </a:endParaRPr>
          </a:p>
        </p:txBody>
      </p:sp>
      <p:sp>
        <p:nvSpPr>
          <p:cNvPr id="104" name="矩形 103">
            <a:extLst>
              <a:ext uri="{FF2B5EF4-FFF2-40B4-BE49-F238E27FC236}">
                <a16:creationId xmlns:a16="http://schemas.microsoft.com/office/drawing/2014/main" id="{E1E4F26F-CD8F-449F-85B8-403A9FB11E29}"/>
              </a:ext>
            </a:extLst>
          </p:cNvPr>
          <p:cNvSpPr/>
          <p:nvPr/>
        </p:nvSpPr>
        <p:spPr>
          <a:xfrm>
            <a:off x="3260574" y="5233464"/>
            <a:ext cx="5673403" cy="275909"/>
          </a:xfrm>
          <a:prstGeom prst="rect">
            <a:avLst/>
          </a:prstGeom>
        </p:spPr>
        <p:txBody>
          <a:bodyPr wrap="square">
            <a:spAutoFit/>
          </a:bodyPr>
          <a:lstStyle/>
          <a:p>
            <a:pPr algn="ctr">
              <a:lnSpc>
                <a:spcPct val="125000"/>
              </a:lnSpc>
            </a:pPr>
            <a:r>
              <a:rPr lang="zh-CN" altLang="en-US" sz="1050" dirty="0">
                <a:latin typeface="微软雅黑" panose="020B0503020204020204" pitchFamily="34" charset="-122"/>
                <a:ea typeface="微软雅黑" panose="020B0503020204020204" pitchFamily="34" charset="-122"/>
              </a:rPr>
              <a:t>您的内容打在这里，在此框中选择粘贴，并选择只保留文字。</a:t>
            </a:r>
            <a:endParaRPr lang="en-US" altLang="zh-CN" sz="105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39201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a:extLst>
              <a:ext uri="{FF2B5EF4-FFF2-40B4-BE49-F238E27FC236}">
                <a16:creationId xmlns:a16="http://schemas.microsoft.com/office/drawing/2014/main" id="{DCBB01E5-9129-48FF-BD75-BD90EE4500E0}"/>
              </a:ext>
            </a:extLst>
          </p:cNvPr>
          <p:cNvSpPr/>
          <p:nvPr/>
        </p:nvSpPr>
        <p:spPr>
          <a:xfrm>
            <a:off x="459846" y="677334"/>
            <a:ext cx="11272308" cy="5503333"/>
          </a:xfrm>
          <a:prstGeom prst="roundRect">
            <a:avLst>
              <a:gd name="adj" fmla="val 1282"/>
            </a:avLst>
          </a:prstGeom>
          <a:solidFill>
            <a:schemeClr val="bg1"/>
          </a:solidFill>
          <a:ln>
            <a:noFill/>
          </a:ln>
          <a:effectLst>
            <a:outerShdw blurRad="127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cxnSp>
        <p:nvCxnSpPr>
          <p:cNvPr id="16" name="直接连接符 15">
            <a:extLst>
              <a:ext uri="{FF2B5EF4-FFF2-40B4-BE49-F238E27FC236}">
                <a16:creationId xmlns:a16="http://schemas.microsoft.com/office/drawing/2014/main" id="{C7F0731D-EB1A-4DDA-8C85-5FB640F3DE79}"/>
              </a:ext>
            </a:extLst>
          </p:cNvPr>
          <p:cNvCxnSpPr>
            <a:cxnSpLocks/>
          </p:cNvCxnSpPr>
          <p:nvPr/>
        </p:nvCxnSpPr>
        <p:spPr>
          <a:xfrm flipH="1">
            <a:off x="481517" y="396696"/>
            <a:ext cx="748673" cy="1687519"/>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BBB22B60-A7EC-431F-AA8A-D6297257366D}"/>
              </a:ext>
            </a:extLst>
          </p:cNvPr>
          <p:cNvCxnSpPr>
            <a:cxnSpLocks/>
          </p:cNvCxnSpPr>
          <p:nvPr/>
        </p:nvCxnSpPr>
        <p:spPr>
          <a:xfrm flipH="1">
            <a:off x="225215" y="1092002"/>
            <a:ext cx="981075" cy="2211353"/>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2EA701B2-7EEC-4691-9E59-88F49B5B7C48}"/>
              </a:ext>
            </a:extLst>
          </p:cNvPr>
          <p:cNvSpPr/>
          <p:nvPr/>
        </p:nvSpPr>
        <p:spPr>
          <a:xfrm>
            <a:off x="-68885" y="4787907"/>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19" name="椭圆 18">
            <a:extLst>
              <a:ext uri="{FF2B5EF4-FFF2-40B4-BE49-F238E27FC236}">
                <a16:creationId xmlns:a16="http://schemas.microsoft.com/office/drawing/2014/main" id="{EE3D40C7-DF0C-4DBE-B037-6B2F5CDED2EA}"/>
              </a:ext>
            </a:extLst>
          </p:cNvPr>
          <p:cNvSpPr/>
          <p:nvPr/>
        </p:nvSpPr>
        <p:spPr>
          <a:xfrm>
            <a:off x="-1243280" y="430813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20" name="椭圆 19">
            <a:extLst>
              <a:ext uri="{FF2B5EF4-FFF2-40B4-BE49-F238E27FC236}">
                <a16:creationId xmlns:a16="http://schemas.microsoft.com/office/drawing/2014/main" id="{0CA1E25B-5C64-45FA-B519-6B33301E8A82}"/>
              </a:ext>
            </a:extLst>
          </p:cNvPr>
          <p:cNvSpPr/>
          <p:nvPr/>
        </p:nvSpPr>
        <p:spPr>
          <a:xfrm>
            <a:off x="9720489" y="-154747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21" name="椭圆 20">
            <a:extLst>
              <a:ext uri="{FF2B5EF4-FFF2-40B4-BE49-F238E27FC236}">
                <a16:creationId xmlns:a16="http://schemas.microsoft.com/office/drawing/2014/main" id="{7C943B25-CF35-4BAC-9097-F79A4F700150}"/>
              </a:ext>
            </a:extLst>
          </p:cNvPr>
          <p:cNvSpPr/>
          <p:nvPr/>
        </p:nvSpPr>
        <p:spPr>
          <a:xfrm>
            <a:off x="8742136" y="-2012924"/>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pic>
        <p:nvPicPr>
          <p:cNvPr id="22" name="图片 21">
            <a:extLst>
              <a:ext uri="{FF2B5EF4-FFF2-40B4-BE49-F238E27FC236}">
                <a16:creationId xmlns:a16="http://schemas.microsoft.com/office/drawing/2014/main" id="{D8CEE970-61C5-40DA-B223-093B893805FD}"/>
              </a:ext>
            </a:extLst>
          </p:cNvPr>
          <p:cNvPicPr>
            <a:picLocks noChangeAspect="1"/>
          </p:cNvPicPr>
          <p:nvPr/>
        </p:nvPicPr>
        <p:blipFill rotWithShape="1">
          <a:blip r:embed="rId3">
            <a:extLst>
              <a:ext uri="{28A0092B-C50C-407E-A947-70E740481C1C}">
                <a14:useLocalDpi xmlns:a14="http://schemas.microsoft.com/office/drawing/2010/main" val="0"/>
              </a:ext>
            </a:extLst>
          </a:blip>
          <a:srcRect l="18226" r="11018" b="2"/>
          <a:stretch/>
        </p:blipFill>
        <p:spPr>
          <a:xfrm>
            <a:off x="4814283" y="677333"/>
            <a:ext cx="6917871" cy="5503333"/>
          </a:xfrm>
          <a:prstGeom prst="rect">
            <a:avLst/>
          </a:prstGeom>
          <a:ln>
            <a:noFill/>
          </a:ln>
          <a:effectLst>
            <a:outerShdw blurRad="190500" algn="tl" rotWithShape="0">
              <a:srgbClr val="000000">
                <a:alpha val="70000"/>
              </a:srgbClr>
            </a:outerShdw>
          </a:effectLst>
        </p:spPr>
      </p:pic>
      <p:sp>
        <p:nvSpPr>
          <p:cNvPr id="23" name="矩形: 圆角 22">
            <a:extLst>
              <a:ext uri="{FF2B5EF4-FFF2-40B4-BE49-F238E27FC236}">
                <a16:creationId xmlns:a16="http://schemas.microsoft.com/office/drawing/2014/main" id="{48C4AB8E-6A0F-4FD1-BBDD-E6CA273F450A}"/>
              </a:ext>
            </a:extLst>
          </p:cNvPr>
          <p:cNvSpPr/>
          <p:nvPr/>
        </p:nvSpPr>
        <p:spPr>
          <a:xfrm>
            <a:off x="1238064" y="3208715"/>
            <a:ext cx="4168823" cy="795738"/>
          </a:xfrm>
          <a:prstGeom prst="roundRect">
            <a:avLst>
              <a:gd name="adj" fmla="val 14408"/>
            </a:avLst>
          </a:prstGeom>
          <a:solidFill>
            <a:schemeClr val="bg1">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a:extLst>
              <a:ext uri="{FF2B5EF4-FFF2-40B4-BE49-F238E27FC236}">
                <a16:creationId xmlns:a16="http://schemas.microsoft.com/office/drawing/2014/main" id="{30ADCF83-E5B7-4215-A9C6-A0BF2FB1C2FF}"/>
              </a:ext>
            </a:extLst>
          </p:cNvPr>
          <p:cNvGrpSpPr/>
          <p:nvPr/>
        </p:nvGrpSpPr>
        <p:grpSpPr>
          <a:xfrm>
            <a:off x="1197193" y="2231151"/>
            <a:ext cx="5566609" cy="2070645"/>
            <a:chOff x="6897884" y="2271825"/>
            <a:chExt cx="5566609" cy="2070645"/>
          </a:xfrm>
        </p:grpSpPr>
        <p:grpSp>
          <p:nvGrpSpPr>
            <p:cNvPr id="30" name="组合 29">
              <a:extLst>
                <a:ext uri="{FF2B5EF4-FFF2-40B4-BE49-F238E27FC236}">
                  <a16:creationId xmlns:a16="http://schemas.microsoft.com/office/drawing/2014/main" id="{4832EBE0-4769-4521-977D-4996F142161B}"/>
                </a:ext>
              </a:extLst>
            </p:cNvPr>
            <p:cNvGrpSpPr/>
            <p:nvPr/>
          </p:nvGrpSpPr>
          <p:grpSpPr>
            <a:xfrm>
              <a:off x="6897884" y="3303995"/>
              <a:ext cx="4458172" cy="1038475"/>
              <a:chOff x="6897884" y="3104638"/>
              <a:chExt cx="4458172" cy="1038475"/>
            </a:xfrm>
          </p:grpSpPr>
          <p:sp>
            <p:nvSpPr>
              <p:cNvPr id="33" name="文本框 32">
                <a:extLst>
                  <a:ext uri="{FF2B5EF4-FFF2-40B4-BE49-F238E27FC236}">
                    <a16:creationId xmlns:a16="http://schemas.microsoft.com/office/drawing/2014/main" id="{8B37751B-3328-40DB-8C71-E47DE8AEF9AE}"/>
                  </a:ext>
                </a:extLst>
              </p:cNvPr>
              <p:cNvSpPr txBox="1"/>
              <p:nvPr/>
            </p:nvSpPr>
            <p:spPr>
              <a:xfrm>
                <a:off x="6897884" y="3104638"/>
                <a:ext cx="4458172" cy="707886"/>
              </a:xfrm>
              <a:prstGeom prst="rect">
                <a:avLst/>
              </a:prstGeom>
              <a:noFill/>
            </p:spPr>
            <p:txBody>
              <a:bodyPr wrap="square" rtlCol="0">
                <a:spAutoFit/>
              </a:bodyPr>
              <a:lstStyle/>
              <a:p>
                <a:pPr lvl="0">
                  <a:defRPr/>
                </a:pPr>
                <a:r>
                  <a:rPr lang="zh-CN" altLang="en-US" sz="4000" spc="400" dirty="0">
                    <a:solidFill>
                      <a:srgbClr val="600808"/>
                    </a:solidFill>
                    <a:latin typeface="思源黑体 CN Light" panose="020B0300000000000000" pitchFamily="34" charset="-122"/>
                    <a:ea typeface="思源黑体 CN Light" panose="020B0300000000000000" pitchFamily="34" charset="-122"/>
                  </a:rPr>
                  <a:t>选题背景及意义</a:t>
                </a:r>
              </a:p>
            </p:txBody>
          </p:sp>
          <p:sp>
            <p:nvSpPr>
              <p:cNvPr id="34" name="矩形 33">
                <a:extLst>
                  <a:ext uri="{FF2B5EF4-FFF2-40B4-BE49-F238E27FC236}">
                    <a16:creationId xmlns:a16="http://schemas.microsoft.com/office/drawing/2014/main" id="{64856ED7-C2D4-4684-98B9-D3B7617107FB}"/>
                  </a:ext>
                </a:extLst>
              </p:cNvPr>
              <p:cNvSpPr/>
              <p:nvPr/>
            </p:nvSpPr>
            <p:spPr>
              <a:xfrm>
                <a:off x="6928880" y="3889197"/>
                <a:ext cx="3477162" cy="253916"/>
              </a:xfrm>
              <a:prstGeom prst="rect">
                <a:avLst/>
              </a:prstGeom>
            </p:spPr>
            <p:txBody>
              <a:bodyPr wrap="square">
                <a:spAutoFit/>
              </a:bodyPr>
              <a:lstStyle/>
              <a:p>
                <a:pPr lvl="0" algn="dist">
                  <a:defRPr/>
                </a:pPr>
                <a:r>
                  <a:rPr lang="en-US" altLang="zh-CN" sz="1050" dirty="0">
                    <a:solidFill>
                      <a:srgbClr val="600808"/>
                    </a:solidFill>
                    <a:latin typeface="微软雅黑 Light" panose="020B0502040204020203" pitchFamily="34" charset="-122"/>
                    <a:ea typeface="微软雅黑 Light" panose="020B0502040204020203" pitchFamily="34" charset="-122"/>
                  </a:rPr>
                  <a:t>The user can demonstrate on a projector or computer</a:t>
                </a:r>
              </a:p>
            </p:txBody>
          </p:sp>
        </p:grpSp>
        <p:sp>
          <p:nvSpPr>
            <p:cNvPr id="31" name="文本框 30">
              <a:extLst>
                <a:ext uri="{FF2B5EF4-FFF2-40B4-BE49-F238E27FC236}">
                  <a16:creationId xmlns:a16="http://schemas.microsoft.com/office/drawing/2014/main" id="{1610CA48-8C34-4982-819A-4CCD9E59769B}"/>
                </a:ext>
              </a:extLst>
            </p:cNvPr>
            <p:cNvSpPr txBox="1"/>
            <p:nvPr/>
          </p:nvSpPr>
          <p:spPr>
            <a:xfrm>
              <a:off x="6928880" y="2271825"/>
              <a:ext cx="553561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srgbClr val="600808"/>
                  </a:solidFill>
                  <a:effectLst/>
                  <a:uLnTx/>
                  <a:uFillTx/>
                  <a:latin typeface="思源黑体 CN Light"/>
                  <a:ea typeface="思源黑体 CN Light"/>
                  <a:cs typeface="+mn-cs"/>
                </a:rPr>
                <a:t>Part 02</a:t>
              </a:r>
              <a:endParaRPr kumimoji="0" lang="zh-CN" altLang="en-US" sz="3600" b="0" i="0" u="none" strike="noStrike" kern="1200" cap="none" spc="0" normalizeH="0" baseline="0" noProof="0" dirty="0">
                <a:ln>
                  <a:noFill/>
                </a:ln>
                <a:solidFill>
                  <a:srgbClr val="600808"/>
                </a:solidFill>
                <a:effectLst/>
                <a:uLnTx/>
                <a:uFillTx/>
                <a:latin typeface="思源黑体 CN Light"/>
                <a:ea typeface="思源黑体 CN Light"/>
                <a:cs typeface="+mn-cs"/>
              </a:endParaRPr>
            </a:p>
          </p:txBody>
        </p:sp>
        <p:cxnSp>
          <p:nvCxnSpPr>
            <p:cNvPr id="32" name="直接连接符 31">
              <a:extLst>
                <a:ext uri="{FF2B5EF4-FFF2-40B4-BE49-F238E27FC236}">
                  <a16:creationId xmlns:a16="http://schemas.microsoft.com/office/drawing/2014/main" id="{973906B9-28B3-405A-8A48-8894084B70A7}"/>
                </a:ext>
              </a:extLst>
            </p:cNvPr>
            <p:cNvCxnSpPr/>
            <p:nvPr/>
          </p:nvCxnSpPr>
          <p:spPr>
            <a:xfrm>
              <a:off x="7055960" y="3083772"/>
              <a:ext cx="432278" cy="0"/>
            </a:xfrm>
            <a:prstGeom prst="line">
              <a:avLst/>
            </a:prstGeom>
            <a:ln w="12700">
              <a:solidFill>
                <a:srgbClr val="600808">
                  <a:alpha val="99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841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D7FFA8-FEE5-4403-BA19-28ECD72F2CDC}"/>
              </a:ext>
            </a:extLst>
          </p:cNvPr>
          <p:cNvSpPr/>
          <p:nvPr/>
        </p:nvSpPr>
        <p:spPr>
          <a:xfrm>
            <a:off x="0" y="0"/>
            <a:ext cx="12192000" cy="3429000"/>
          </a:xfrm>
          <a:prstGeom prst="rect">
            <a:avLst/>
          </a:prstGeom>
          <a:solidFill>
            <a:srgbClr val="60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 name="圆角矩形 11">
            <a:extLst>
              <a:ext uri="{FF2B5EF4-FFF2-40B4-BE49-F238E27FC236}">
                <a16:creationId xmlns:a16="http://schemas.microsoft.com/office/drawing/2014/main" id="{D035290B-66E1-46CC-B517-63333699C529}"/>
              </a:ext>
            </a:extLst>
          </p:cNvPr>
          <p:cNvSpPr/>
          <p:nvPr/>
        </p:nvSpPr>
        <p:spPr>
          <a:xfrm>
            <a:off x="658813" y="549275"/>
            <a:ext cx="10837862" cy="5759450"/>
          </a:xfrm>
          <a:prstGeom prst="roundRect">
            <a:avLst>
              <a:gd name="adj" fmla="val 934"/>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黑体 CN Light"/>
              <a:ea typeface="思源黑体 CN Light"/>
              <a:cs typeface="+mn-cs"/>
            </a:endParaRPr>
          </a:p>
        </p:txBody>
      </p:sp>
      <p:cxnSp>
        <p:nvCxnSpPr>
          <p:cNvPr id="15" name="直接连接符 14">
            <a:extLst>
              <a:ext uri="{FF2B5EF4-FFF2-40B4-BE49-F238E27FC236}">
                <a16:creationId xmlns:a16="http://schemas.microsoft.com/office/drawing/2014/main" id="{5A4C4169-C04E-45EC-A864-C80417A96D6D}"/>
              </a:ext>
            </a:extLst>
          </p:cNvPr>
          <p:cNvCxnSpPr/>
          <p:nvPr/>
        </p:nvCxnSpPr>
        <p:spPr>
          <a:xfrm>
            <a:off x="5816226" y="5985510"/>
            <a:ext cx="559549" cy="0"/>
          </a:xfrm>
          <a:prstGeom prst="line">
            <a:avLst/>
          </a:prstGeom>
          <a:ln w="25400">
            <a:solidFill>
              <a:srgbClr val="600808"/>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23AA099F-DA0D-4724-AC07-CCF7966767F3}"/>
              </a:ext>
            </a:extLst>
          </p:cNvPr>
          <p:cNvSpPr txBox="1"/>
          <p:nvPr/>
        </p:nvSpPr>
        <p:spPr>
          <a:xfrm>
            <a:off x="4773386" y="899242"/>
            <a:ext cx="2645229" cy="461665"/>
          </a:xfrm>
          <a:prstGeom prst="rect">
            <a:avLst/>
          </a:prstGeom>
          <a:noFill/>
        </p:spPr>
        <p:txBody>
          <a:bodyPr wrap="square" rtlCol="0">
            <a:spAutoFit/>
          </a:bodyPr>
          <a:lstStyle/>
          <a:p>
            <a:pPr lvl="0" algn="ctr">
              <a:defRPr/>
            </a:pPr>
            <a:r>
              <a:rPr lang="zh-CN" altLang="en-US" sz="2400" b="1" spc="800" dirty="0">
                <a:solidFill>
                  <a:srgbClr val="600808"/>
                </a:solidFill>
                <a:effectLst>
                  <a:outerShdw blurRad="38100" dist="38100" dir="2700000" algn="tl">
                    <a:srgbClr val="000000">
                      <a:alpha val="7000"/>
                    </a:srgbClr>
                  </a:outerShdw>
                </a:effectLst>
                <a:latin typeface="思源黑体 CN Heavy"/>
                <a:ea typeface="思源黑体 CN Heavy"/>
              </a:rPr>
              <a:t>输入标题文字</a:t>
            </a:r>
            <a:endParaRPr kumimoji="0" lang="zh-CN" altLang="en-US" sz="2400" b="1" i="0" u="none" strike="noStrike" kern="1200" cap="none" spc="800" normalizeH="0" baseline="0" noProof="0" dirty="0">
              <a:ln>
                <a:noFill/>
              </a:ln>
              <a:solidFill>
                <a:srgbClr val="600808"/>
              </a:solidFill>
              <a:effectLst>
                <a:outerShdw blurRad="38100" dist="38100" dir="2700000" algn="tl">
                  <a:srgbClr val="000000">
                    <a:alpha val="7000"/>
                  </a:srgbClr>
                </a:outerShdw>
              </a:effectLst>
              <a:uLnTx/>
              <a:uFillTx/>
              <a:latin typeface="思源黑体 CN Heavy"/>
              <a:ea typeface="思源黑体 CN Heavy"/>
              <a:cs typeface="+mn-cs"/>
            </a:endParaRPr>
          </a:p>
        </p:txBody>
      </p:sp>
      <p:cxnSp>
        <p:nvCxnSpPr>
          <p:cNvPr id="48" name="直接连接符 47">
            <a:extLst>
              <a:ext uri="{FF2B5EF4-FFF2-40B4-BE49-F238E27FC236}">
                <a16:creationId xmlns:a16="http://schemas.microsoft.com/office/drawing/2014/main" id="{9BB4C10B-0331-4542-96F5-B187153EEB0A}"/>
              </a:ext>
            </a:extLst>
          </p:cNvPr>
          <p:cNvCxnSpPr>
            <a:cxnSpLocks/>
          </p:cNvCxnSpPr>
          <p:nvPr/>
        </p:nvCxnSpPr>
        <p:spPr>
          <a:xfrm flipH="1">
            <a:off x="481517" y="396696"/>
            <a:ext cx="748673" cy="1687519"/>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63A83AE1-10E2-45A1-90E0-DFA9064D063E}"/>
              </a:ext>
            </a:extLst>
          </p:cNvPr>
          <p:cNvCxnSpPr>
            <a:cxnSpLocks/>
          </p:cNvCxnSpPr>
          <p:nvPr/>
        </p:nvCxnSpPr>
        <p:spPr>
          <a:xfrm flipH="1">
            <a:off x="225215" y="1092002"/>
            <a:ext cx="981075" cy="2211353"/>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CEA97BD1-5B1E-411D-A403-BE6CFB0E2B16}"/>
              </a:ext>
            </a:extLst>
          </p:cNvPr>
          <p:cNvSpPr/>
          <p:nvPr/>
        </p:nvSpPr>
        <p:spPr>
          <a:xfrm>
            <a:off x="-68885" y="4787907"/>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1" name="椭圆 50">
            <a:extLst>
              <a:ext uri="{FF2B5EF4-FFF2-40B4-BE49-F238E27FC236}">
                <a16:creationId xmlns:a16="http://schemas.microsoft.com/office/drawing/2014/main" id="{2618359B-7FC1-49FA-886D-88F861BF0072}"/>
              </a:ext>
            </a:extLst>
          </p:cNvPr>
          <p:cNvSpPr/>
          <p:nvPr/>
        </p:nvSpPr>
        <p:spPr>
          <a:xfrm>
            <a:off x="-1243280" y="430813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2" name="椭圆 51">
            <a:extLst>
              <a:ext uri="{FF2B5EF4-FFF2-40B4-BE49-F238E27FC236}">
                <a16:creationId xmlns:a16="http://schemas.microsoft.com/office/drawing/2014/main" id="{E4FC0FB4-E583-462B-9C84-009A72121069}"/>
              </a:ext>
            </a:extLst>
          </p:cNvPr>
          <p:cNvSpPr/>
          <p:nvPr/>
        </p:nvSpPr>
        <p:spPr>
          <a:xfrm>
            <a:off x="9720489" y="-154747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3" name="椭圆 52">
            <a:extLst>
              <a:ext uri="{FF2B5EF4-FFF2-40B4-BE49-F238E27FC236}">
                <a16:creationId xmlns:a16="http://schemas.microsoft.com/office/drawing/2014/main" id="{8E7AF899-875C-48A6-B24E-55AF83F2F12A}"/>
              </a:ext>
            </a:extLst>
          </p:cNvPr>
          <p:cNvSpPr/>
          <p:nvPr/>
        </p:nvSpPr>
        <p:spPr>
          <a:xfrm>
            <a:off x="8742136" y="-2012924"/>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7" name="椭圆 36">
            <a:extLst>
              <a:ext uri="{FF2B5EF4-FFF2-40B4-BE49-F238E27FC236}">
                <a16:creationId xmlns:a16="http://schemas.microsoft.com/office/drawing/2014/main" id="{C7FA287A-F0E4-4539-BF5D-E5E8AE623367}"/>
              </a:ext>
            </a:extLst>
          </p:cNvPr>
          <p:cNvSpPr/>
          <p:nvPr/>
        </p:nvSpPr>
        <p:spPr>
          <a:xfrm>
            <a:off x="2098714" y="2214698"/>
            <a:ext cx="1850096" cy="1850096"/>
          </a:xfrm>
          <a:prstGeom prst="ellipse">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38" name="椭圆 37">
            <a:extLst>
              <a:ext uri="{FF2B5EF4-FFF2-40B4-BE49-F238E27FC236}">
                <a16:creationId xmlns:a16="http://schemas.microsoft.com/office/drawing/2014/main" id="{05E0B9E1-F60C-478F-A1F6-15B3AE99D80F}"/>
              </a:ext>
            </a:extLst>
          </p:cNvPr>
          <p:cNvSpPr/>
          <p:nvPr/>
        </p:nvSpPr>
        <p:spPr>
          <a:xfrm>
            <a:off x="4159482" y="2214698"/>
            <a:ext cx="1850096" cy="1850096"/>
          </a:xfrm>
          <a:prstGeom prst="ellipse">
            <a:avLst/>
          </a:prstGeom>
          <a:blipFill dpi="0" rotWithShape="1">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70" name="椭圆 69">
            <a:extLst>
              <a:ext uri="{FF2B5EF4-FFF2-40B4-BE49-F238E27FC236}">
                <a16:creationId xmlns:a16="http://schemas.microsoft.com/office/drawing/2014/main" id="{54E72C04-7589-44E1-8102-E25E427CA6AA}"/>
              </a:ext>
            </a:extLst>
          </p:cNvPr>
          <p:cNvSpPr/>
          <p:nvPr/>
        </p:nvSpPr>
        <p:spPr>
          <a:xfrm>
            <a:off x="6220251" y="2214698"/>
            <a:ext cx="1850096" cy="1850096"/>
          </a:xfrm>
          <a:prstGeom prst="ellipse">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71" name="椭圆 70">
            <a:extLst>
              <a:ext uri="{FF2B5EF4-FFF2-40B4-BE49-F238E27FC236}">
                <a16:creationId xmlns:a16="http://schemas.microsoft.com/office/drawing/2014/main" id="{95BA491C-A1DA-4406-8080-976DFE749A67}"/>
              </a:ext>
            </a:extLst>
          </p:cNvPr>
          <p:cNvSpPr/>
          <p:nvPr/>
        </p:nvSpPr>
        <p:spPr>
          <a:xfrm>
            <a:off x="8281019" y="2214698"/>
            <a:ext cx="1850096" cy="1850096"/>
          </a:xfrm>
          <a:prstGeom prst="ellipse">
            <a:avLst/>
          </a:prstGeom>
          <a:blipFill dpi="0" rotWithShape="1">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72" name="椭圆 71">
            <a:extLst>
              <a:ext uri="{FF2B5EF4-FFF2-40B4-BE49-F238E27FC236}">
                <a16:creationId xmlns:a16="http://schemas.microsoft.com/office/drawing/2014/main" id="{5E1D927D-B602-4C68-B4A7-7379FA64833D}"/>
              </a:ext>
            </a:extLst>
          </p:cNvPr>
          <p:cNvSpPr/>
          <p:nvPr/>
        </p:nvSpPr>
        <p:spPr>
          <a:xfrm>
            <a:off x="3686364" y="2784271"/>
            <a:ext cx="710951" cy="71095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73" name="椭圆 72">
            <a:extLst>
              <a:ext uri="{FF2B5EF4-FFF2-40B4-BE49-F238E27FC236}">
                <a16:creationId xmlns:a16="http://schemas.microsoft.com/office/drawing/2014/main" id="{11A0BB6A-A5AB-4715-B67F-AE95603142A8}"/>
              </a:ext>
            </a:extLst>
          </p:cNvPr>
          <p:cNvSpPr/>
          <p:nvPr/>
        </p:nvSpPr>
        <p:spPr>
          <a:xfrm>
            <a:off x="5759441" y="2784271"/>
            <a:ext cx="710951" cy="71095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a:p>
        </p:txBody>
      </p:sp>
      <p:sp>
        <p:nvSpPr>
          <p:cNvPr id="74" name="椭圆 73">
            <a:extLst>
              <a:ext uri="{FF2B5EF4-FFF2-40B4-BE49-F238E27FC236}">
                <a16:creationId xmlns:a16="http://schemas.microsoft.com/office/drawing/2014/main" id="{7BC6D0B3-A7A4-4E76-9626-B679693DAC06}"/>
              </a:ext>
            </a:extLst>
          </p:cNvPr>
          <p:cNvSpPr/>
          <p:nvPr/>
        </p:nvSpPr>
        <p:spPr>
          <a:xfrm>
            <a:off x="7820209" y="2784271"/>
            <a:ext cx="710951" cy="71095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75" dirty="0"/>
          </a:p>
        </p:txBody>
      </p:sp>
      <p:grpSp>
        <p:nvGrpSpPr>
          <p:cNvPr id="75" name="组合 74">
            <a:extLst>
              <a:ext uri="{FF2B5EF4-FFF2-40B4-BE49-F238E27FC236}">
                <a16:creationId xmlns:a16="http://schemas.microsoft.com/office/drawing/2014/main" id="{085DD13B-1414-40BE-A9D8-D8D61169E05E}"/>
              </a:ext>
            </a:extLst>
          </p:cNvPr>
          <p:cNvGrpSpPr/>
          <p:nvPr/>
        </p:nvGrpSpPr>
        <p:grpSpPr>
          <a:xfrm>
            <a:off x="3912906" y="3033969"/>
            <a:ext cx="257865" cy="246617"/>
            <a:chOff x="1004888" y="993775"/>
            <a:chExt cx="2438400" cy="2332038"/>
          </a:xfrm>
          <a:solidFill>
            <a:srgbClr val="09397E"/>
          </a:solidFill>
        </p:grpSpPr>
        <p:sp>
          <p:nvSpPr>
            <p:cNvPr id="76" name="Freeform 25">
              <a:extLst>
                <a:ext uri="{FF2B5EF4-FFF2-40B4-BE49-F238E27FC236}">
                  <a16:creationId xmlns:a16="http://schemas.microsoft.com/office/drawing/2014/main" id="{C0A18FF1-B313-4666-BE90-8442AFD6171B}"/>
                </a:ext>
              </a:extLst>
            </p:cNvPr>
            <p:cNvSpPr>
              <a:spLocks/>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solidFill>
              <a:srgbClr val="5F08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189" tIns="33594" rIns="67189" bIns="33594" numCol="1" anchor="t" anchorCtr="0" compatLnSpc="1">
              <a:prstTxWarp prst="textNoShape">
                <a:avLst/>
              </a:prstTxWarp>
            </a:bodyPr>
            <a:lstStyle/>
            <a:p>
              <a:endParaRPr lang="zh-CN" altLang="en-US" sz="1470" dirty="0">
                <a:solidFill>
                  <a:prstClr val="black"/>
                </a:solidFill>
              </a:endParaRPr>
            </a:p>
          </p:txBody>
        </p:sp>
        <p:sp>
          <p:nvSpPr>
            <p:cNvPr id="77" name="任意多边形 20">
              <a:extLst>
                <a:ext uri="{FF2B5EF4-FFF2-40B4-BE49-F238E27FC236}">
                  <a16:creationId xmlns:a16="http://schemas.microsoft.com/office/drawing/2014/main" id="{8177BE68-258C-49E5-876E-040EF94B2411}"/>
                </a:ext>
              </a:extLst>
            </p:cNvPr>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rgbClr val="5F080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7189" tIns="33594" rIns="67189" bIns="33594" numCol="1" anchor="t" anchorCtr="0" compatLnSpc="1">
              <a:prstTxWarp prst="textNoShape">
                <a:avLst/>
              </a:prstTxWarp>
              <a:noAutofit/>
            </a:bodyPr>
            <a:lstStyle/>
            <a:p>
              <a:endParaRPr lang="zh-CN" altLang="en-US" sz="1470" dirty="0">
                <a:solidFill>
                  <a:prstClr val="black"/>
                </a:solidFill>
              </a:endParaRPr>
            </a:p>
          </p:txBody>
        </p:sp>
      </p:grpSp>
      <p:grpSp>
        <p:nvGrpSpPr>
          <p:cNvPr id="78" name="组合 77">
            <a:extLst>
              <a:ext uri="{FF2B5EF4-FFF2-40B4-BE49-F238E27FC236}">
                <a16:creationId xmlns:a16="http://schemas.microsoft.com/office/drawing/2014/main" id="{24FD9D4B-EE1B-4719-875D-E84983D3D9CD}"/>
              </a:ext>
            </a:extLst>
          </p:cNvPr>
          <p:cNvGrpSpPr/>
          <p:nvPr/>
        </p:nvGrpSpPr>
        <p:grpSpPr>
          <a:xfrm>
            <a:off x="8003317" y="3008779"/>
            <a:ext cx="344736" cy="261933"/>
            <a:chOff x="4268086" y="4221191"/>
            <a:chExt cx="509646" cy="387231"/>
          </a:xfrm>
          <a:solidFill>
            <a:srgbClr val="5F0808"/>
          </a:solidFill>
        </p:grpSpPr>
        <p:sp>
          <p:nvSpPr>
            <p:cNvPr id="79" name="Freeform 20">
              <a:extLst>
                <a:ext uri="{FF2B5EF4-FFF2-40B4-BE49-F238E27FC236}">
                  <a16:creationId xmlns:a16="http://schemas.microsoft.com/office/drawing/2014/main" id="{F7389F72-512F-462C-AF0E-E7C6085E9B64}"/>
                </a:ext>
              </a:extLst>
            </p:cNvPr>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189" tIns="33594" rIns="67189" bIns="33594" numCol="1" anchor="t" anchorCtr="0" compatLnSpc="1">
              <a:prstTxWarp prst="textNoShape">
                <a:avLst/>
              </a:prstTxWarp>
            </a:bodyPr>
            <a:lstStyle/>
            <a:p>
              <a:endParaRPr lang="zh-CN" altLang="en-US" sz="1470">
                <a:solidFill>
                  <a:prstClr val="black"/>
                </a:solidFill>
              </a:endParaRPr>
            </a:p>
          </p:txBody>
        </p:sp>
        <p:sp>
          <p:nvSpPr>
            <p:cNvPr id="80" name="Freeform 21">
              <a:extLst>
                <a:ext uri="{FF2B5EF4-FFF2-40B4-BE49-F238E27FC236}">
                  <a16:creationId xmlns:a16="http://schemas.microsoft.com/office/drawing/2014/main" id="{8F5DD616-FBE3-4BCB-A5B3-CBADCD4D7251}"/>
                </a:ext>
              </a:extLst>
            </p:cNvPr>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189" tIns="33594" rIns="67189" bIns="33594" numCol="1" anchor="t" anchorCtr="0" compatLnSpc="1">
              <a:prstTxWarp prst="textNoShape">
                <a:avLst/>
              </a:prstTxWarp>
            </a:bodyPr>
            <a:lstStyle/>
            <a:p>
              <a:endParaRPr lang="zh-CN" altLang="en-US" sz="1470">
                <a:solidFill>
                  <a:prstClr val="black"/>
                </a:solidFill>
              </a:endParaRPr>
            </a:p>
          </p:txBody>
        </p:sp>
      </p:grpSp>
      <p:grpSp>
        <p:nvGrpSpPr>
          <p:cNvPr id="81" name="组合 80">
            <a:extLst>
              <a:ext uri="{FF2B5EF4-FFF2-40B4-BE49-F238E27FC236}">
                <a16:creationId xmlns:a16="http://schemas.microsoft.com/office/drawing/2014/main" id="{B701D5B2-D208-4114-947E-D8DD377C147D}"/>
              </a:ext>
            </a:extLst>
          </p:cNvPr>
          <p:cNvGrpSpPr/>
          <p:nvPr/>
        </p:nvGrpSpPr>
        <p:grpSpPr>
          <a:xfrm>
            <a:off x="6000300" y="2959565"/>
            <a:ext cx="223910" cy="286354"/>
            <a:chOff x="1605186" y="572440"/>
            <a:chExt cx="563562" cy="720725"/>
          </a:xfrm>
          <a:solidFill>
            <a:srgbClr val="262626"/>
          </a:solidFill>
        </p:grpSpPr>
        <p:sp>
          <p:nvSpPr>
            <p:cNvPr id="82" name="Freeform 32">
              <a:extLst>
                <a:ext uri="{FF2B5EF4-FFF2-40B4-BE49-F238E27FC236}">
                  <a16:creationId xmlns:a16="http://schemas.microsoft.com/office/drawing/2014/main" id="{BDA72D77-72A7-45D3-8155-762780C645AA}"/>
                </a:ext>
              </a:extLst>
            </p:cNvPr>
            <p:cNvSpPr>
              <a:spLocks/>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189" tIns="33594" rIns="67189" bIns="33594" numCol="1" anchor="t" anchorCtr="0" compatLnSpc="1">
              <a:prstTxWarp prst="textNoShape">
                <a:avLst/>
              </a:prstTxWarp>
            </a:bodyPr>
            <a:lstStyle/>
            <a:p>
              <a:endParaRPr lang="zh-CN" altLang="en-US" sz="975">
                <a:solidFill>
                  <a:prstClr val="black"/>
                </a:solidFill>
              </a:endParaRPr>
            </a:p>
          </p:txBody>
        </p:sp>
        <p:sp>
          <p:nvSpPr>
            <p:cNvPr id="83" name="Freeform 33">
              <a:extLst>
                <a:ext uri="{FF2B5EF4-FFF2-40B4-BE49-F238E27FC236}">
                  <a16:creationId xmlns:a16="http://schemas.microsoft.com/office/drawing/2014/main" id="{41B7C8BA-4C4E-4030-9525-46416A5740F8}"/>
                </a:ext>
              </a:extLst>
            </p:cNvPr>
            <p:cNvSpPr>
              <a:spLocks/>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189" tIns="33594" rIns="67189" bIns="33594" numCol="1" anchor="t" anchorCtr="0" compatLnSpc="1">
              <a:prstTxWarp prst="textNoShape">
                <a:avLst/>
              </a:prstTxWarp>
            </a:bodyPr>
            <a:lstStyle/>
            <a:p>
              <a:endParaRPr lang="zh-CN" altLang="en-US" sz="975">
                <a:solidFill>
                  <a:prstClr val="black"/>
                </a:solidFill>
              </a:endParaRPr>
            </a:p>
          </p:txBody>
        </p:sp>
        <p:sp>
          <p:nvSpPr>
            <p:cNvPr id="84" name="Freeform 34">
              <a:extLst>
                <a:ext uri="{FF2B5EF4-FFF2-40B4-BE49-F238E27FC236}">
                  <a16:creationId xmlns:a16="http://schemas.microsoft.com/office/drawing/2014/main" id="{0DCD84DA-28C8-4A53-AB17-C628EE624482}"/>
                </a:ext>
              </a:extLst>
            </p:cNvPr>
            <p:cNvSpPr>
              <a:spLocks/>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7189" tIns="33594" rIns="67189" bIns="33594" numCol="1" anchor="t" anchorCtr="0" compatLnSpc="1">
              <a:prstTxWarp prst="textNoShape">
                <a:avLst/>
              </a:prstTxWarp>
            </a:bodyPr>
            <a:lstStyle/>
            <a:p>
              <a:endParaRPr lang="zh-CN" altLang="en-US" sz="975">
                <a:solidFill>
                  <a:prstClr val="black"/>
                </a:solidFill>
              </a:endParaRPr>
            </a:p>
          </p:txBody>
        </p:sp>
      </p:grpSp>
      <p:sp>
        <p:nvSpPr>
          <p:cNvPr id="85" name="文本框 38">
            <a:extLst>
              <a:ext uri="{FF2B5EF4-FFF2-40B4-BE49-F238E27FC236}">
                <a16:creationId xmlns:a16="http://schemas.microsoft.com/office/drawing/2014/main" id="{75C0B331-C60C-4E22-8F1F-1F763A9CEA8C}"/>
              </a:ext>
            </a:extLst>
          </p:cNvPr>
          <p:cNvSpPr txBox="1"/>
          <p:nvPr/>
        </p:nvSpPr>
        <p:spPr>
          <a:xfrm>
            <a:off x="2377915" y="4370648"/>
            <a:ext cx="1379920" cy="595869"/>
          </a:xfrm>
          <a:prstGeom prst="rect">
            <a:avLst/>
          </a:prstGeom>
          <a:noFill/>
          <a:effectLst/>
        </p:spPr>
        <p:txBody>
          <a:bodyPr wrap="square" rtlCol="0">
            <a:spAutoFit/>
          </a:bodyPr>
          <a:lstStyle/>
          <a:p>
            <a:pPr>
              <a:lnSpc>
                <a:spcPct val="125000"/>
              </a:lnSpc>
            </a:pPr>
            <a:r>
              <a:rPr lang="zh-CN" altLang="en-US" sz="900" dirty="0">
                <a:latin typeface="微软雅黑" panose="020B0503020204020204" pitchFamily="34" charset="-122"/>
                <a:ea typeface="微软雅黑" panose="020B0503020204020204" pitchFamily="34" charset="-122"/>
              </a:rPr>
              <a:t>您的内容打在这里，在此框中选择粘贴，并选择只保留文字。</a:t>
            </a:r>
            <a:endParaRPr lang="en-US" altLang="zh-CN" sz="900" dirty="0">
              <a:latin typeface="微软雅黑" panose="020B0503020204020204" pitchFamily="34" charset="-122"/>
              <a:ea typeface="微软雅黑" panose="020B0503020204020204" pitchFamily="34" charset="-122"/>
            </a:endParaRPr>
          </a:p>
        </p:txBody>
      </p:sp>
      <p:sp>
        <p:nvSpPr>
          <p:cNvPr id="86" name="文本框 39">
            <a:extLst>
              <a:ext uri="{FF2B5EF4-FFF2-40B4-BE49-F238E27FC236}">
                <a16:creationId xmlns:a16="http://schemas.microsoft.com/office/drawing/2014/main" id="{BF8942C1-037A-429C-B7EF-652B21DFC0DC}"/>
              </a:ext>
            </a:extLst>
          </p:cNvPr>
          <p:cNvSpPr txBox="1"/>
          <p:nvPr/>
        </p:nvSpPr>
        <p:spPr>
          <a:xfrm>
            <a:off x="4482892" y="4344062"/>
            <a:ext cx="1384120" cy="595869"/>
          </a:xfrm>
          <a:prstGeom prst="rect">
            <a:avLst/>
          </a:prstGeom>
          <a:noFill/>
          <a:effectLst/>
        </p:spPr>
        <p:txBody>
          <a:bodyPr wrap="square" rtlCol="0">
            <a:spAutoFit/>
          </a:bodyPr>
          <a:lstStyle/>
          <a:p>
            <a:pPr>
              <a:lnSpc>
                <a:spcPct val="125000"/>
              </a:lnSpc>
            </a:pPr>
            <a:r>
              <a:rPr lang="zh-CN" altLang="en-US" sz="900" dirty="0">
                <a:latin typeface="微软雅黑" panose="020B0503020204020204" pitchFamily="34" charset="-122"/>
                <a:ea typeface="微软雅黑" panose="020B0503020204020204" pitchFamily="34" charset="-122"/>
              </a:rPr>
              <a:t>您的内容打在这里，在此框中选择粘贴，并选择只保留文字。</a:t>
            </a:r>
            <a:endParaRPr lang="en-US" altLang="zh-CN" sz="900" dirty="0">
              <a:latin typeface="微软雅黑" panose="020B0503020204020204" pitchFamily="34" charset="-122"/>
              <a:ea typeface="微软雅黑" panose="020B0503020204020204" pitchFamily="34" charset="-122"/>
            </a:endParaRPr>
          </a:p>
        </p:txBody>
      </p:sp>
      <p:sp>
        <p:nvSpPr>
          <p:cNvPr id="87" name="文本框 40">
            <a:extLst>
              <a:ext uri="{FF2B5EF4-FFF2-40B4-BE49-F238E27FC236}">
                <a16:creationId xmlns:a16="http://schemas.microsoft.com/office/drawing/2014/main" id="{4A0B3982-D23C-477D-929E-9DE509A4B6E7}"/>
              </a:ext>
            </a:extLst>
          </p:cNvPr>
          <p:cNvSpPr txBox="1"/>
          <p:nvPr/>
        </p:nvSpPr>
        <p:spPr>
          <a:xfrm>
            <a:off x="6481526" y="4344062"/>
            <a:ext cx="1414906" cy="595869"/>
          </a:xfrm>
          <a:prstGeom prst="rect">
            <a:avLst/>
          </a:prstGeom>
          <a:noFill/>
          <a:effectLst/>
        </p:spPr>
        <p:txBody>
          <a:bodyPr wrap="square" rtlCol="0">
            <a:spAutoFit/>
          </a:bodyPr>
          <a:lstStyle/>
          <a:p>
            <a:pPr>
              <a:lnSpc>
                <a:spcPct val="125000"/>
              </a:lnSpc>
            </a:pPr>
            <a:r>
              <a:rPr lang="zh-CN" altLang="en-US" sz="900" dirty="0">
                <a:latin typeface="微软雅黑" panose="020B0503020204020204" pitchFamily="34" charset="-122"/>
                <a:ea typeface="微软雅黑" panose="020B0503020204020204" pitchFamily="34" charset="-122"/>
              </a:rPr>
              <a:t>您的内容打在这里，在此框中选择粘贴，并选择只保留文字。</a:t>
            </a:r>
            <a:endParaRPr lang="en-US" altLang="zh-CN" sz="900" dirty="0">
              <a:latin typeface="微软雅黑" panose="020B0503020204020204" pitchFamily="34" charset="-122"/>
              <a:ea typeface="微软雅黑" panose="020B0503020204020204" pitchFamily="34" charset="-122"/>
            </a:endParaRPr>
          </a:p>
        </p:txBody>
      </p:sp>
      <p:sp>
        <p:nvSpPr>
          <p:cNvPr id="88" name="文本框 41">
            <a:extLst>
              <a:ext uri="{FF2B5EF4-FFF2-40B4-BE49-F238E27FC236}">
                <a16:creationId xmlns:a16="http://schemas.microsoft.com/office/drawing/2014/main" id="{FE3BB792-BBBD-41C6-8E9A-0641C24F97C6}"/>
              </a:ext>
            </a:extLst>
          </p:cNvPr>
          <p:cNvSpPr txBox="1"/>
          <p:nvPr/>
        </p:nvSpPr>
        <p:spPr>
          <a:xfrm>
            <a:off x="8708402" y="4344062"/>
            <a:ext cx="1385830" cy="595869"/>
          </a:xfrm>
          <a:prstGeom prst="rect">
            <a:avLst/>
          </a:prstGeom>
          <a:noFill/>
          <a:effectLst/>
        </p:spPr>
        <p:txBody>
          <a:bodyPr wrap="square" rtlCol="0">
            <a:spAutoFit/>
          </a:bodyPr>
          <a:lstStyle/>
          <a:p>
            <a:pPr>
              <a:lnSpc>
                <a:spcPct val="125000"/>
              </a:lnSpc>
            </a:pPr>
            <a:r>
              <a:rPr lang="zh-CN" altLang="en-US" sz="900" dirty="0">
                <a:latin typeface="微软雅黑" panose="020B0503020204020204" pitchFamily="34" charset="-122"/>
                <a:ea typeface="微软雅黑" panose="020B0503020204020204" pitchFamily="34" charset="-122"/>
              </a:rPr>
              <a:t>您的内容打在这里，在此框中选择粘贴，并选择只保留文字。</a:t>
            </a:r>
            <a:endParaRPr lang="en-US" altLang="zh-CN" sz="9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4556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D7FFA8-FEE5-4403-BA19-28ECD72F2CDC}"/>
              </a:ext>
            </a:extLst>
          </p:cNvPr>
          <p:cNvSpPr/>
          <p:nvPr/>
        </p:nvSpPr>
        <p:spPr>
          <a:xfrm>
            <a:off x="0" y="0"/>
            <a:ext cx="12192000" cy="3429000"/>
          </a:xfrm>
          <a:prstGeom prst="rect">
            <a:avLst/>
          </a:prstGeom>
          <a:solidFill>
            <a:srgbClr val="60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 name="圆角矩形 11">
            <a:extLst>
              <a:ext uri="{FF2B5EF4-FFF2-40B4-BE49-F238E27FC236}">
                <a16:creationId xmlns:a16="http://schemas.microsoft.com/office/drawing/2014/main" id="{D035290B-66E1-46CC-B517-63333699C529}"/>
              </a:ext>
            </a:extLst>
          </p:cNvPr>
          <p:cNvSpPr/>
          <p:nvPr/>
        </p:nvSpPr>
        <p:spPr>
          <a:xfrm>
            <a:off x="658813" y="549275"/>
            <a:ext cx="10837862" cy="5759450"/>
          </a:xfrm>
          <a:prstGeom prst="roundRect">
            <a:avLst>
              <a:gd name="adj" fmla="val 934"/>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黑体 CN Light"/>
              <a:ea typeface="思源黑体 CN Light"/>
              <a:cs typeface="+mn-cs"/>
            </a:endParaRPr>
          </a:p>
        </p:txBody>
      </p:sp>
      <p:cxnSp>
        <p:nvCxnSpPr>
          <p:cNvPr id="15" name="直接连接符 14">
            <a:extLst>
              <a:ext uri="{FF2B5EF4-FFF2-40B4-BE49-F238E27FC236}">
                <a16:creationId xmlns:a16="http://schemas.microsoft.com/office/drawing/2014/main" id="{5A4C4169-C04E-45EC-A864-C80417A96D6D}"/>
              </a:ext>
            </a:extLst>
          </p:cNvPr>
          <p:cNvCxnSpPr/>
          <p:nvPr/>
        </p:nvCxnSpPr>
        <p:spPr>
          <a:xfrm>
            <a:off x="5816226" y="5985510"/>
            <a:ext cx="559549" cy="0"/>
          </a:xfrm>
          <a:prstGeom prst="line">
            <a:avLst/>
          </a:prstGeom>
          <a:ln w="25400">
            <a:solidFill>
              <a:srgbClr val="600808"/>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23AA099F-DA0D-4724-AC07-CCF7966767F3}"/>
              </a:ext>
            </a:extLst>
          </p:cNvPr>
          <p:cNvSpPr txBox="1"/>
          <p:nvPr/>
        </p:nvSpPr>
        <p:spPr>
          <a:xfrm>
            <a:off x="4773386" y="899242"/>
            <a:ext cx="2645229" cy="461665"/>
          </a:xfrm>
          <a:prstGeom prst="rect">
            <a:avLst/>
          </a:prstGeom>
          <a:noFill/>
        </p:spPr>
        <p:txBody>
          <a:bodyPr wrap="square" rtlCol="0">
            <a:spAutoFit/>
          </a:bodyPr>
          <a:lstStyle/>
          <a:p>
            <a:pPr lvl="0" algn="ctr">
              <a:defRPr/>
            </a:pPr>
            <a:r>
              <a:rPr lang="zh-CN" altLang="en-US" sz="2400" b="1" spc="800" dirty="0">
                <a:solidFill>
                  <a:srgbClr val="600808"/>
                </a:solidFill>
                <a:effectLst>
                  <a:outerShdw blurRad="38100" dist="38100" dir="2700000" algn="tl">
                    <a:srgbClr val="000000">
                      <a:alpha val="7000"/>
                    </a:srgbClr>
                  </a:outerShdw>
                </a:effectLst>
                <a:latin typeface="思源黑体 CN Heavy"/>
                <a:ea typeface="思源黑体 CN Heavy"/>
              </a:rPr>
              <a:t>输入标题文字</a:t>
            </a:r>
            <a:endParaRPr kumimoji="0" lang="zh-CN" altLang="en-US" sz="2400" b="1" i="0" u="none" strike="noStrike" kern="1200" cap="none" spc="800" normalizeH="0" baseline="0" noProof="0" dirty="0">
              <a:ln>
                <a:noFill/>
              </a:ln>
              <a:solidFill>
                <a:srgbClr val="600808"/>
              </a:solidFill>
              <a:effectLst>
                <a:outerShdw blurRad="38100" dist="38100" dir="2700000" algn="tl">
                  <a:srgbClr val="000000">
                    <a:alpha val="7000"/>
                  </a:srgbClr>
                </a:outerShdw>
              </a:effectLst>
              <a:uLnTx/>
              <a:uFillTx/>
              <a:latin typeface="思源黑体 CN Heavy"/>
              <a:ea typeface="思源黑体 CN Heavy"/>
              <a:cs typeface="+mn-cs"/>
            </a:endParaRPr>
          </a:p>
        </p:txBody>
      </p:sp>
      <p:cxnSp>
        <p:nvCxnSpPr>
          <p:cNvPr id="48" name="直接连接符 47">
            <a:extLst>
              <a:ext uri="{FF2B5EF4-FFF2-40B4-BE49-F238E27FC236}">
                <a16:creationId xmlns:a16="http://schemas.microsoft.com/office/drawing/2014/main" id="{9BB4C10B-0331-4542-96F5-B187153EEB0A}"/>
              </a:ext>
            </a:extLst>
          </p:cNvPr>
          <p:cNvCxnSpPr>
            <a:cxnSpLocks/>
          </p:cNvCxnSpPr>
          <p:nvPr/>
        </p:nvCxnSpPr>
        <p:spPr>
          <a:xfrm flipH="1">
            <a:off x="481517" y="396696"/>
            <a:ext cx="748673" cy="1687519"/>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63A83AE1-10E2-45A1-90E0-DFA9064D063E}"/>
              </a:ext>
            </a:extLst>
          </p:cNvPr>
          <p:cNvCxnSpPr>
            <a:cxnSpLocks/>
          </p:cNvCxnSpPr>
          <p:nvPr/>
        </p:nvCxnSpPr>
        <p:spPr>
          <a:xfrm flipH="1">
            <a:off x="225215" y="1092002"/>
            <a:ext cx="981075" cy="2211353"/>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CEA97BD1-5B1E-411D-A403-BE6CFB0E2B16}"/>
              </a:ext>
            </a:extLst>
          </p:cNvPr>
          <p:cNvSpPr/>
          <p:nvPr/>
        </p:nvSpPr>
        <p:spPr>
          <a:xfrm>
            <a:off x="-68885" y="4787907"/>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1" name="椭圆 50">
            <a:extLst>
              <a:ext uri="{FF2B5EF4-FFF2-40B4-BE49-F238E27FC236}">
                <a16:creationId xmlns:a16="http://schemas.microsoft.com/office/drawing/2014/main" id="{2618359B-7FC1-49FA-886D-88F861BF0072}"/>
              </a:ext>
            </a:extLst>
          </p:cNvPr>
          <p:cNvSpPr/>
          <p:nvPr/>
        </p:nvSpPr>
        <p:spPr>
          <a:xfrm>
            <a:off x="-1243280" y="430813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2" name="椭圆 51">
            <a:extLst>
              <a:ext uri="{FF2B5EF4-FFF2-40B4-BE49-F238E27FC236}">
                <a16:creationId xmlns:a16="http://schemas.microsoft.com/office/drawing/2014/main" id="{E4FC0FB4-E583-462B-9C84-009A72121069}"/>
              </a:ext>
            </a:extLst>
          </p:cNvPr>
          <p:cNvSpPr/>
          <p:nvPr/>
        </p:nvSpPr>
        <p:spPr>
          <a:xfrm>
            <a:off x="9720489" y="-154747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3" name="椭圆 52">
            <a:extLst>
              <a:ext uri="{FF2B5EF4-FFF2-40B4-BE49-F238E27FC236}">
                <a16:creationId xmlns:a16="http://schemas.microsoft.com/office/drawing/2014/main" id="{8E7AF899-875C-48A6-B24E-55AF83F2F12A}"/>
              </a:ext>
            </a:extLst>
          </p:cNvPr>
          <p:cNvSpPr/>
          <p:nvPr/>
        </p:nvSpPr>
        <p:spPr>
          <a:xfrm>
            <a:off x="8742136" y="-2012924"/>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grpSp>
        <p:nvGrpSpPr>
          <p:cNvPr id="33" name="ïŝľîḍe">
            <a:extLst>
              <a:ext uri="{FF2B5EF4-FFF2-40B4-BE49-F238E27FC236}">
                <a16:creationId xmlns:a16="http://schemas.microsoft.com/office/drawing/2014/main" id="{CFE811EB-B602-4445-9378-28200F65640F}"/>
              </a:ext>
            </a:extLst>
          </p:cNvPr>
          <p:cNvGrpSpPr/>
          <p:nvPr/>
        </p:nvGrpSpPr>
        <p:grpSpPr>
          <a:xfrm>
            <a:off x="2950283" y="2112363"/>
            <a:ext cx="1227152" cy="1630038"/>
            <a:chOff x="2476500" y="1412776"/>
            <a:chExt cx="1800994" cy="2392281"/>
          </a:xfrm>
        </p:grpSpPr>
        <p:sp>
          <p:nvSpPr>
            <p:cNvPr id="34" name="iSḻïḓe">
              <a:extLst>
                <a:ext uri="{FF2B5EF4-FFF2-40B4-BE49-F238E27FC236}">
                  <a16:creationId xmlns:a16="http://schemas.microsoft.com/office/drawing/2014/main" id="{E7D4160C-189F-4BEB-B48C-F3F7B7D31E0C}"/>
                </a:ext>
              </a:extLst>
            </p:cNvPr>
            <p:cNvSpPr/>
            <p:nvPr/>
          </p:nvSpPr>
          <p:spPr>
            <a:xfrm rot="8100000">
              <a:off x="2476500" y="2004064"/>
              <a:ext cx="1800994" cy="1800993"/>
            </a:xfrm>
            <a:prstGeom prst="teardrop">
              <a:avLst/>
            </a:prstGeom>
            <a:solidFill>
              <a:srgbClr val="5F0808"/>
            </a:solidFill>
            <a:ln w="76200" cap="flat" cmpd="sng" algn="ctr">
              <a:noFill/>
              <a:prstDash val="solid"/>
              <a:miter lim="800000"/>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342900">
                <a:defRPr/>
              </a:pPr>
              <a:endParaRPr sz="1350" kern="0" dirty="0">
                <a:solidFill>
                  <a:prstClr val="white"/>
                </a:solidFill>
                <a:latin typeface="微软雅黑" panose="020B0503020204020204" pitchFamily="34" charset="-122"/>
                <a:ea typeface="微软雅黑" panose="020B0503020204020204" pitchFamily="34" charset="-122"/>
              </a:endParaRPr>
            </a:p>
          </p:txBody>
        </p:sp>
        <p:sp>
          <p:nvSpPr>
            <p:cNvPr id="35" name="í$lídè">
              <a:extLst>
                <a:ext uri="{FF2B5EF4-FFF2-40B4-BE49-F238E27FC236}">
                  <a16:creationId xmlns:a16="http://schemas.microsoft.com/office/drawing/2014/main" id="{7FB03DCA-21FB-4C5F-92F5-BFBB90319FAC}"/>
                </a:ext>
              </a:extLst>
            </p:cNvPr>
            <p:cNvSpPr/>
            <p:nvPr/>
          </p:nvSpPr>
          <p:spPr>
            <a:xfrm>
              <a:off x="2643591" y="2941568"/>
              <a:ext cx="1512869" cy="402048"/>
            </a:xfrm>
            <a:prstGeom prst="rect">
              <a:avLst/>
            </a:prstGeom>
          </p:spPr>
          <p:txBody>
            <a:bodyPr wrap="none" lIns="67500" tIns="35100" rIns="67500" bIns="35100" anchor="ctr" anchorCtr="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784">
                <a:spcBef>
                  <a:spcPct val="0"/>
                </a:spcBef>
                <a:defRPr/>
              </a:pPr>
              <a:r>
                <a:rPr lang="zh-CN" altLang="en-US" sz="1050" b="1" kern="0" dirty="0">
                  <a:solidFill>
                    <a:prstClr val="white"/>
                  </a:solidFill>
                  <a:latin typeface="微软雅黑" panose="020B0503020204020204" pitchFamily="34" charset="-122"/>
                  <a:ea typeface="微软雅黑" panose="020B0503020204020204" pitchFamily="34" charset="-122"/>
                </a:rPr>
                <a:t>标题文本预设</a:t>
              </a:r>
            </a:p>
          </p:txBody>
        </p:sp>
        <p:sp>
          <p:nvSpPr>
            <p:cNvPr id="36" name="îSḻíḍe">
              <a:extLst>
                <a:ext uri="{FF2B5EF4-FFF2-40B4-BE49-F238E27FC236}">
                  <a16:creationId xmlns:a16="http://schemas.microsoft.com/office/drawing/2014/main" id="{E4DB1A1F-8AD4-454C-A61C-0827E3DB7A46}"/>
                </a:ext>
              </a:extLst>
            </p:cNvPr>
            <p:cNvSpPr>
              <a:spLocks/>
            </p:cNvSpPr>
            <p:nvPr/>
          </p:nvSpPr>
          <p:spPr bwMode="auto">
            <a:xfrm>
              <a:off x="3142149" y="2261173"/>
              <a:ext cx="469694" cy="468985"/>
            </a:xfrm>
            <a:custGeom>
              <a:avLst/>
              <a:gdLst>
                <a:gd name="T0" fmla="*/ 4096 w 6827"/>
                <a:gd name="T1" fmla="*/ 4551 h 6827"/>
                <a:gd name="T2" fmla="*/ 6258 w 6827"/>
                <a:gd name="T3" fmla="*/ 4096 h 6827"/>
                <a:gd name="T4" fmla="*/ 2348 w 6827"/>
                <a:gd name="T5" fmla="*/ 4911 h 6827"/>
                <a:gd name="T6" fmla="*/ 569 w 6827"/>
                <a:gd name="T7" fmla="*/ 4551 h 6827"/>
                <a:gd name="T8" fmla="*/ 569 w 6827"/>
                <a:gd name="T9" fmla="*/ 3982 h 6827"/>
                <a:gd name="T10" fmla="*/ 1707 w 6827"/>
                <a:gd name="T11" fmla="*/ 2503 h 6827"/>
                <a:gd name="T12" fmla="*/ 3868 w 6827"/>
                <a:gd name="T13" fmla="*/ 2731 h 6827"/>
                <a:gd name="T14" fmla="*/ 5827 w 6827"/>
                <a:gd name="T15" fmla="*/ 2004 h 6827"/>
                <a:gd name="T16" fmla="*/ 6258 w 6827"/>
                <a:gd name="T17" fmla="*/ 1820 h 6827"/>
                <a:gd name="T18" fmla="*/ 4779 w 6827"/>
                <a:gd name="T19" fmla="*/ 0 h 6827"/>
                <a:gd name="T20" fmla="*/ 2854 w 6827"/>
                <a:gd name="T21" fmla="*/ 2381 h 6827"/>
                <a:gd name="T22" fmla="*/ 1239 w 6827"/>
                <a:gd name="T23" fmla="*/ 2257 h 6827"/>
                <a:gd name="T24" fmla="*/ 569 w 6827"/>
                <a:gd name="T25" fmla="*/ 2844 h 6827"/>
                <a:gd name="T26" fmla="*/ 569 w 6827"/>
                <a:gd name="T27" fmla="*/ 2276 h 6827"/>
                <a:gd name="T28" fmla="*/ 569 w 6827"/>
                <a:gd name="T29" fmla="*/ 1707 h 6827"/>
                <a:gd name="T30" fmla="*/ 569 w 6827"/>
                <a:gd name="T31" fmla="*/ 1138 h 6827"/>
                <a:gd name="T32" fmla="*/ 569 w 6827"/>
                <a:gd name="T33" fmla="*/ 569 h 6827"/>
                <a:gd name="T34" fmla="*/ 341 w 6827"/>
                <a:gd name="T35" fmla="*/ 0 h 6827"/>
                <a:gd name="T36" fmla="*/ 114 w 6827"/>
                <a:gd name="T37" fmla="*/ 569 h 6827"/>
                <a:gd name="T38" fmla="*/ 114 w 6827"/>
                <a:gd name="T39" fmla="*/ 1138 h 6827"/>
                <a:gd name="T40" fmla="*/ 114 w 6827"/>
                <a:gd name="T41" fmla="*/ 1707 h 6827"/>
                <a:gd name="T42" fmla="*/ 114 w 6827"/>
                <a:gd name="T43" fmla="*/ 2276 h 6827"/>
                <a:gd name="T44" fmla="*/ 114 w 6827"/>
                <a:gd name="T45" fmla="*/ 2844 h 6827"/>
                <a:gd name="T46" fmla="*/ 114 w 6827"/>
                <a:gd name="T47" fmla="*/ 3413 h 6827"/>
                <a:gd name="T48" fmla="*/ 114 w 6827"/>
                <a:gd name="T49" fmla="*/ 3982 h 6827"/>
                <a:gd name="T50" fmla="*/ 114 w 6827"/>
                <a:gd name="T51" fmla="*/ 4551 h 6827"/>
                <a:gd name="T52" fmla="*/ 114 w 6827"/>
                <a:gd name="T53" fmla="*/ 5120 h 6827"/>
                <a:gd name="T54" fmla="*/ 114 w 6827"/>
                <a:gd name="T55" fmla="*/ 5689 h 6827"/>
                <a:gd name="T56" fmla="*/ 114 w 6827"/>
                <a:gd name="T57" fmla="*/ 6258 h 6827"/>
                <a:gd name="T58" fmla="*/ 683 w 6827"/>
                <a:gd name="T59" fmla="*/ 6713 h 6827"/>
                <a:gd name="T60" fmla="*/ 1252 w 6827"/>
                <a:gd name="T61" fmla="*/ 6713 h 6827"/>
                <a:gd name="T62" fmla="*/ 1820 w 6827"/>
                <a:gd name="T63" fmla="*/ 6713 h 6827"/>
                <a:gd name="T64" fmla="*/ 2389 w 6827"/>
                <a:gd name="T65" fmla="*/ 6713 h 6827"/>
                <a:gd name="T66" fmla="*/ 2958 w 6827"/>
                <a:gd name="T67" fmla="*/ 6713 h 6827"/>
                <a:gd name="T68" fmla="*/ 3527 w 6827"/>
                <a:gd name="T69" fmla="*/ 6713 h 6827"/>
                <a:gd name="T70" fmla="*/ 4096 w 6827"/>
                <a:gd name="T71" fmla="*/ 6713 h 6827"/>
                <a:gd name="T72" fmla="*/ 4665 w 6827"/>
                <a:gd name="T73" fmla="*/ 6713 h 6827"/>
                <a:gd name="T74" fmla="*/ 5234 w 6827"/>
                <a:gd name="T75" fmla="*/ 6713 h 6827"/>
                <a:gd name="T76" fmla="*/ 5803 w 6827"/>
                <a:gd name="T77" fmla="*/ 6713 h 6827"/>
                <a:gd name="T78" fmla="*/ 6371 w 6827"/>
                <a:gd name="T79" fmla="*/ 6713 h 6827"/>
                <a:gd name="T80" fmla="*/ 6827 w 6827"/>
                <a:gd name="T81" fmla="*/ 6485 h 6827"/>
                <a:gd name="T82" fmla="*/ 6371 w 6827"/>
                <a:gd name="T83" fmla="*/ 6258 h 6827"/>
                <a:gd name="T84" fmla="*/ 5803 w 6827"/>
                <a:gd name="T85" fmla="*/ 6258 h 6827"/>
                <a:gd name="T86" fmla="*/ 5234 w 6827"/>
                <a:gd name="T87" fmla="*/ 6258 h 6827"/>
                <a:gd name="T88" fmla="*/ 4665 w 6827"/>
                <a:gd name="T89" fmla="*/ 6258 h 6827"/>
                <a:gd name="T90" fmla="*/ 4096 w 6827"/>
                <a:gd name="T91" fmla="*/ 6258 h 6827"/>
                <a:gd name="T92" fmla="*/ 3527 w 6827"/>
                <a:gd name="T93" fmla="*/ 6258 h 6827"/>
                <a:gd name="T94" fmla="*/ 2958 w 6827"/>
                <a:gd name="T95" fmla="*/ 6258 h 6827"/>
                <a:gd name="T96" fmla="*/ 2389 w 6827"/>
                <a:gd name="T97" fmla="*/ 6258 h 6827"/>
                <a:gd name="T98" fmla="*/ 1820 w 6827"/>
                <a:gd name="T99" fmla="*/ 6258 h 6827"/>
                <a:gd name="T100" fmla="*/ 1252 w 6827"/>
                <a:gd name="T101" fmla="*/ 6258 h 6827"/>
                <a:gd name="T102" fmla="*/ 683 w 6827"/>
                <a:gd name="T103" fmla="*/ 625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27" h="6827">
                  <a:moveTo>
                    <a:pt x="1263" y="5234"/>
                  </a:moveTo>
                  <a:cubicBezTo>
                    <a:pt x="1316" y="5493"/>
                    <a:pt x="1546" y="5689"/>
                    <a:pt x="1820" y="5689"/>
                  </a:cubicBezTo>
                  <a:cubicBezTo>
                    <a:pt x="2114" y="5689"/>
                    <a:pt x="2354" y="5464"/>
                    <a:pt x="2383" y="5178"/>
                  </a:cubicBezTo>
                  <a:lnTo>
                    <a:pt x="3568" y="4191"/>
                  </a:lnTo>
                  <a:cubicBezTo>
                    <a:pt x="3652" y="4401"/>
                    <a:pt x="3856" y="4551"/>
                    <a:pt x="4096" y="4551"/>
                  </a:cubicBezTo>
                  <a:cubicBezTo>
                    <a:pt x="4348" y="4551"/>
                    <a:pt x="4560" y="4385"/>
                    <a:pt x="4635" y="4157"/>
                  </a:cubicBezTo>
                  <a:lnTo>
                    <a:pt x="5696" y="4736"/>
                  </a:lnTo>
                  <a:cubicBezTo>
                    <a:pt x="5732" y="5016"/>
                    <a:pt x="5969" y="5234"/>
                    <a:pt x="6258" y="5234"/>
                  </a:cubicBezTo>
                  <a:cubicBezTo>
                    <a:pt x="6571" y="5234"/>
                    <a:pt x="6827" y="4979"/>
                    <a:pt x="6827" y="4665"/>
                  </a:cubicBezTo>
                  <a:cubicBezTo>
                    <a:pt x="6827" y="4351"/>
                    <a:pt x="6571" y="4096"/>
                    <a:pt x="6258" y="4096"/>
                  </a:cubicBezTo>
                  <a:cubicBezTo>
                    <a:pt x="6006" y="4096"/>
                    <a:pt x="5794" y="4262"/>
                    <a:pt x="5719" y="4490"/>
                  </a:cubicBezTo>
                  <a:lnTo>
                    <a:pt x="4658" y="3911"/>
                  </a:lnTo>
                  <a:cubicBezTo>
                    <a:pt x="4622" y="3631"/>
                    <a:pt x="4385" y="3413"/>
                    <a:pt x="4096" y="3413"/>
                  </a:cubicBezTo>
                  <a:cubicBezTo>
                    <a:pt x="3802" y="3413"/>
                    <a:pt x="3563" y="3638"/>
                    <a:pt x="3533" y="3924"/>
                  </a:cubicBezTo>
                  <a:lnTo>
                    <a:pt x="2348" y="4911"/>
                  </a:lnTo>
                  <a:cubicBezTo>
                    <a:pt x="2265" y="4701"/>
                    <a:pt x="2060" y="4551"/>
                    <a:pt x="1820" y="4551"/>
                  </a:cubicBezTo>
                  <a:cubicBezTo>
                    <a:pt x="1546" y="4551"/>
                    <a:pt x="1316" y="4747"/>
                    <a:pt x="1263" y="5006"/>
                  </a:cubicBezTo>
                  <a:lnTo>
                    <a:pt x="455" y="5006"/>
                  </a:lnTo>
                  <a:lnTo>
                    <a:pt x="455" y="4551"/>
                  </a:lnTo>
                  <a:lnTo>
                    <a:pt x="569" y="4551"/>
                  </a:lnTo>
                  <a:cubicBezTo>
                    <a:pt x="632" y="4551"/>
                    <a:pt x="683" y="4500"/>
                    <a:pt x="683" y="4437"/>
                  </a:cubicBezTo>
                  <a:cubicBezTo>
                    <a:pt x="683" y="4374"/>
                    <a:pt x="632" y="4324"/>
                    <a:pt x="569" y="4324"/>
                  </a:cubicBezTo>
                  <a:lnTo>
                    <a:pt x="455" y="4324"/>
                  </a:lnTo>
                  <a:lnTo>
                    <a:pt x="455" y="3982"/>
                  </a:lnTo>
                  <a:lnTo>
                    <a:pt x="569" y="3982"/>
                  </a:lnTo>
                  <a:cubicBezTo>
                    <a:pt x="632" y="3982"/>
                    <a:pt x="683" y="3931"/>
                    <a:pt x="683" y="3868"/>
                  </a:cubicBezTo>
                  <a:cubicBezTo>
                    <a:pt x="683" y="3806"/>
                    <a:pt x="632" y="3755"/>
                    <a:pt x="569" y="3755"/>
                  </a:cubicBezTo>
                  <a:lnTo>
                    <a:pt x="480" y="3755"/>
                  </a:lnTo>
                  <a:lnTo>
                    <a:pt x="1407" y="2416"/>
                  </a:lnTo>
                  <a:cubicBezTo>
                    <a:pt x="1494" y="2470"/>
                    <a:pt x="1596" y="2503"/>
                    <a:pt x="1707" y="2503"/>
                  </a:cubicBezTo>
                  <a:cubicBezTo>
                    <a:pt x="1888" y="2503"/>
                    <a:pt x="2048" y="2416"/>
                    <a:pt x="2152" y="2284"/>
                  </a:cubicBezTo>
                  <a:lnTo>
                    <a:pt x="2752" y="2584"/>
                  </a:lnTo>
                  <a:cubicBezTo>
                    <a:pt x="2740" y="2631"/>
                    <a:pt x="2731" y="2680"/>
                    <a:pt x="2731" y="2731"/>
                  </a:cubicBezTo>
                  <a:cubicBezTo>
                    <a:pt x="2731" y="3044"/>
                    <a:pt x="2986" y="3300"/>
                    <a:pt x="3300" y="3300"/>
                  </a:cubicBezTo>
                  <a:cubicBezTo>
                    <a:pt x="3613" y="3300"/>
                    <a:pt x="3868" y="3044"/>
                    <a:pt x="3868" y="2731"/>
                  </a:cubicBezTo>
                  <a:cubicBezTo>
                    <a:pt x="3868" y="2608"/>
                    <a:pt x="3829" y="2496"/>
                    <a:pt x="3763" y="2403"/>
                  </a:cubicBezTo>
                  <a:lnTo>
                    <a:pt x="4488" y="1055"/>
                  </a:lnTo>
                  <a:cubicBezTo>
                    <a:pt x="4574" y="1107"/>
                    <a:pt x="4672" y="1138"/>
                    <a:pt x="4779" y="1138"/>
                  </a:cubicBezTo>
                  <a:cubicBezTo>
                    <a:pt x="4891" y="1138"/>
                    <a:pt x="4995" y="1104"/>
                    <a:pt x="5083" y="1048"/>
                  </a:cubicBezTo>
                  <a:lnTo>
                    <a:pt x="5827" y="2004"/>
                  </a:lnTo>
                  <a:cubicBezTo>
                    <a:pt x="5829" y="2007"/>
                    <a:pt x="5833" y="2009"/>
                    <a:pt x="5836" y="2011"/>
                  </a:cubicBezTo>
                  <a:cubicBezTo>
                    <a:pt x="5745" y="2112"/>
                    <a:pt x="5689" y="2244"/>
                    <a:pt x="5689" y="2389"/>
                  </a:cubicBezTo>
                  <a:cubicBezTo>
                    <a:pt x="5689" y="2703"/>
                    <a:pt x="5944" y="2958"/>
                    <a:pt x="6258" y="2958"/>
                  </a:cubicBezTo>
                  <a:cubicBezTo>
                    <a:pt x="6571" y="2958"/>
                    <a:pt x="6827" y="2703"/>
                    <a:pt x="6827" y="2389"/>
                  </a:cubicBezTo>
                  <a:cubicBezTo>
                    <a:pt x="6827" y="2076"/>
                    <a:pt x="6571" y="1820"/>
                    <a:pt x="6258" y="1820"/>
                  </a:cubicBezTo>
                  <a:cubicBezTo>
                    <a:pt x="6170" y="1820"/>
                    <a:pt x="6087" y="1842"/>
                    <a:pt x="6013" y="1878"/>
                  </a:cubicBezTo>
                  <a:cubicBezTo>
                    <a:pt x="6010" y="1874"/>
                    <a:pt x="6010" y="1869"/>
                    <a:pt x="6006" y="1864"/>
                  </a:cubicBezTo>
                  <a:lnTo>
                    <a:pt x="5248" y="890"/>
                  </a:lnTo>
                  <a:cubicBezTo>
                    <a:pt x="5311" y="798"/>
                    <a:pt x="5348" y="688"/>
                    <a:pt x="5348" y="569"/>
                  </a:cubicBezTo>
                  <a:cubicBezTo>
                    <a:pt x="5348" y="255"/>
                    <a:pt x="5092" y="0"/>
                    <a:pt x="4779" y="0"/>
                  </a:cubicBezTo>
                  <a:cubicBezTo>
                    <a:pt x="4465" y="0"/>
                    <a:pt x="4210" y="255"/>
                    <a:pt x="4210" y="569"/>
                  </a:cubicBezTo>
                  <a:cubicBezTo>
                    <a:pt x="4210" y="691"/>
                    <a:pt x="4249" y="804"/>
                    <a:pt x="4315" y="897"/>
                  </a:cubicBezTo>
                  <a:lnTo>
                    <a:pt x="3590" y="2244"/>
                  </a:lnTo>
                  <a:cubicBezTo>
                    <a:pt x="3505" y="2193"/>
                    <a:pt x="3406" y="2162"/>
                    <a:pt x="3300" y="2162"/>
                  </a:cubicBezTo>
                  <a:cubicBezTo>
                    <a:pt x="3118" y="2162"/>
                    <a:pt x="2959" y="2248"/>
                    <a:pt x="2854" y="2381"/>
                  </a:cubicBezTo>
                  <a:lnTo>
                    <a:pt x="2254" y="2081"/>
                  </a:lnTo>
                  <a:cubicBezTo>
                    <a:pt x="2267" y="2034"/>
                    <a:pt x="2276" y="1985"/>
                    <a:pt x="2276" y="1934"/>
                  </a:cubicBezTo>
                  <a:cubicBezTo>
                    <a:pt x="2276" y="1621"/>
                    <a:pt x="2020" y="1365"/>
                    <a:pt x="1707" y="1365"/>
                  </a:cubicBezTo>
                  <a:cubicBezTo>
                    <a:pt x="1393" y="1365"/>
                    <a:pt x="1138" y="1621"/>
                    <a:pt x="1138" y="1934"/>
                  </a:cubicBezTo>
                  <a:cubicBezTo>
                    <a:pt x="1138" y="2054"/>
                    <a:pt x="1176" y="2166"/>
                    <a:pt x="1239" y="2257"/>
                  </a:cubicBezTo>
                  <a:lnTo>
                    <a:pt x="593" y="3191"/>
                  </a:lnTo>
                  <a:cubicBezTo>
                    <a:pt x="585" y="3189"/>
                    <a:pt x="578" y="3186"/>
                    <a:pt x="569" y="3186"/>
                  </a:cubicBezTo>
                  <a:lnTo>
                    <a:pt x="455" y="3186"/>
                  </a:lnTo>
                  <a:lnTo>
                    <a:pt x="455" y="2844"/>
                  </a:lnTo>
                  <a:lnTo>
                    <a:pt x="569" y="2844"/>
                  </a:lnTo>
                  <a:cubicBezTo>
                    <a:pt x="632" y="2844"/>
                    <a:pt x="683" y="2794"/>
                    <a:pt x="683" y="2731"/>
                  </a:cubicBezTo>
                  <a:cubicBezTo>
                    <a:pt x="683" y="2668"/>
                    <a:pt x="632" y="2617"/>
                    <a:pt x="569" y="2617"/>
                  </a:cubicBezTo>
                  <a:lnTo>
                    <a:pt x="455" y="2617"/>
                  </a:lnTo>
                  <a:lnTo>
                    <a:pt x="455" y="2276"/>
                  </a:lnTo>
                  <a:lnTo>
                    <a:pt x="569" y="2276"/>
                  </a:lnTo>
                  <a:cubicBezTo>
                    <a:pt x="632" y="2276"/>
                    <a:pt x="683" y="2225"/>
                    <a:pt x="683" y="2162"/>
                  </a:cubicBezTo>
                  <a:cubicBezTo>
                    <a:pt x="683" y="2099"/>
                    <a:pt x="632" y="2048"/>
                    <a:pt x="569" y="2048"/>
                  </a:cubicBezTo>
                  <a:lnTo>
                    <a:pt x="455" y="2048"/>
                  </a:lnTo>
                  <a:lnTo>
                    <a:pt x="455" y="1707"/>
                  </a:lnTo>
                  <a:lnTo>
                    <a:pt x="569" y="1707"/>
                  </a:lnTo>
                  <a:cubicBezTo>
                    <a:pt x="632" y="1707"/>
                    <a:pt x="683" y="1656"/>
                    <a:pt x="683" y="1593"/>
                  </a:cubicBezTo>
                  <a:cubicBezTo>
                    <a:pt x="683" y="1530"/>
                    <a:pt x="632" y="1479"/>
                    <a:pt x="569" y="1479"/>
                  </a:cubicBezTo>
                  <a:lnTo>
                    <a:pt x="455" y="1479"/>
                  </a:lnTo>
                  <a:lnTo>
                    <a:pt x="455" y="1138"/>
                  </a:lnTo>
                  <a:lnTo>
                    <a:pt x="569" y="1138"/>
                  </a:lnTo>
                  <a:cubicBezTo>
                    <a:pt x="632" y="1138"/>
                    <a:pt x="683" y="1087"/>
                    <a:pt x="683" y="1024"/>
                  </a:cubicBezTo>
                  <a:cubicBezTo>
                    <a:pt x="683" y="961"/>
                    <a:pt x="632" y="910"/>
                    <a:pt x="569" y="910"/>
                  </a:cubicBezTo>
                  <a:lnTo>
                    <a:pt x="455" y="910"/>
                  </a:lnTo>
                  <a:lnTo>
                    <a:pt x="455" y="569"/>
                  </a:lnTo>
                  <a:lnTo>
                    <a:pt x="569" y="569"/>
                  </a:lnTo>
                  <a:cubicBezTo>
                    <a:pt x="632" y="569"/>
                    <a:pt x="683" y="518"/>
                    <a:pt x="683" y="455"/>
                  </a:cubicBezTo>
                  <a:cubicBezTo>
                    <a:pt x="683" y="392"/>
                    <a:pt x="632" y="341"/>
                    <a:pt x="569" y="341"/>
                  </a:cubicBezTo>
                  <a:lnTo>
                    <a:pt x="455" y="341"/>
                  </a:lnTo>
                  <a:lnTo>
                    <a:pt x="455" y="114"/>
                  </a:lnTo>
                  <a:cubicBezTo>
                    <a:pt x="455" y="51"/>
                    <a:pt x="404" y="0"/>
                    <a:pt x="341" y="0"/>
                  </a:cubicBezTo>
                  <a:cubicBezTo>
                    <a:pt x="278" y="0"/>
                    <a:pt x="228" y="51"/>
                    <a:pt x="228" y="114"/>
                  </a:cubicBezTo>
                  <a:lnTo>
                    <a:pt x="228" y="341"/>
                  </a:lnTo>
                  <a:lnTo>
                    <a:pt x="114" y="341"/>
                  </a:lnTo>
                  <a:cubicBezTo>
                    <a:pt x="51" y="341"/>
                    <a:pt x="0" y="392"/>
                    <a:pt x="0" y="455"/>
                  </a:cubicBezTo>
                  <a:cubicBezTo>
                    <a:pt x="0" y="518"/>
                    <a:pt x="51" y="569"/>
                    <a:pt x="114" y="569"/>
                  </a:cubicBezTo>
                  <a:lnTo>
                    <a:pt x="228" y="569"/>
                  </a:lnTo>
                  <a:lnTo>
                    <a:pt x="228" y="910"/>
                  </a:lnTo>
                  <a:lnTo>
                    <a:pt x="114" y="910"/>
                  </a:lnTo>
                  <a:cubicBezTo>
                    <a:pt x="51" y="910"/>
                    <a:pt x="0" y="961"/>
                    <a:pt x="0" y="1024"/>
                  </a:cubicBezTo>
                  <a:cubicBezTo>
                    <a:pt x="0" y="1087"/>
                    <a:pt x="51" y="1138"/>
                    <a:pt x="114" y="1138"/>
                  </a:cubicBezTo>
                  <a:lnTo>
                    <a:pt x="228" y="1138"/>
                  </a:lnTo>
                  <a:lnTo>
                    <a:pt x="228" y="1479"/>
                  </a:lnTo>
                  <a:lnTo>
                    <a:pt x="114" y="1479"/>
                  </a:lnTo>
                  <a:cubicBezTo>
                    <a:pt x="51" y="1479"/>
                    <a:pt x="0" y="1530"/>
                    <a:pt x="0" y="1593"/>
                  </a:cubicBezTo>
                  <a:cubicBezTo>
                    <a:pt x="0" y="1656"/>
                    <a:pt x="51" y="1707"/>
                    <a:pt x="114" y="1707"/>
                  </a:cubicBezTo>
                  <a:lnTo>
                    <a:pt x="228" y="1707"/>
                  </a:lnTo>
                  <a:lnTo>
                    <a:pt x="228" y="2048"/>
                  </a:lnTo>
                  <a:lnTo>
                    <a:pt x="114" y="2048"/>
                  </a:lnTo>
                  <a:cubicBezTo>
                    <a:pt x="51" y="2048"/>
                    <a:pt x="0" y="2099"/>
                    <a:pt x="0" y="2162"/>
                  </a:cubicBezTo>
                  <a:cubicBezTo>
                    <a:pt x="0" y="2225"/>
                    <a:pt x="51" y="2276"/>
                    <a:pt x="114" y="2276"/>
                  </a:cubicBezTo>
                  <a:lnTo>
                    <a:pt x="228" y="2276"/>
                  </a:lnTo>
                  <a:lnTo>
                    <a:pt x="228" y="2617"/>
                  </a:lnTo>
                  <a:lnTo>
                    <a:pt x="114" y="2617"/>
                  </a:lnTo>
                  <a:cubicBezTo>
                    <a:pt x="51" y="2617"/>
                    <a:pt x="0" y="2668"/>
                    <a:pt x="0" y="2731"/>
                  </a:cubicBezTo>
                  <a:cubicBezTo>
                    <a:pt x="0" y="2794"/>
                    <a:pt x="51" y="2844"/>
                    <a:pt x="114" y="2844"/>
                  </a:cubicBezTo>
                  <a:lnTo>
                    <a:pt x="228" y="2844"/>
                  </a:lnTo>
                  <a:lnTo>
                    <a:pt x="228" y="3186"/>
                  </a:lnTo>
                  <a:lnTo>
                    <a:pt x="114" y="3186"/>
                  </a:lnTo>
                  <a:cubicBezTo>
                    <a:pt x="51" y="3186"/>
                    <a:pt x="0" y="3237"/>
                    <a:pt x="0" y="3300"/>
                  </a:cubicBezTo>
                  <a:cubicBezTo>
                    <a:pt x="0" y="3362"/>
                    <a:pt x="51" y="3413"/>
                    <a:pt x="114" y="3413"/>
                  </a:cubicBezTo>
                  <a:lnTo>
                    <a:pt x="228" y="3413"/>
                  </a:lnTo>
                  <a:lnTo>
                    <a:pt x="228" y="3755"/>
                  </a:lnTo>
                  <a:lnTo>
                    <a:pt x="114" y="3755"/>
                  </a:lnTo>
                  <a:cubicBezTo>
                    <a:pt x="51" y="3755"/>
                    <a:pt x="0" y="3806"/>
                    <a:pt x="0" y="3868"/>
                  </a:cubicBezTo>
                  <a:cubicBezTo>
                    <a:pt x="0" y="3931"/>
                    <a:pt x="51" y="3982"/>
                    <a:pt x="114" y="3982"/>
                  </a:cubicBezTo>
                  <a:lnTo>
                    <a:pt x="228" y="3982"/>
                  </a:lnTo>
                  <a:lnTo>
                    <a:pt x="228" y="4324"/>
                  </a:lnTo>
                  <a:lnTo>
                    <a:pt x="114" y="4324"/>
                  </a:lnTo>
                  <a:cubicBezTo>
                    <a:pt x="51" y="4324"/>
                    <a:pt x="0" y="4374"/>
                    <a:pt x="0" y="4437"/>
                  </a:cubicBezTo>
                  <a:cubicBezTo>
                    <a:pt x="0" y="4500"/>
                    <a:pt x="51" y="4551"/>
                    <a:pt x="114" y="4551"/>
                  </a:cubicBezTo>
                  <a:lnTo>
                    <a:pt x="228" y="4551"/>
                  </a:lnTo>
                  <a:lnTo>
                    <a:pt x="228" y="4892"/>
                  </a:lnTo>
                  <a:lnTo>
                    <a:pt x="114" y="4892"/>
                  </a:lnTo>
                  <a:cubicBezTo>
                    <a:pt x="51" y="4892"/>
                    <a:pt x="0" y="4943"/>
                    <a:pt x="0" y="5006"/>
                  </a:cubicBezTo>
                  <a:cubicBezTo>
                    <a:pt x="0" y="5069"/>
                    <a:pt x="51" y="5120"/>
                    <a:pt x="114" y="5120"/>
                  </a:cubicBezTo>
                  <a:lnTo>
                    <a:pt x="228" y="5120"/>
                  </a:lnTo>
                  <a:lnTo>
                    <a:pt x="228" y="5461"/>
                  </a:lnTo>
                  <a:lnTo>
                    <a:pt x="114" y="5461"/>
                  </a:lnTo>
                  <a:cubicBezTo>
                    <a:pt x="51" y="5461"/>
                    <a:pt x="0" y="5512"/>
                    <a:pt x="0" y="5575"/>
                  </a:cubicBezTo>
                  <a:cubicBezTo>
                    <a:pt x="0" y="5638"/>
                    <a:pt x="51" y="5689"/>
                    <a:pt x="114" y="5689"/>
                  </a:cubicBezTo>
                  <a:lnTo>
                    <a:pt x="228" y="5689"/>
                  </a:lnTo>
                  <a:lnTo>
                    <a:pt x="228" y="6030"/>
                  </a:lnTo>
                  <a:lnTo>
                    <a:pt x="114" y="6030"/>
                  </a:lnTo>
                  <a:cubicBezTo>
                    <a:pt x="51" y="6030"/>
                    <a:pt x="0" y="6081"/>
                    <a:pt x="0" y="6144"/>
                  </a:cubicBezTo>
                  <a:cubicBezTo>
                    <a:pt x="0" y="6207"/>
                    <a:pt x="51" y="6258"/>
                    <a:pt x="114" y="6258"/>
                  </a:cubicBezTo>
                  <a:lnTo>
                    <a:pt x="228" y="6258"/>
                  </a:lnTo>
                  <a:lnTo>
                    <a:pt x="228" y="6485"/>
                  </a:lnTo>
                  <a:cubicBezTo>
                    <a:pt x="228" y="6548"/>
                    <a:pt x="278" y="6599"/>
                    <a:pt x="341" y="6599"/>
                  </a:cubicBezTo>
                  <a:lnTo>
                    <a:pt x="683" y="6599"/>
                  </a:lnTo>
                  <a:lnTo>
                    <a:pt x="683" y="6713"/>
                  </a:lnTo>
                  <a:cubicBezTo>
                    <a:pt x="683" y="6776"/>
                    <a:pt x="734" y="6827"/>
                    <a:pt x="796" y="6827"/>
                  </a:cubicBezTo>
                  <a:cubicBezTo>
                    <a:pt x="859" y="6827"/>
                    <a:pt x="910" y="6776"/>
                    <a:pt x="910" y="6713"/>
                  </a:cubicBezTo>
                  <a:lnTo>
                    <a:pt x="910" y="6599"/>
                  </a:lnTo>
                  <a:lnTo>
                    <a:pt x="1252" y="6599"/>
                  </a:lnTo>
                  <a:lnTo>
                    <a:pt x="1252" y="6713"/>
                  </a:lnTo>
                  <a:cubicBezTo>
                    <a:pt x="1252" y="6776"/>
                    <a:pt x="1302" y="6827"/>
                    <a:pt x="1365" y="6827"/>
                  </a:cubicBezTo>
                  <a:cubicBezTo>
                    <a:pt x="1428" y="6827"/>
                    <a:pt x="1479" y="6776"/>
                    <a:pt x="1479" y="6713"/>
                  </a:cubicBezTo>
                  <a:lnTo>
                    <a:pt x="1479" y="6599"/>
                  </a:lnTo>
                  <a:lnTo>
                    <a:pt x="1820" y="6599"/>
                  </a:lnTo>
                  <a:lnTo>
                    <a:pt x="1820" y="6713"/>
                  </a:lnTo>
                  <a:cubicBezTo>
                    <a:pt x="1820" y="6776"/>
                    <a:pt x="1871" y="6827"/>
                    <a:pt x="1934" y="6827"/>
                  </a:cubicBezTo>
                  <a:cubicBezTo>
                    <a:pt x="1997" y="6827"/>
                    <a:pt x="2048" y="6776"/>
                    <a:pt x="2048" y="6713"/>
                  </a:cubicBezTo>
                  <a:lnTo>
                    <a:pt x="2048" y="6599"/>
                  </a:lnTo>
                  <a:lnTo>
                    <a:pt x="2389" y="6599"/>
                  </a:lnTo>
                  <a:lnTo>
                    <a:pt x="2389" y="6713"/>
                  </a:lnTo>
                  <a:cubicBezTo>
                    <a:pt x="2389" y="6776"/>
                    <a:pt x="2440" y="6827"/>
                    <a:pt x="2503" y="6827"/>
                  </a:cubicBezTo>
                  <a:cubicBezTo>
                    <a:pt x="2566" y="6827"/>
                    <a:pt x="2617" y="6776"/>
                    <a:pt x="2617" y="6713"/>
                  </a:cubicBezTo>
                  <a:lnTo>
                    <a:pt x="2617" y="6599"/>
                  </a:lnTo>
                  <a:lnTo>
                    <a:pt x="2958" y="6599"/>
                  </a:lnTo>
                  <a:lnTo>
                    <a:pt x="2958" y="6713"/>
                  </a:lnTo>
                  <a:cubicBezTo>
                    <a:pt x="2958" y="6776"/>
                    <a:pt x="3009" y="6827"/>
                    <a:pt x="3072" y="6827"/>
                  </a:cubicBezTo>
                  <a:cubicBezTo>
                    <a:pt x="3135" y="6827"/>
                    <a:pt x="3186" y="6776"/>
                    <a:pt x="3186" y="6713"/>
                  </a:cubicBezTo>
                  <a:lnTo>
                    <a:pt x="3186" y="6599"/>
                  </a:lnTo>
                  <a:lnTo>
                    <a:pt x="3527" y="6599"/>
                  </a:lnTo>
                  <a:lnTo>
                    <a:pt x="3527" y="6713"/>
                  </a:lnTo>
                  <a:cubicBezTo>
                    <a:pt x="3527" y="6776"/>
                    <a:pt x="3578" y="6827"/>
                    <a:pt x="3641" y="6827"/>
                  </a:cubicBezTo>
                  <a:cubicBezTo>
                    <a:pt x="3704" y="6827"/>
                    <a:pt x="3755" y="6776"/>
                    <a:pt x="3755" y="6713"/>
                  </a:cubicBezTo>
                  <a:lnTo>
                    <a:pt x="3755" y="6599"/>
                  </a:lnTo>
                  <a:lnTo>
                    <a:pt x="4096" y="6599"/>
                  </a:lnTo>
                  <a:lnTo>
                    <a:pt x="4096" y="6713"/>
                  </a:lnTo>
                  <a:cubicBezTo>
                    <a:pt x="4096" y="6776"/>
                    <a:pt x="4147" y="6827"/>
                    <a:pt x="4210" y="6827"/>
                  </a:cubicBezTo>
                  <a:cubicBezTo>
                    <a:pt x="4273" y="6827"/>
                    <a:pt x="4323" y="6776"/>
                    <a:pt x="4323" y="6713"/>
                  </a:cubicBezTo>
                  <a:lnTo>
                    <a:pt x="4323" y="6599"/>
                  </a:lnTo>
                  <a:lnTo>
                    <a:pt x="4665" y="6599"/>
                  </a:lnTo>
                  <a:lnTo>
                    <a:pt x="4665" y="6713"/>
                  </a:lnTo>
                  <a:cubicBezTo>
                    <a:pt x="4665" y="6776"/>
                    <a:pt x="4716" y="6827"/>
                    <a:pt x="4779" y="6827"/>
                  </a:cubicBezTo>
                  <a:cubicBezTo>
                    <a:pt x="4842" y="6827"/>
                    <a:pt x="4892" y="6776"/>
                    <a:pt x="4892" y="6713"/>
                  </a:cubicBezTo>
                  <a:lnTo>
                    <a:pt x="4892" y="6599"/>
                  </a:lnTo>
                  <a:lnTo>
                    <a:pt x="5234" y="6599"/>
                  </a:lnTo>
                  <a:lnTo>
                    <a:pt x="5234" y="6713"/>
                  </a:lnTo>
                  <a:cubicBezTo>
                    <a:pt x="5234" y="6776"/>
                    <a:pt x="5285" y="6827"/>
                    <a:pt x="5347" y="6827"/>
                  </a:cubicBezTo>
                  <a:cubicBezTo>
                    <a:pt x="5410" y="6827"/>
                    <a:pt x="5461" y="6776"/>
                    <a:pt x="5461" y="6713"/>
                  </a:cubicBezTo>
                  <a:lnTo>
                    <a:pt x="5461" y="6599"/>
                  </a:lnTo>
                  <a:lnTo>
                    <a:pt x="5803" y="6599"/>
                  </a:lnTo>
                  <a:lnTo>
                    <a:pt x="5803" y="6713"/>
                  </a:lnTo>
                  <a:cubicBezTo>
                    <a:pt x="5803" y="6776"/>
                    <a:pt x="5853" y="6827"/>
                    <a:pt x="5916" y="6827"/>
                  </a:cubicBezTo>
                  <a:cubicBezTo>
                    <a:pt x="5979" y="6827"/>
                    <a:pt x="6030" y="6776"/>
                    <a:pt x="6030" y="6713"/>
                  </a:cubicBezTo>
                  <a:lnTo>
                    <a:pt x="6030" y="6599"/>
                  </a:lnTo>
                  <a:lnTo>
                    <a:pt x="6371" y="6599"/>
                  </a:lnTo>
                  <a:lnTo>
                    <a:pt x="6371" y="6713"/>
                  </a:lnTo>
                  <a:cubicBezTo>
                    <a:pt x="6371" y="6776"/>
                    <a:pt x="6422" y="6827"/>
                    <a:pt x="6485" y="6827"/>
                  </a:cubicBezTo>
                  <a:cubicBezTo>
                    <a:pt x="6548" y="6827"/>
                    <a:pt x="6599" y="6776"/>
                    <a:pt x="6599" y="6713"/>
                  </a:cubicBezTo>
                  <a:lnTo>
                    <a:pt x="6599" y="6599"/>
                  </a:lnTo>
                  <a:lnTo>
                    <a:pt x="6713" y="6599"/>
                  </a:lnTo>
                  <a:cubicBezTo>
                    <a:pt x="6776" y="6599"/>
                    <a:pt x="6827" y="6548"/>
                    <a:pt x="6827" y="6485"/>
                  </a:cubicBezTo>
                  <a:cubicBezTo>
                    <a:pt x="6827" y="6422"/>
                    <a:pt x="6776" y="6372"/>
                    <a:pt x="6713" y="6372"/>
                  </a:cubicBezTo>
                  <a:lnTo>
                    <a:pt x="6599" y="6372"/>
                  </a:lnTo>
                  <a:lnTo>
                    <a:pt x="6599" y="6258"/>
                  </a:lnTo>
                  <a:cubicBezTo>
                    <a:pt x="6599" y="6195"/>
                    <a:pt x="6548" y="6144"/>
                    <a:pt x="6485" y="6144"/>
                  </a:cubicBezTo>
                  <a:cubicBezTo>
                    <a:pt x="6422" y="6144"/>
                    <a:pt x="6371" y="6195"/>
                    <a:pt x="6371" y="6258"/>
                  </a:cubicBezTo>
                  <a:lnTo>
                    <a:pt x="6371" y="6372"/>
                  </a:lnTo>
                  <a:lnTo>
                    <a:pt x="6030" y="6372"/>
                  </a:lnTo>
                  <a:lnTo>
                    <a:pt x="6030" y="6258"/>
                  </a:lnTo>
                  <a:cubicBezTo>
                    <a:pt x="6030" y="6195"/>
                    <a:pt x="5979" y="6144"/>
                    <a:pt x="5916" y="6144"/>
                  </a:cubicBezTo>
                  <a:cubicBezTo>
                    <a:pt x="5853" y="6144"/>
                    <a:pt x="5803" y="6195"/>
                    <a:pt x="5803" y="6258"/>
                  </a:cubicBezTo>
                  <a:lnTo>
                    <a:pt x="5803" y="6372"/>
                  </a:lnTo>
                  <a:lnTo>
                    <a:pt x="5461" y="6372"/>
                  </a:lnTo>
                  <a:lnTo>
                    <a:pt x="5461" y="6258"/>
                  </a:lnTo>
                  <a:cubicBezTo>
                    <a:pt x="5461" y="6195"/>
                    <a:pt x="5410" y="6144"/>
                    <a:pt x="5347" y="6144"/>
                  </a:cubicBezTo>
                  <a:cubicBezTo>
                    <a:pt x="5285" y="6144"/>
                    <a:pt x="5234" y="6195"/>
                    <a:pt x="5234" y="6258"/>
                  </a:cubicBezTo>
                  <a:lnTo>
                    <a:pt x="5234" y="6372"/>
                  </a:lnTo>
                  <a:lnTo>
                    <a:pt x="4892" y="6372"/>
                  </a:lnTo>
                  <a:lnTo>
                    <a:pt x="4892" y="6258"/>
                  </a:lnTo>
                  <a:cubicBezTo>
                    <a:pt x="4892" y="6195"/>
                    <a:pt x="4842" y="6144"/>
                    <a:pt x="4779" y="6144"/>
                  </a:cubicBezTo>
                  <a:cubicBezTo>
                    <a:pt x="4716" y="6144"/>
                    <a:pt x="4665" y="6195"/>
                    <a:pt x="4665" y="6258"/>
                  </a:cubicBezTo>
                  <a:lnTo>
                    <a:pt x="4665" y="6372"/>
                  </a:lnTo>
                  <a:lnTo>
                    <a:pt x="4323" y="6372"/>
                  </a:lnTo>
                  <a:lnTo>
                    <a:pt x="4323" y="6258"/>
                  </a:lnTo>
                  <a:cubicBezTo>
                    <a:pt x="4323" y="6195"/>
                    <a:pt x="4273" y="6144"/>
                    <a:pt x="4210" y="6144"/>
                  </a:cubicBezTo>
                  <a:cubicBezTo>
                    <a:pt x="4147" y="6144"/>
                    <a:pt x="4096" y="6195"/>
                    <a:pt x="4096" y="6258"/>
                  </a:cubicBezTo>
                  <a:lnTo>
                    <a:pt x="4096" y="6372"/>
                  </a:lnTo>
                  <a:lnTo>
                    <a:pt x="3755" y="6372"/>
                  </a:lnTo>
                  <a:lnTo>
                    <a:pt x="3755" y="6258"/>
                  </a:lnTo>
                  <a:cubicBezTo>
                    <a:pt x="3755" y="6195"/>
                    <a:pt x="3704" y="6144"/>
                    <a:pt x="3641" y="6144"/>
                  </a:cubicBezTo>
                  <a:cubicBezTo>
                    <a:pt x="3578" y="6144"/>
                    <a:pt x="3527" y="6195"/>
                    <a:pt x="3527" y="6258"/>
                  </a:cubicBezTo>
                  <a:lnTo>
                    <a:pt x="3527" y="6372"/>
                  </a:lnTo>
                  <a:lnTo>
                    <a:pt x="3186" y="6372"/>
                  </a:lnTo>
                  <a:lnTo>
                    <a:pt x="3186" y="6258"/>
                  </a:lnTo>
                  <a:cubicBezTo>
                    <a:pt x="3186" y="6195"/>
                    <a:pt x="3135" y="6144"/>
                    <a:pt x="3072" y="6144"/>
                  </a:cubicBezTo>
                  <a:cubicBezTo>
                    <a:pt x="3009" y="6144"/>
                    <a:pt x="2958" y="6195"/>
                    <a:pt x="2958" y="6258"/>
                  </a:cubicBezTo>
                  <a:lnTo>
                    <a:pt x="2958" y="6372"/>
                  </a:lnTo>
                  <a:lnTo>
                    <a:pt x="2617" y="6372"/>
                  </a:lnTo>
                  <a:lnTo>
                    <a:pt x="2617" y="6258"/>
                  </a:lnTo>
                  <a:cubicBezTo>
                    <a:pt x="2617" y="6195"/>
                    <a:pt x="2566" y="6144"/>
                    <a:pt x="2503" y="6144"/>
                  </a:cubicBezTo>
                  <a:cubicBezTo>
                    <a:pt x="2440" y="6144"/>
                    <a:pt x="2389" y="6195"/>
                    <a:pt x="2389" y="6258"/>
                  </a:cubicBezTo>
                  <a:lnTo>
                    <a:pt x="2389" y="6372"/>
                  </a:lnTo>
                  <a:lnTo>
                    <a:pt x="2048" y="6372"/>
                  </a:lnTo>
                  <a:lnTo>
                    <a:pt x="2048" y="6258"/>
                  </a:lnTo>
                  <a:cubicBezTo>
                    <a:pt x="2048" y="6195"/>
                    <a:pt x="1997" y="6144"/>
                    <a:pt x="1934" y="6144"/>
                  </a:cubicBezTo>
                  <a:cubicBezTo>
                    <a:pt x="1871" y="6144"/>
                    <a:pt x="1820" y="6195"/>
                    <a:pt x="1820" y="6258"/>
                  </a:cubicBezTo>
                  <a:lnTo>
                    <a:pt x="1820" y="6372"/>
                  </a:lnTo>
                  <a:lnTo>
                    <a:pt x="1479" y="6372"/>
                  </a:lnTo>
                  <a:lnTo>
                    <a:pt x="1479" y="6258"/>
                  </a:lnTo>
                  <a:cubicBezTo>
                    <a:pt x="1479" y="6195"/>
                    <a:pt x="1428" y="6144"/>
                    <a:pt x="1365" y="6144"/>
                  </a:cubicBezTo>
                  <a:cubicBezTo>
                    <a:pt x="1302" y="6144"/>
                    <a:pt x="1252" y="6195"/>
                    <a:pt x="1252" y="6258"/>
                  </a:cubicBezTo>
                  <a:lnTo>
                    <a:pt x="1252" y="6372"/>
                  </a:lnTo>
                  <a:lnTo>
                    <a:pt x="910" y="6372"/>
                  </a:lnTo>
                  <a:lnTo>
                    <a:pt x="910" y="6258"/>
                  </a:lnTo>
                  <a:cubicBezTo>
                    <a:pt x="910" y="6195"/>
                    <a:pt x="859" y="6144"/>
                    <a:pt x="796" y="6144"/>
                  </a:cubicBezTo>
                  <a:cubicBezTo>
                    <a:pt x="734" y="6144"/>
                    <a:pt x="683" y="6195"/>
                    <a:pt x="683" y="6258"/>
                  </a:cubicBezTo>
                  <a:lnTo>
                    <a:pt x="683" y="6372"/>
                  </a:lnTo>
                  <a:lnTo>
                    <a:pt x="455" y="6372"/>
                  </a:lnTo>
                  <a:lnTo>
                    <a:pt x="455" y="5234"/>
                  </a:lnTo>
                  <a:lnTo>
                    <a:pt x="1263" y="5234"/>
                  </a:lnTo>
                  <a:close/>
                </a:path>
              </a:pathLst>
            </a:custGeom>
            <a:solidFill>
              <a:sysClr val="window" lastClr="FFFFFF"/>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783">
                <a:defRPr/>
              </a:pPr>
              <a:endParaRPr sz="1350">
                <a:solidFill>
                  <a:prstClr val="black"/>
                </a:solidFill>
                <a:latin typeface="微软雅黑" panose="020B0503020204020204" pitchFamily="34" charset="-122"/>
                <a:ea typeface="微软雅黑" panose="020B0503020204020204" pitchFamily="34" charset="-122"/>
              </a:endParaRPr>
            </a:p>
          </p:txBody>
        </p:sp>
        <p:sp>
          <p:nvSpPr>
            <p:cNvPr id="39" name="îşľïdê">
              <a:extLst>
                <a:ext uri="{FF2B5EF4-FFF2-40B4-BE49-F238E27FC236}">
                  <a16:creationId xmlns:a16="http://schemas.microsoft.com/office/drawing/2014/main" id="{BCF44B35-AF8B-4993-99E8-26582FD2C544}"/>
                </a:ext>
              </a:extLst>
            </p:cNvPr>
            <p:cNvSpPr/>
            <p:nvPr/>
          </p:nvSpPr>
          <p:spPr>
            <a:xfrm>
              <a:off x="2570826" y="1412776"/>
              <a:ext cx="1585634" cy="646331"/>
            </a:xfrm>
            <a:prstGeom prst="rect">
              <a:avLst/>
            </a:prstGeom>
          </p:spPr>
          <p:txBody>
            <a:bodyPr wrap="none">
              <a:normAutofit fontScale="925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342900">
                <a:defRPr/>
              </a:pPr>
              <a:r>
                <a:rPr lang="en-US" altLang="zh-CN" sz="2700" b="1" kern="0" dirty="0">
                  <a:solidFill>
                    <a:srgbClr val="5F0808"/>
                  </a:solidFill>
                  <a:latin typeface="微软雅黑" panose="020B0503020204020204" pitchFamily="34" charset="-122"/>
                  <a:ea typeface="微软雅黑" panose="020B0503020204020204" pitchFamily="34" charset="-122"/>
                </a:rPr>
                <a:t>2016</a:t>
              </a:r>
            </a:p>
          </p:txBody>
        </p:sp>
      </p:grpSp>
      <p:grpSp>
        <p:nvGrpSpPr>
          <p:cNvPr id="40" name="íšḷíḋê">
            <a:extLst>
              <a:ext uri="{FF2B5EF4-FFF2-40B4-BE49-F238E27FC236}">
                <a16:creationId xmlns:a16="http://schemas.microsoft.com/office/drawing/2014/main" id="{2129DAC8-2F8B-4D1B-B1FF-133C7E19E9A8}"/>
              </a:ext>
            </a:extLst>
          </p:cNvPr>
          <p:cNvGrpSpPr/>
          <p:nvPr/>
        </p:nvGrpSpPr>
        <p:grpSpPr>
          <a:xfrm>
            <a:off x="8064560" y="2112363"/>
            <a:ext cx="1227152" cy="1630038"/>
            <a:chOff x="7914507" y="1412776"/>
            <a:chExt cx="1800994" cy="2392281"/>
          </a:xfrm>
        </p:grpSpPr>
        <p:sp>
          <p:nvSpPr>
            <p:cNvPr id="41" name="ísḻiḍé">
              <a:extLst>
                <a:ext uri="{FF2B5EF4-FFF2-40B4-BE49-F238E27FC236}">
                  <a16:creationId xmlns:a16="http://schemas.microsoft.com/office/drawing/2014/main" id="{446A1BF8-DA02-46E6-AE4B-0653A8A2FDDD}"/>
                </a:ext>
              </a:extLst>
            </p:cNvPr>
            <p:cNvSpPr/>
            <p:nvPr/>
          </p:nvSpPr>
          <p:spPr>
            <a:xfrm rot="8100000">
              <a:off x="7914507" y="2004064"/>
              <a:ext cx="1800994" cy="1800993"/>
            </a:xfrm>
            <a:prstGeom prst="teardrop">
              <a:avLst/>
            </a:prstGeom>
            <a:solidFill>
              <a:srgbClr val="5F0808"/>
            </a:solidFill>
            <a:ln w="76200" cap="flat" cmpd="sng" algn="ctr">
              <a:noFill/>
              <a:prstDash val="solid"/>
              <a:miter lim="800000"/>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342900">
                <a:defRPr/>
              </a:pPr>
              <a:endParaRPr sz="1350" kern="0" dirty="0">
                <a:solidFill>
                  <a:prstClr val="white"/>
                </a:solidFill>
                <a:latin typeface="微软雅黑" panose="020B0503020204020204" pitchFamily="34" charset="-122"/>
                <a:ea typeface="微软雅黑" panose="020B0503020204020204" pitchFamily="34" charset="-122"/>
              </a:endParaRPr>
            </a:p>
          </p:txBody>
        </p:sp>
        <p:sp>
          <p:nvSpPr>
            <p:cNvPr id="42" name="ï$ľïḓè">
              <a:extLst>
                <a:ext uri="{FF2B5EF4-FFF2-40B4-BE49-F238E27FC236}">
                  <a16:creationId xmlns:a16="http://schemas.microsoft.com/office/drawing/2014/main" id="{0DE9F9C0-E02B-40F4-89DA-B01F4F7512B2}"/>
                </a:ext>
              </a:extLst>
            </p:cNvPr>
            <p:cNvSpPr/>
            <p:nvPr/>
          </p:nvSpPr>
          <p:spPr>
            <a:xfrm>
              <a:off x="8058569" y="2941568"/>
              <a:ext cx="1512869" cy="402048"/>
            </a:xfrm>
            <a:prstGeom prst="rect">
              <a:avLst/>
            </a:prstGeom>
          </p:spPr>
          <p:txBody>
            <a:bodyPr wrap="none" lIns="67500" tIns="35100" rIns="67500" bIns="35100" anchor="ctr" anchorCtr="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784">
                <a:spcBef>
                  <a:spcPct val="0"/>
                </a:spcBef>
                <a:defRPr/>
              </a:pPr>
              <a:r>
                <a:rPr lang="zh-CN" altLang="en-US" sz="1050" b="1" kern="0" dirty="0">
                  <a:solidFill>
                    <a:prstClr val="white"/>
                  </a:solidFill>
                  <a:latin typeface="微软雅黑" panose="020B0503020204020204" pitchFamily="34" charset="-122"/>
                  <a:ea typeface="微软雅黑" panose="020B0503020204020204" pitchFamily="34" charset="-122"/>
                </a:rPr>
                <a:t>标题文本预设</a:t>
              </a:r>
            </a:p>
          </p:txBody>
        </p:sp>
        <p:sp>
          <p:nvSpPr>
            <p:cNvPr id="43" name="íṣḻïḋè">
              <a:extLst>
                <a:ext uri="{FF2B5EF4-FFF2-40B4-BE49-F238E27FC236}">
                  <a16:creationId xmlns:a16="http://schemas.microsoft.com/office/drawing/2014/main" id="{0E40DFEB-F0AE-4D0B-B153-2636405666D3}"/>
                </a:ext>
              </a:extLst>
            </p:cNvPr>
            <p:cNvSpPr>
              <a:spLocks/>
            </p:cNvSpPr>
            <p:nvPr/>
          </p:nvSpPr>
          <p:spPr bwMode="auto">
            <a:xfrm>
              <a:off x="8550022" y="2286325"/>
              <a:ext cx="529963" cy="477966"/>
            </a:xfrm>
            <a:custGeom>
              <a:avLst/>
              <a:gdLst>
                <a:gd name="T0" fmla="*/ 7830 w 8541"/>
                <a:gd name="T1" fmla="*/ 7703 h 7703"/>
                <a:gd name="T2" fmla="*/ 0 w 8541"/>
                <a:gd name="T3" fmla="*/ 7703 h 7703"/>
                <a:gd name="T4" fmla="*/ 0 w 8541"/>
                <a:gd name="T5" fmla="*/ 0 h 7703"/>
                <a:gd name="T6" fmla="*/ 632 w 8541"/>
                <a:gd name="T7" fmla="*/ 0 h 7703"/>
                <a:gd name="T8" fmla="*/ 632 w 8541"/>
                <a:gd name="T9" fmla="*/ 4272 h 7703"/>
                <a:gd name="T10" fmla="*/ 4513 w 8541"/>
                <a:gd name="T11" fmla="*/ 1449 h 7703"/>
                <a:gd name="T12" fmla="*/ 5841 w 8541"/>
                <a:gd name="T13" fmla="*/ 2017 h 7703"/>
                <a:gd name="T14" fmla="*/ 7667 w 8541"/>
                <a:gd name="T15" fmla="*/ 357 h 7703"/>
                <a:gd name="T16" fmla="*/ 7305 w 8541"/>
                <a:gd name="T17" fmla="*/ 0 h 7703"/>
                <a:gd name="T18" fmla="*/ 8541 w 8541"/>
                <a:gd name="T19" fmla="*/ 0 h 7703"/>
                <a:gd name="T20" fmla="*/ 8541 w 8541"/>
                <a:gd name="T21" fmla="*/ 1235 h 7703"/>
                <a:gd name="T22" fmla="*/ 8116 w 8541"/>
                <a:gd name="T23" fmla="*/ 806 h 7703"/>
                <a:gd name="T24" fmla="*/ 5965 w 8541"/>
                <a:gd name="T25" fmla="*/ 2756 h 7703"/>
                <a:gd name="T26" fmla="*/ 4593 w 8541"/>
                <a:gd name="T27" fmla="*/ 2172 h 7703"/>
                <a:gd name="T28" fmla="*/ 632 w 8541"/>
                <a:gd name="T29" fmla="*/ 5054 h 7703"/>
                <a:gd name="T30" fmla="*/ 632 w 8541"/>
                <a:gd name="T31" fmla="*/ 7072 h 7703"/>
                <a:gd name="T32" fmla="*/ 1348 w 8541"/>
                <a:gd name="T33" fmla="*/ 7072 h 7703"/>
                <a:gd name="T34" fmla="*/ 1348 w 8541"/>
                <a:gd name="T35" fmla="*/ 5289 h 7703"/>
                <a:gd name="T36" fmla="*/ 1980 w 8541"/>
                <a:gd name="T37" fmla="*/ 5289 h 7703"/>
                <a:gd name="T38" fmla="*/ 1980 w 8541"/>
                <a:gd name="T39" fmla="*/ 7072 h 7703"/>
                <a:gd name="T40" fmla="*/ 2517 w 8541"/>
                <a:gd name="T41" fmla="*/ 7072 h 7703"/>
                <a:gd name="T42" fmla="*/ 2517 w 8541"/>
                <a:gd name="T43" fmla="*/ 4558 h 7703"/>
                <a:gd name="T44" fmla="*/ 3149 w 8541"/>
                <a:gd name="T45" fmla="*/ 4558 h 7703"/>
                <a:gd name="T46" fmla="*/ 3149 w 8541"/>
                <a:gd name="T47" fmla="*/ 7072 h 7703"/>
                <a:gd name="T48" fmla="*/ 3686 w 8541"/>
                <a:gd name="T49" fmla="*/ 7072 h 7703"/>
                <a:gd name="T50" fmla="*/ 3686 w 8541"/>
                <a:gd name="T51" fmla="*/ 3824 h 7703"/>
                <a:gd name="T52" fmla="*/ 4318 w 8541"/>
                <a:gd name="T53" fmla="*/ 3824 h 7703"/>
                <a:gd name="T54" fmla="*/ 4318 w 8541"/>
                <a:gd name="T55" fmla="*/ 7072 h 7703"/>
                <a:gd name="T56" fmla="*/ 4855 w 8541"/>
                <a:gd name="T57" fmla="*/ 7072 h 7703"/>
                <a:gd name="T58" fmla="*/ 4855 w 8541"/>
                <a:gd name="T59" fmla="*/ 3458 h 7703"/>
                <a:gd name="T60" fmla="*/ 5491 w 8541"/>
                <a:gd name="T61" fmla="*/ 3458 h 7703"/>
                <a:gd name="T62" fmla="*/ 5491 w 8541"/>
                <a:gd name="T63" fmla="*/ 7072 h 7703"/>
                <a:gd name="T64" fmla="*/ 6028 w 8541"/>
                <a:gd name="T65" fmla="*/ 7072 h 7703"/>
                <a:gd name="T66" fmla="*/ 6028 w 8541"/>
                <a:gd name="T67" fmla="*/ 4193 h 7703"/>
                <a:gd name="T68" fmla="*/ 6660 w 8541"/>
                <a:gd name="T69" fmla="*/ 4193 h 7703"/>
                <a:gd name="T70" fmla="*/ 6660 w 8541"/>
                <a:gd name="T71" fmla="*/ 7072 h 7703"/>
                <a:gd name="T72" fmla="*/ 7197 w 8541"/>
                <a:gd name="T73" fmla="*/ 7072 h 7703"/>
                <a:gd name="T74" fmla="*/ 7197 w 8541"/>
                <a:gd name="T75" fmla="*/ 2728 h 7703"/>
                <a:gd name="T76" fmla="*/ 7830 w 8541"/>
                <a:gd name="T77" fmla="*/ 2728 h 7703"/>
                <a:gd name="T78" fmla="*/ 7830 w 8541"/>
                <a:gd name="T79" fmla="*/ 7703 h 7703"/>
                <a:gd name="T80" fmla="*/ 7830 w 8541"/>
                <a:gd name="T81" fmla="*/ 7703 h 7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541" h="7703">
                  <a:moveTo>
                    <a:pt x="7830" y="7703"/>
                  </a:moveTo>
                  <a:lnTo>
                    <a:pt x="0" y="7703"/>
                  </a:lnTo>
                  <a:lnTo>
                    <a:pt x="0" y="0"/>
                  </a:lnTo>
                  <a:lnTo>
                    <a:pt x="632" y="0"/>
                  </a:lnTo>
                  <a:lnTo>
                    <a:pt x="632" y="4272"/>
                  </a:lnTo>
                  <a:lnTo>
                    <a:pt x="4513" y="1449"/>
                  </a:lnTo>
                  <a:lnTo>
                    <a:pt x="5841" y="2017"/>
                  </a:lnTo>
                  <a:lnTo>
                    <a:pt x="7667" y="357"/>
                  </a:lnTo>
                  <a:lnTo>
                    <a:pt x="7305" y="0"/>
                  </a:lnTo>
                  <a:lnTo>
                    <a:pt x="8541" y="0"/>
                  </a:lnTo>
                  <a:lnTo>
                    <a:pt x="8541" y="1235"/>
                  </a:lnTo>
                  <a:lnTo>
                    <a:pt x="8116" y="806"/>
                  </a:lnTo>
                  <a:lnTo>
                    <a:pt x="5965" y="2756"/>
                  </a:lnTo>
                  <a:lnTo>
                    <a:pt x="4593" y="2172"/>
                  </a:lnTo>
                  <a:lnTo>
                    <a:pt x="632" y="5054"/>
                  </a:lnTo>
                  <a:lnTo>
                    <a:pt x="632" y="7072"/>
                  </a:lnTo>
                  <a:lnTo>
                    <a:pt x="1348" y="7072"/>
                  </a:lnTo>
                  <a:lnTo>
                    <a:pt x="1348" y="5289"/>
                  </a:lnTo>
                  <a:lnTo>
                    <a:pt x="1980" y="5289"/>
                  </a:lnTo>
                  <a:lnTo>
                    <a:pt x="1980" y="7072"/>
                  </a:lnTo>
                  <a:lnTo>
                    <a:pt x="2517" y="7072"/>
                  </a:lnTo>
                  <a:lnTo>
                    <a:pt x="2517" y="4558"/>
                  </a:lnTo>
                  <a:lnTo>
                    <a:pt x="3149" y="4558"/>
                  </a:lnTo>
                  <a:lnTo>
                    <a:pt x="3149" y="7072"/>
                  </a:lnTo>
                  <a:lnTo>
                    <a:pt x="3686" y="7072"/>
                  </a:lnTo>
                  <a:lnTo>
                    <a:pt x="3686" y="3824"/>
                  </a:lnTo>
                  <a:lnTo>
                    <a:pt x="4318" y="3824"/>
                  </a:lnTo>
                  <a:lnTo>
                    <a:pt x="4318" y="7072"/>
                  </a:lnTo>
                  <a:lnTo>
                    <a:pt x="4855" y="7072"/>
                  </a:lnTo>
                  <a:lnTo>
                    <a:pt x="4855" y="3458"/>
                  </a:lnTo>
                  <a:lnTo>
                    <a:pt x="5491" y="3458"/>
                  </a:lnTo>
                  <a:lnTo>
                    <a:pt x="5491" y="7072"/>
                  </a:lnTo>
                  <a:lnTo>
                    <a:pt x="6028" y="7072"/>
                  </a:lnTo>
                  <a:lnTo>
                    <a:pt x="6028" y="4193"/>
                  </a:lnTo>
                  <a:lnTo>
                    <a:pt x="6660" y="4193"/>
                  </a:lnTo>
                  <a:lnTo>
                    <a:pt x="6660" y="7072"/>
                  </a:lnTo>
                  <a:lnTo>
                    <a:pt x="7197" y="7072"/>
                  </a:lnTo>
                  <a:lnTo>
                    <a:pt x="7197" y="2728"/>
                  </a:lnTo>
                  <a:lnTo>
                    <a:pt x="7830" y="2728"/>
                  </a:lnTo>
                  <a:lnTo>
                    <a:pt x="7830" y="7703"/>
                  </a:lnTo>
                  <a:lnTo>
                    <a:pt x="7830" y="7703"/>
                  </a:lnTo>
                  <a:close/>
                </a:path>
              </a:pathLst>
            </a:custGeom>
            <a:solidFill>
              <a:sysClr val="window" lastClr="FFFFFF"/>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783">
                <a:defRPr/>
              </a:pPr>
              <a:endParaRPr sz="1350">
                <a:solidFill>
                  <a:prstClr val="black"/>
                </a:solidFill>
                <a:latin typeface="微软雅黑" panose="020B0503020204020204" pitchFamily="34" charset="-122"/>
                <a:ea typeface="微软雅黑" panose="020B0503020204020204" pitchFamily="34" charset="-122"/>
              </a:endParaRPr>
            </a:p>
          </p:txBody>
        </p:sp>
        <p:sp>
          <p:nvSpPr>
            <p:cNvPr id="44" name="îṩḻiďe">
              <a:extLst>
                <a:ext uri="{FF2B5EF4-FFF2-40B4-BE49-F238E27FC236}">
                  <a16:creationId xmlns:a16="http://schemas.microsoft.com/office/drawing/2014/main" id="{6D2CF4CE-54FF-48EA-AE99-A083A7CBD428}"/>
                </a:ext>
              </a:extLst>
            </p:cNvPr>
            <p:cNvSpPr/>
            <p:nvPr/>
          </p:nvSpPr>
          <p:spPr>
            <a:xfrm>
              <a:off x="8022186" y="1412776"/>
              <a:ext cx="1585634" cy="646331"/>
            </a:xfrm>
            <a:prstGeom prst="rect">
              <a:avLst/>
            </a:prstGeom>
          </p:spPr>
          <p:txBody>
            <a:bodyPr wrap="none">
              <a:normAutofit fontScale="925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342900">
                <a:defRPr/>
              </a:pPr>
              <a:r>
                <a:rPr lang="en-US" altLang="zh-CN" sz="2700" b="1" kern="0" dirty="0">
                  <a:solidFill>
                    <a:srgbClr val="5F0808"/>
                  </a:solidFill>
                  <a:latin typeface="微软雅黑" panose="020B0503020204020204" pitchFamily="34" charset="-122"/>
                  <a:ea typeface="微软雅黑" panose="020B0503020204020204" pitchFamily="34" charset="-122"/>
                </a:rPr>
                <a:t>20XX</a:t>
              </a:r>
            </a:p>
          </p:txBody>
        </p:sp>
      </p:grpSp>
      <p:grpSp>
        <p:nvGrpSpPr>
          <p:cNvPr id="45" name="ï$1íḑê">
            <a:extLst>
              <a:ext uri="{FF2B5EF4-FFF2-40B4-BE49-F238E27FC236}">
                <a16:creationId xmlns:a16="http://schemas.microsoft.com/office/drawing/2014/main" id="{38EA9A91-FA10-4972-9D5A-91C904367299}"/>
              </a:ext>
            </a:extLst>
          </p:cNvPr>
          <p:cNvGrpSpPr/>
          <p:nvPr/>
        </p:nvGrpSpPr>
        <p:grpSpPr>
          <a:xfrm>
            <a:off x="2428131" y="4343995"/>
            <a:ext cx="2271457" cy="1057830"/>
            <a:chOff x="600814" y="3564001"/>
            <a:chExt cx="2443527" cy="1401392"/>
          </a:xfrm>
        </p:grpSpPr>
        <p:sp>
          <p:nvSpPr>
            <p:cNvPr id="46" name="iśḻïḍè">
              <a:extLst>
                <a:ext uri="{FF2B5EF4-FFF2-40B4-BE49-F238E27FC236}">
                  <a16:creationId xmlns:a16="http://schemas.microsoft.com/office/drawing/2014/main" id="{CF6DF8FC-B20E-4AE5-9A70-45369113AF7E}"/>
                </a:ext>
              </a:extLst>
            </p:cNvPr>
            <p:cNvSpPr txBox="1"/>
            <p:nvPr/>
          </p:nvSpPr>
          <p:spPr>
            <a:xfrm>
              <a:off x="600814" y="4035822"/>
              <a:ext cx="2443527" cy="929571"/>
            </a:xfrm>
            <a:prstGeom prst="rect">
              <a:avLst/>
            </a:prstGeom>
            <a:noFill/>
          </p:spPr>
          <p:txBody>
            <a:bodyPr wrap="square" lIns="67500" tIns="35100" rIns="67500" bIns="35100" rtlCol="0">
              <a:noAutofit/>
            </a:bodyPr>
            <a:lstStyle/>
            <a:p>
              <a:pPr algn="ctr" defTabSz="342900">
                <a:lnSpc>
                  <a:spcPct val="120000"/>
                </a:lnSpc>
              </a:pPr>
              <a:r>
                <a:rPr lang="zh-CN" altLang="en-US" sz="788" dirty="0">
                  <a:latin typeface="微软雅黑" panose="020B0503020204020204" pitchFamily="34" charset="-122"/>
                  <a:ea typeface="微软雅黑" panose="020B0503020204020204" pitchFamily="34" charset="-122"/>
                </a:rPr>
                <a:t>此部分内容作为文字排版占位显示</a:t>
              </a:r>
              <a:br>
                <a:rPr lang="zh-CN" altLang="en-US" sz="788" dirty="0">
                  <a:latin typeface="微软雅黑" panose="020B0503020204020204" pitchFamily="34" charset="-122"/>
                  <a:ea typeface="微软雅黑" panose="020B0503020204020204" pitchFamily="34" charset="-122"/>
                </a:rPr>
              </a:br>
              <a:r>
                <a:rPr lang="zh-CN" altLang="en-US" sz="788" dirty="0">
                  <a:latin typeface="微软雅黑" panose="020B0503020204020204" pitchFamily="34" charset="-122"/>
                  <a:ea typeface="微软雅黑" panose="020B0503020204020204" pitchFamily="34" charset="-122"/>
                </a:rPr>
                <a:t>（建议使用主题字体）。此部分内容作为文字排版占位显示（建议使用主题字体）。此部分内容作为文排版占位显示（建议使用主题字体）。</a:t>
              </a:r>
            </a:p>
            <a:p>
              <a:pPr algn="ctr" defTabSz="342900">
                <a:lnSpc>
                  <a:spcPct val="120000"/>
                </a:lnSpc>
              </a:pPr>
              <a:endParaRPr lang="zh-CN" altLang="en-US" sz="788" dirty="0">
                <a:latin typeface="微软雅黑" panose="020B0503020204020204" pitchFamily="34" charset="-122"/>
                <a:ea typeface="微软雅黑" panose="020B0503020204020204" pitchFamily="34" charset="-122"/>
              </a:endParaRPr>
            </a:p>
          </p:txBody>
        </p:sp>
        <p:sp>
          <p:nvSpPr>
            <p:cNvPr id="47" name="işľîde">
              <a:extLst>
                <a:ext uri="{FF2B5EF4-FFF2-40B4-BE49-F238E27FC236}">
                  <a16:creationId xmlns:a16="http://schemas.microsoft.com/office/drawing/2014/main" id="{60C58777-4006-40AD-B67E-0E86D9E683B9}"/>
                </a:ext>
              </a:extLst>
            </p:cNvPr>
            <p:cNvSpPr txBox="1"/>
            <p:nvPr/>
          </p:nvSpPr>
          <p:spPr>
            <a:xfrm>
              <a:off x="600814" y="3564001"/>
              <a:ext cx="2443527" cy="471820"/>
            </a:xfrm>
            <a:prstGeom prst="rect">
              <a:avLst/>
            </a:prstGeom>
            <a:noFill/>
          </p:spPr>
          <p:txBody>
            <a:bodyPr wrap="square" rtlCol="0" anchor="ctr">
              <a:normAutofit/>
            </a:bodyPr>
            <a:lstStyle/>
            <a:p>
              <a:pPr algn="ctr" defTabSz="342900"/>
              <a:r>
                <a:rPr lang="zh-CN" altLang="en-US" sz="1050" b="1" dirty="0">
                  <a:latin typeface="微软雅黑" panose="020B0503020204020204" pitchFamily="34" charset="-122"/>
                  <a:ea typeface="微软雅黑" panose="020B0503020204020204" pitchFamily="34" charset="-122"/>
                </a:rPr>
                <a:t>替换图示中的图标</a:t>
              </a:r>
            </a:p>
          </p:txBody>
        </p:sp>
      </p:grpSp>
      <p:grpSp>
        <p:nvGrpSpPr>
          <p:cNvPr id="54" name="i$ḷïḓe">
            <a:extLst>
              <a:ext uri="{FF2B5EF4-FFF2-40B4-BE49-F238E27FC236}">
                <a16:creationId xmlns:a16="http://schemas.microsoft.com/office/drawing/2014/main" id="{10D9A945-87BA-461D-A855-3AB06460D2D6}"/>
              </a:ext>
            </a:extLst>
          </p:cNvPr>
          <p:cNvGrpSpPr/>
          <p:nvPr/>
        </p:nvGrpSpPr>
        <p:grpSpPr>
          <a:xfrm>
            <a:off x="4980719" y="4343995"/>
            <a:ext cx="2271457" cy="1057830"/>
            <a:chOff x="600814" y="3564001"/>
            <a:chExt cx="2443527" cy="1401392"/>
          </a:xfrm>
        </p:grpSpPr>
        <p:sp>
          <p:nvSpPr>
            <p:cNvPr id="55" name="íṡļiḍè">
              <a:extLst>
                <a:ext uri="{FF2B5EF4-FFF2-40B4-BE49-F238E27FC236}">
                  <a16:creationId xmlns:a16="http://schemas.microsoft.com/office/drawing/2014/main" id="{668781B0-FBF4-48A8-9817-6B3CB2B4A7E6}"/>
                </a:ext>
              </a:extLst>
            </p:cNvPr>
            <p:cNvSpPr txBox="1"/>
            <p:nvPr/>
          </p:nvSpPr>
          <p:spPr>
            <a:xfrm>
              <a:off x="600814" y="4035822"/>
              <a:ext cx="2443527" cy="929571"/>
            </a:xfrm>
            <a:prstGeom prst="rect">
              <a:avLst/>
            </a:prstGeom>
            <a:noFill/>
          </p:spPr>
          <p:txBody>
            <a:bodyPr wrap="square" lIns="67500" tIns="35100" rIns="67500" bIns="35100" rtlCol="0">
              <a:normAutofit fontScale="92500"/>
            </a:bodyPr>
            <a:lstStyle/>
            <a:p>
              <a:pPr algn="ctr" defTabSz="342900">
                <a:lnSpc>
                  <a:spcPct val="120000"/>
                </a:lnSpc>
              </a:pPr>
              <a:r>
                <a:rPr lang="zh-CN" altLang="en-US" sz="825" dirty="0">
                  <a:latin typeface="微软雅黑" panose="020B0503020204020204" pitchFamily="34" charset="-122"/>
                  <a:ea typeface="微软雅黑" panose="020B0503020204020204" pitchFamily="34" charset="-122"/>
                </a:rPr>
                <a:t>此部分内容作为文字排版占位显示</a:t>
              </a:r>
              <a:br>
                <a:rPr lang="zh-CN" altLang="en-US" sz="825" dirty="0">
                  <a:latin typeface="微软雅黑" panose="020B0503020204020204" pitchFamily="34" charset="-122"/>
                  <a:ea typeface="微软雅黑" panose="020B0503020204020204" pitchFamily="34" charset="-122"/>
                </a:rPr>
              </a:br>
              <a:r>
                <a:rPr lang="zh-CN" altLang="en-US" sz="825" dirty="0">
                  <a:latin typeface="微软雅黑" panose="020B0503020204020204" pitchFamily="34" charset="-122"/>
                  <a:ea typeface="微软雅黑" panose="020B0503020204020204" pitchFamily="34" charset="-122"/>
                </a:rPr>
                <a:t>（建议使用主题字体）。此部分内容作为文字排版占位显示（建议使用主题字体）。此部分内容作为文字排占位显示（建议使用主题字体）。</a:t>
              </a:r>
            </a:p>
          </p:txBody>
        </p:sp>
        <p:sp>
          <p:nvSpPr>
            <p:cNvPr id="56" name="ïṣliḑè">
              <a:extLst>
                <a:ext uri="{FF2B5EF4-FFF2-40B4-BE49-F238E27FC236}">
                  <a16:creationId xmlns:a16="http://schemas.microsoft.com/office/drawing/2014/main" id="{30A04692-7F14-443D-B4ED-1EF7095D21C3}"/>
                </a:ext>
              </a:extLst>
            </p:cNvPr>
            <p:cNvSpPr txBox="1"/>
            <p:nvPr/>
          </p:nvSpPr>
          <p:spPr>
            <a:xfrm>
              <a:off x="600814" y="3564001"/>
              <a:ext cx="2443527" cy="471820"/>
            </a:xfrm>
            <a:prstGeom prst="rect">
              <a:avLst/>
            </a:prstGeom>
            <a:noFill/>
          </p:spPr>
          <p:txBody>
            <a:bodyPr wrap="square" rtlCol="0" anchor="ctr">
              <a:normAutofit/>
            </a:bodyPr>
            <a:lstStyle/>
            <a:p>
              <a:pPr algn="ctr" defTabSz="342900"/>
              <a:r>
                <a:rPr lang="zh-CN" altLang="en-US" sz="1050" b="1" dirty="0">
                  <a:latin typeface="微软雅黑" panose="020B0503020204020204" pitchFamily="34" charset="-122"/>
                  <a:ea typeface="微软雅黑" panose="020B0503020204020204" pitchFamily="34" charset="-122"/>
                </a:rPr>
                <a:t>替换图示中的图标</a:t>
              </a:r>
            </a:p>
          </p:txBody>
        </p:sp>
      </p:grpSp>
      <p:grpSp>
        <p:nvGrpSpPr>
          <p:cNvPr id="57" name="í$ľïḓè">
            <a:extLst>
              <a:ext uri="{FF2B5EF4-FFF2-40B4-BE49-F238E27FC236}">
                <a16:creationId xmlns:a16="http://schemas.microsoft.com/office/drawing/2014/main" id="{ED906BEA-37F5-46D3-8A89-B3E3CB7BB679}"/>
              </a:ext>
            </a:extLst>
          </p:cNvPr>
          <p:cNvGrpSpPr/>
          <p:nvPr/>
        </p:nvGrpSpPr>
        <p:grpSpPr>
          <a:xfrm>
            <a:off x="7542407" y="4343995"/>
            <a:ext cx="2271457" cy="1057831"/>
            <a:chOff x="600814" y="3564001"/>
            <a:chExt cx="2443527" cy="1401393"/>
          </a:xfrm>
        </p:grpSpPr>
        <p:sp>
          <p:nvSpPr>
            <p:cNvPr id="58" name="iṥ1ídè">
              <a:extLst>
                <a:ext uri="{FF2B5EF4-FFF2-40B4-BE49-F238E27FC236}">
                  <a16:creationId xmlns:a16="http://schemas.microsoft.com/office/drawing/2014/main" id="{7FE46F07-391A-48C1-91B4-BAC4F5322E8C}"/>
                </a:ext>
              </a:extLst>
            </p:cNvPr>
            <p:cNvSpPr txBox="1"/>
            <p:nvPr/>
          </p:nvSpPr>
          <p:spPr>
            <a:xfrm>
              <a:off x="600814" y="4035823"/>
              <a:ext cx="2443527" cy="929571"/>
            </a:xfrm>
            <a:prstGeom prst="rect">
              <a:avLst/>
            </a:prstGeom>
            <a:noFill/>
          </p:spPr>
          <p:txBody>
            <a:bodyPr wrap="square" lIns="67500" tIns="35100" rIns="67500" bIns="35100" rtlCol="0">
              <a:normAutofit fontScale="92500"/>
            </a:bodyPr>
            <a:lstStyle/>
            <a:p>
              <a:pPr algn="ctr" defTabSz="342900">
                <a:lnSpc>
                  <a:spcPct val="120000"/>
                </a:lnSpc>
              </a:pPr>
              <a:r>
                <a:rPr lang="zh-CN" altLang="en-US" sz="825" dirty="0">
                  <a:latin typeface="微软雅黑" panose="020B0503020204020204" pitchFamily="34" charset="-122"/>
                  <a:ea typeface="微软雅黑" panose="020B0503020204020204" pitchFamily="34" charset="-122"/>
                </a:rPr>
                <a:t>此部分内容作为文字排版占位显示</a:t>
              </a:r>
              <a:br>
                <a:rPr lang="zh-CN" altLang="en-US" sz="825" dirty="0">
                  <a:latin typeface="微软雅黑" panose="020B0503020204020204" pitchFamily="34" charset="-122"/>
                  <a:ea typeface="微软雅黑" panose="020B0503020204020204" pitchFamily="34" charset="-122"/>
                </a:rPr>
              </a:br>
              <a:r>
                <a:rPr lang="zh-CN" altLang="en-US" sz="825" dirty="0">
                  <a:latin typeface="微软雅黑" panose="020B0503020204020204" pitchFamily="34" charset="-122"/>
                  <a:ea typeface="微软雅黑" panose="020B0503020204020204" pitchFamily="34" charset="-122"/>
                </a:rPr>
                <a:t>（建议使用主题字体）。此部分内容作为文字排版占位显示（建议使用主题字体）。此部分内容作为文字排占位显示（建议使用主题字体）。</a:t>
              </a:r>
            </a:p>
          </p:txBody>
        </p:sp>
        <p:sp>
          <p:nvSpPr>
            <p:cNvPr id="59" name="ïslïde">
              <a:extLst>
                <a:ext uri="{FF2B5EF4-FFF2-40B4-BE49-F238E27FC236}">
                  <a16:creationId xmlns:a16="http://schemas.microsoft.com/office/drawing/2014/main" id="{A86EF432-4FA9-4199-8A15-BF77922E5BA6}"/>
                </a:ext>
              </a:extLst>
            </p:cNvPr>
            <p:cNvSpPr txBox="1"/>
            <p:nvPr/>
          </p:nvSpPr>
          <p:spPr>
            <a:xfrm>
              <a:off x="600814" y="3564001"/>
              <a:ext cx="2443527" cy="471820"/>
            </a:xfrm>
            <a:prstGeom prst="rect">
              <a:avLst/>
            </a:prstGeom>
            <a:noFill/>
          </p:spPr>
          <p:txBody>
            <a:bodyPr wrap="square" rtlCol="0" anchor="ctr">
              <a:normAutofit/>
            </a:bodyPr>
            <a:lstStyle/>
            <a:p>
              <a:pPr algn="ctr" defTabSz="342900"/>
              <a:r>
                <a:rPr lang="zh-CN" altLang="en-US" sz="1050" b="1" dirty="0">
                  <a:latin typeface="微软雅黑" panose="020B0503020204020204" pitchFamily="34" charset="-122"/>
                  <a:ea typeface="微软雅黑" panose="020B0503020204020204" pitchFamily="34" charset="-122"/>
                </a:rPr>
                <a:t>替换图示中的图标</a:t>
              </a:r>
            </a:p>
          </p:txBody>
        </p:sp>
      </p:grpSp>
      <p:cxnSp>
        <p:nvCxnSpPr>
          <p:cNvPr id="60" name="直接连接符 59">
            <a:extLst>
              <a:ext uri="{FF2B5EF4-FFF2-40B4-BE49-F238E27FC236}">
                <a16:creationId xmlns:a16="http://schemas.microsoft.com/office/drawing/2014/main" id="{0E212F41-ABFB-4DE0-BDE3-62213C4DAFAB}"/>
              </a:ext>
            </a:extLst>
          </p:cNvPr>
          <p:cNvCxnSpPr/>
          <p:nvPr/>
        </p:nvCxnSpPr>
        <p:spPr>
          <a:xfrm>
            <a:off x="4811995" y="4467346"/>
            <a:ext cx="0" cy="868497"/>
          </a:xfrm>
          <a:prstGeom prst="line">
            <a:avLst/>
          </a:prstGeom>
          <a:noFill/>
          <a:ln w="3175" cap="rnd" cmpd="sng" algn="ctr">
            <a:solidFill>
              <a:srgbClr val="160C0A"/>
            </a:solidFill>
            <a:prstDash val="solid"/>
            <a:round/>
            <a:headEnd type="none"/>
            <a:tailEnd type="none" w="med" len="med"/>
          </a:ln>
          <a:effectLst/>
        </p:spPr>
      </p:cxnSp>
      <p:cxnSp>
        <p:nvCxnSpPr>
          <p:cNvPr id="61" name="直接连接符 60">
            <a:extLst>
              <a:ext uri="{FF2B5EF4-FFF2-40B4-BE49-F238E27FC236}">
                <a16:creationId xmlns:a16="http://schemas.microsoft.com/office/drawing/2014/main" id="{8ECC5A9F-F770-48B5-B6A4-6A9D2C933BE8}"/>
              </a:ext>
            </a:extLst>
          </p:cNvPr>
          <p:cNvCxnSpPr/>
          <p:nvPr/>
        </p:nvCxnSpPr>
        <p:spPr>
          <a:xfrm>
            <a:off x="7395870" y="4467346"/>
            <a:ext cx="0" cy="868497"/>
          </a:xfrm>
          <a:prstGeom prst="line">
            <a:avLst/>
          </a:prstGeom>
          <a:noFill/>
          <a:ln w="3175" cap="rnd" cmpd="sng" algn="ctr">
            <a:solidFill>
              <a:srgbClr val="160C0A"/>
            </a:solidFill>
            <a:prstDash val="solid"/>
            <a:round/>
            <a:headEnd type="none"/>
            <a:tailEnd type="none" w="med" len="med"/>
          </a:ln>
          <a:effectLst/>
        </p:spPr>
      </p:cxnSp>
      <p:grpSp>
        <p:nvGrpSpPr>
          <p:cNvPr id="62" name="ïšḻîdé">
            <a:extLst>
              <a:ext uri="{FF2B5EF4-FFF2-40B4-BE49-F238E27FC236}">
                <a16:creationId xmlns:a16="http://schemas.microsoft.com/office/drawing/2014/main" id="{357793F9-C828-4DAD-A40E-09B6EC877F8D}"/>
              </a:ext>
            </a:extLst>
          </p:cNvPr>
          <p:cNvGrpSpPr/>
          <p:nvPr/>
        </p:nvGrpSpPr>
        <p:grpSpPr>
          <a:xfrm>
            <a:off x="5495812" y="2112363"/>
            <a:ext cx="1227152" cy="1630039"/>
            <a:chOff x="5195503" y="1412776"/>
            <a:chExt cx="1800994" cy="2392281"/>
          </a:xfrm>
        </p:grpSpPr>
        <p:sp>
          <p:nvSpPr>
            <p:cNvPr id="63" name="ïŝļïḍê">
              <a:extLst>
                <a:ext uri="{FF2B5EF4-FFF2-40B4-BE49-F238E27FC236}">
                  <a16:creationId xmlns:a16="http://schemas.microsoft.com/office/drawing/2014/main" id="{440AA53C-3C76-4F01-96BB-87E81F51D12B}"/>
                </a:ext>
              </a:extLst>
            </p:cNvPr>
            <p:cNvSpPr/>
            <p:nvPr/>
          </p:nvSpPr>
          <p:spPr>
            <a:xfrm rot="8100000">
              <a:off x="5195503" y="2004064"/>
              <a:ext cx="1800994" cy="1800993"/>
            </a:xfrm>
            <a:prstGeom prst="teardrop">
              <a:avLst/>
            </a:prstGeom>
            <a:solidFill>
              <a:srgbClr val="262626"/>
            </a:solidFill>
            <a:ln w="76200" cap="flat" cmpd="sng" algn="ctr">
              <a:noFill/>
              <a:prstDash val="solid"/>
              <a:miter lim="800000"/>
            </a:ln>
            <a:effectLst/>
          </p:spPr>
          <p:txBody>
            <a:bodyPr anchor="ctr"/>
            <a:lstStyle/>
            <a:p>
              <a:pPr algn="ctr" defTabSz="342900">
                <a:defRPr/>
              </a:pPr>
              <a:endParaRPr kern="0">
                <a:solidFill>
                  <a:prstClr val="white"/>
                </a:solidFill>
                <a:latin typeface="微软雅黑" panose="020B0503020204020204" pitchFamily="34" charset="-122"/>
                <a:ea typeface="微软雅黑" panose="020B0503020204020204" pitchFamily="34" charset="-122"/>
              </a:endParaRPr>
            </a:p>
          </p:txBody>
        </p:sp>
        <p:sp>
          <p:nvSpPr>
            <p:cNvPr id="64" name="ïś1îḍè">
              <a:extLst>
                <a:ext uri="{FF2B5EF4-FFF2-40B4-BE49-F238E27FC236}">
                  <a16:creationId xmlns:a16="http://schemas.microsoft.com/office/drawing/2014/main" id="{FB6BBFAF-4BD6-4BEC-A45D-B0589B20FD1F}"/>
                </a:ext>
              </a:extLst>
            </p:cNvPr>
            <p:cNvSpPr/>
            <p:nvPr/>
          </p:nvSpPr>
          <p:spPr>
            <a:xfrm>
              <a:off x="5330215" y="2941568"/>
              <a:ext cx="1512869" cy="402048"/>
            </a:xfrm>
            <a:prstGeom prst="rect">
              <a:avLst/>
            </a:prstGeom>
          </p:spPr>
          <p:txBody>
            <a:bodyPr wrap="none" lIns="67500" tIns="35100" rIns="67500" bIns="35100" anchor="ctr" anchorCtr="1">
              <a:normAutofit/>
            </a:bodyPr>
            <a:lstStyle/>
            <a:p>
              <a:pPr algn="ctr" defTabSz="685784">
                <a:spcBef>
                  <a:spcPct val="0"/>
                </a:spcBef>
                <a:defRPr/>
              </a:pPr>
              <a:r>
                <a:rPr lang="zh-CN" altLang="en-US" sz="1050" b="1" kern="0" dirty="0">
                  <a:solidFill>
                    <a:prstClr val="white"/>
                  </a:solidFill>
                  <a:latin typeface="微软雅黑" panose="020B0503020204020204" pitchFamily="34" charset="-122"/>
                  <a:ea typeface="微软雅黑" panose="020B0503020204020204" pitchFamily="34" charset="-122"/>
                </a:rPr>
                <a:t>标题文本预设</a:t>
              </a:r>
            </a:p>
          </p:txBody>
        </p:sp>
        <p:sp>
          <p:nvSpPr>
            <p:cNvPr id="65" name="ïšḷîḓê">
              <a:extLst>
                <a:ext uri="{FF2B5EF4-FFF2-40B4-BE49-F238E27FC236}">
                  <a16:creationId xmlns:a16="http://schemas.microsoft.com/office/drawing/2014/main" id="{8ED08EB6-AAA2-423B-8DFE-7D4E089AA4D1}"/>
                </a:ext>
              </a:extLst>
            </p:cNvPr>
            <p:cNvSpPr>
              <a:spLocks/>
            </p:cNvSpPr>
            <p:nvPr/>
          </p:nvSpPr>
          <p:spPr bwMode="auto">
            <a:xfrm>
              <a:off x="5840770" y="2293058"/>
              <a:ext cx="535045" cy="433070"/>
            </a:xfrm>
            <a:custGeom>
              <a:avLst/>
              <a:gdLst>
                <a:gd name="connsiteX0" fmla="*/ 355420 w 607568"/>
                <a:gd name="connsiteY0" fmla="*/ 250307 h 491771"/>
                <a:gd name="connsiteX1" fmla="*/ 352312 w 607568"/>
                <a:gd name="connsiteY1" fmla="*/ 251812 h 491771"/>
                <a:gd name="connsiteX2" fmla="*/ 321042 w 607568"/>
                <a:gd name="connsiteY2" fmla="*/ 289814 h 491771"/>
                <a:gd name="connsiteX3" fmla="*/ 321513 w 607568"/>
                <a:gd name="connsiteY3" fmla="*/ 295364 h 491771"/>
                <a:gd name="connsiteX4" fmla="*/ 369736 w 607568"/>
                <a:gd name="connsiteY4" fmla="*/ 338257 h 491771"/>
                <a:gd name="connsiteX5" fmla="*/ 371997 w 607568"/>
                <a:gd name="connsiteY5" fmla="*/ 339104 h 491771"/>
                <a:gd name="connsiteX6" fmla="*/ 373127 w 607568"/>
                <a:gd name="connsiteY6" fmla="*/ 338916 h 491771"/>
                <a:gd name="connsiteX7" fmla="*/ 375293 w 607568"/>
                <a:gd name="connsiteY7" fmla="*/ 336282 h 491771"/>
                <a:gd name="connsiteX8" fmla="*/ 383676 w 607568"/>
                <a:gd name="connsiteY8" fmla="*/ 279467 h 491771"/>
                <a:gd name="connsiteX9" fmla="*/ 376424 w 607568"/>
                <a:gd name="connsiteY9" fmla="*/ 263287 h 491771"/>
                <a:gd name="connsiteX10" fmla="*/ 357681 w 607568"/>
                <a:gd name="connsiteY10" fmla="*/ 250965 h 491771"/>
                <a:gd name="connsiteX11" fmla="*/ 355420 w 607568"/>
                <a:gd name="connsiteY11" fmla="*/ 250307 h 491771"/>
                <a:gd name="connsiteX12" fmla="*/ 258879 w 607568"/>
                <a:gd name="connsiteY12" fmla="*/ 250307 h 491771"/>
                <a:gd name="connsiteX13" fmla="*/ 256712 w 607568"/>
                <a:gd name="connsiteY13" fmla="*/ 250965 h 491771"/>
                <a:gd name="connsiteX14" fmla="*/ 237969 w 607568"/>
                <a:gd name="connsiteY14" fmla="*/ 263287 h 491771"/>
                <a:gd name="connsiteX15" fmla="*/ 230717 w 607568"/>
                <a:gd name="connsiteY15" fmla="*/ 279467 h 491771"/>
                <a:gd name="connsiteX16" fmla="*/ 239100 w 607568"/>
                <a:gd name="connsiteY16" fmla="*/ 336282 h 491771"/>
                <a:gd name="connsiteX17" fmla="*/ 241266 w 607568"/>
                <a:gd name="connsiteY17" fmla="*/ 338916 h 491771"/>
                <a:gd name="connsiteX18" fmla="*/ 242396 w 607568"/>
                <a:gd name="connsiteY18" fmla="*/ 339104 h 491771"/>
                <a:gd name="connsiteX19" fmla="*/ 244657 w 607568"/>
                <a:gd name="connsiteY19" fmla="*/ 338257 h 491771"/>
                <a:gd name="connsiteX20" fmla="*/ 292880 w 607568"/>
                <a:gd name="connsiteY20" fmla="*/ 295364 h 491771"/>
                <a:gd name="connsiteX21" fmla="*/ 293351 w 607568"/>
                <a:gd name="connsiteY21" fmla="*/ 289814 h 491771"/>
                <a:gd name="connsiteX22" fmla="*/ 261987 w 607568"/>
                <a:gd name="connsiteY22" fmla="*/ 251812 h 491771"/>
                <a:gd name="connsiteX23" fmla="*/ 258879 w 607568"/>
                <a:gd name="connsiteY23" fmla="*/ 250307 h 491771"/>
                <a:gd name="connsiteX24" fmla="*/ 500465 w 607568"/>
                <a:gd name="connsiteY24" fmla="*/ 66049 h 491771"/>
                <a:gd name="connsiteX25" fmla="*/ 565743 w 607568"/>
                <a:gd name="connsiteY25" fmla="*/ 130673 h 491771"/>
                <a:gd name="connsiteX26" fmla="*/ 566120 w 607568"/>
                <a:gd name="connsiteY26" fmla="*/ 130673 h 491771"/>
                <a:gd name="connsiteX27" fmla="*/ 580250 w 607568"/>
                <a:gd name="connsiteY27" fmla="*/ 160962 h 491771"/>
                <a:gd name="connsiteX28" fmla="*/ 560939 w 607568"/>
                <a:gd name="connsiteY28" fmla="*/ 182503 h 491771"/>
                <a:gd name="connsiteX29" fmla="*/ 531927 w 607568"/>
                <a:gd name="connsiteY29" fmla="*/ 223799 h 491771"/>
                <a:gd name="connsiteX30" fmla="*/ 528253 w 607568"/>
                <a:gd name="connsiteY30" fmla="*/ 234240 h 491771"/>
                <a:gd name="connsiteX31" fmla="*/ 530797 w 607568"/>
                <a:gd name="connsiteY31" fmla="*/ 246281 h 491771"/>
                <a:gd name="connsiteX32" fmla="*/ 545868 w 607568"/>
                <a:gd name="connsiteY32" fmla="*/ 261143 h 491771"/>
                <a:gd name="connsiteX33" fmla="*/ 558961 w 607568"/>
                <a:gd name="connsiteY33" fmla="*/ 263777 h 491771"/>
                <a:gd name="connsiteX34" fmla="*/ 597299 w 607568"/>
                <a:gd name="connsiteY34" fmla="*/ 301968 h 491771"/>
                <a:gd name="connsiteX35" fmla="*/ 607002 w 607568"/>
                <a:gd name="connsiteY35" fmla="*/ 350788 h 491771"/>
                <a:gd name="connsiteX36" fmla="*/ 601256 w 607568"/>
                <a:gd name="connsiteY36" fmla="*/ 373835 h 491771"/>
                <a:gd name="connsiteX37" fmla="*/ 579685 w 607568"/>
                <a:gd name="connsiteY37" fmla="*/ 384088 h 491771"/>
                <a:gd name="connsiteX38" fmla="*/ 490386 w 607568"/>
                <a:gd name="connsiteY38" fmla="*/ 384088 h 491771"/>
                <a:gd name="connsiteX39" fmla="*/ 467685 w 607568"/>
                <a:gd name="connsiteY39" fmla="*/ 310058 h 491771"/>
                <a:gd name="connsiteX40" fmla="*/ 431702 w 607568"/>
                <a:gd name="connsiteY40" fmla="*/ 267445 h 491771"/>
                <a:gd name="connsiteX41" fmla="*/ 441969 w 607568"/>
                <a:gd name="connsiteY41" fmla="*/ 263777 h 491771"/>
                <a:gd name="connsiteX42" fmla="*/ 455157 w 607568"/>
                <a:gd name="connsiteY42" fmla="*/ 261237 h 491771"/>
                <a:gd name="connsiteX43" fmla="*/ 470228 w 607568"/>
                <a:gd name="connsiteY43" fmla="*/ 246281 h 491771"/>
                <a:gd name="connsiteX44" fmla="*/ 472677 w 607568"/>
                <a:gd name="connsiteY44" fmla="*/ 234240 h 491771"/>
                <a:gd name="connsiteX45" fmla="*/ 469098 w 607568"/>
                <a:gd name="connsiteY45" fmla="*/ 223893 h 491771"/>
                <a:gd name="connsiteX46" fmla="*/ 439991 w 607568"/>
                <a:gd name="connsiteY46" fmla="*/ 182503 h 491771"/>
                <a:gd name="connsiteX47" fmla="*/ 426144 w 607568"/>
                <a:gd name="connsiteY47" fmla="*/ 172720 h 491771"/>
                <a:gd name="connsiteX48" fmla="*/ 441404 w 607568"/>
                <a:gd name="connsiteY48" fmla="*/ 143278 h 491771"/>
                <a:gd name="connsiteX49" fmla="*/ 439708 w 607568"/>
                <a:gd name="connsiteY49" fmla="*/ 107438 h 491771"/>
                <a:gd name="connsiteX50" fmla="*/ 500465 w 607568"/>
                <a:gd name="connsiteY50" fmla="*/ 66049 h 491771"/>
                <a:gd name="connsiteX51" fmla="*/ 107100 w 607568"/>
                <a:gd name="connsiteY51" fmla="*/ 66049 h 491771"/>
                <a:gd name="connsiteX52" fmla="*/ 171341 w 607568"/>
                <a:gd name="connsiteY52" fmla="*/ 123618 h 491771"/>
                <a:gd name="connsiteX53" fmla="*/ 172849 w 607568"/>
                <a:gd name="connsiteY53" fmla="*/ 143278 h 491771"/>
                <a:gd name="connsiteX54" fmla="*/ 184246 w 607568"/>
                <a:gd name="connsiteY54" fmla="*/ 168205 h 491771"/>
                <a:gd name="connsiteX55" fmla="*/ 167574 w 607568"/>
                <a:gd name="connsiteY55" fmla="*/ 182503 h 491771"/>
                <a:gd name="connsiteX56" fmla="*/ 138468 w 607568"/>
                <a:gd name="connsiteY56" fmla="*/ 223799 h 491771"/>
                <a:gd name="connsiteX57" fmla="*/ 134794 w 607568"/>
                <a:gd name="connsiteY57" fmla="*/ 234240 h 491771"/>
                <a:gd name="connsiteX58" fmla="*/ 137337 w 607568"/>
                <a:gd name="connsiteY58" fmla="*/ 246281 h 491771"/>
                <a:gd name="connsiteX59" fmla="*/ 152408 w 607568"/>
                <a:gd name="connsiteY59" fmla="*/ 261143 h 491771"/>
                <a:gd name="connsiteX60" fmla="*/ 165596 w 607568"/>
                <a:gd name="connsiteY60" fmla="*/ 263777 h 491771"/>
                <a:gd name="connsiteX61" fmla="*/ 179442 w 607568"/>
                <a:gd name="connsiteY61" fmla="*/ 268856 h 491771"/>
                <a:gd name="connsiteX62" fmla="*/ 146662 w 607568"/>
                <a:gd name="connsiteY62" fmla="*/ 310058 h 491771"/>
                <a:gd name="connsiteX63" fmla="*/ 123867 w 607568"/>
                <a:gd name="connsiteY63" fmla="*/ 384088 h 491771"/>
                <a:gd name="connsiteX64" fmla="*/ 27883 w 607568"/>
                <a:gd name="connsiteY64" fmla="*/ 384088 h 491771"/>
                <a:gd name="connsiteX65" fmla="*/ 6312 w 607568"/>
                <a:gd name="connsiteY65" fmla="*/ 373835 h 491771"/>
                <a:gd name="connsiteX66" fmla="*/ 566 w 607568"/>
                <a:gd name="connsiteY66" fmla="*/ 350788 h 491771"/>
                <a:gd name="connsiteX67" fmla="*/ 10268 w 607568"/>
                <a:gd name="connsiteY67" fmla="*/ 301968 h 491771"/>
                <a:gd name="connsiteX68" fmla="*/ 48606 w 607568"/>
                <a:gd name="connsiteY68" fmla="*/ 263777 h 491771"/>
                <a:gd name="connsiteX69" fmla="*/ 61699 w 607568"/>
                <a:gd name="connsiteY69" fmla="*/ 261237 h 491771"/>
                <a:gd name="connsiteX70" fmla="*/ 76770 w 607568"/>
                <a:gd name="connsiteY70" fmla="*/ 246281 h 491771"/>
                <a:gd name="connsiteX71" fmla="*/ 79313 w 607568"/>
                <a:gd name="connsiteY71" fmla="*/ 234240 h 491771"/>
                <a:gd name="connsiteX72" fmla="*/ 75639 w 607568"/>
                <a:gd name="connsiteY72" fmla="*/ 223893 h 491771"/>
                <a:gd name="connsiteX73" fmla="*/ 46628 w 607568"/>
                <a:gd name="connsiteY73" fmla="*/ 182503 h 491771"/>
                <a:gd name="connsiteX74" fmla="*/ 27318 w 607568"/>
                <a:gd name="connsiteY74" fmla="*/ 160962 h 491771"/>
                <a:gd name="connsiteX75" fmla="*/ 41447 w 607568"/>
                <a:gd name="connsiteY75" fmla="*/ 130673 h 491771"/>
                <a:gd name="connsiteX76" fmla="*/ 41824 w 607568"/>
                <a:gd name="connsiteY76" fmla="*/ 130673 h 491771"/>
                <a:gd name="connsiteX77" fmla="*/ 107100 w 607568"/>
                <a:gd name="connsiteY77" fmla="*/ 66049 h 491771"/>
                <a:gd name="connsiteX78" fmla="*/ 298626 w 607568"/>
                <a:gd name="connsiteY78" fmla="*/ 0 h 491771"/>
                <a:gd name="connsiteX79" fmla="*/ 315956 w 607568"/>
                <a:gd name="connsiteY79" fmla="*/ 0 h 491771"/>
                <a:gd name="connsiteX80" fmla="*/ 401854 w 607568"/>
                <a:gd name="connsiteY80" fmla="*/ 85787 h 491771"/>
                <a:gd name="connsiteX81" fmla="*/ 401854 w 607568"/>
                <a:gd name="connsiteY81" fmla="*/ 95476 h 491771"/>
                <a:gd name="connsiteX82" fmla="*/ 421633 w 607568"/>
                <a:gd name="connsiteY82" fmla="*/ 138840 h 491771"/>
                <a:gd name="connsiteX83" fmla="*/ 417960 w 607568"/>
                <a:gd name="connsiteY83" fmla="*/ 149281 h 491771"/>
                <a:gd name="connsiteX84" fmla="*/ 417112 w 607568"/>
                <a:gd name="connsiteY84" fmla="*/ 151068 h 491771"/>
                <a:gd name="connsiteX85" fmla="*/ 411273 w 607568"/>
                <a:gd name="connsiteY85" fmla="*/ 159534 h 491771"/>
                <a:gd name="connsiteX86" fmla="*/ 410896 w 607568"/>
                <a:gd name="connsiteY86" fmla="*/ 159910 h 491771"/>
                <a:gd name="connsiteX87" fmla="*/ 394037 w 607568"/>
                <a:gd name="connsiteY87" fmla="*/ 169787 h 491771"/>
                <a:gd name="connsiteX88" fmla="*/ 384900 w 607568"/>
                <a:gd name="connsiteY88" fmla="*/ 189541 h 491771"/>
                <a:gd name="connsiteX89" fmla="*/ 384712 w 607568"/>
                <a:gd name="connsiteY89" fmla="*/ 189823 h 491771"/>
                <a:gd name="connsiteX90" fmla="*/ 373316 w 607568"/>
                <a:gd name="connsiteY90" fmla="*/ 207131 h 491771"/>
                <a:gd name="connsiteX91" fmla="*/ 372750 w 607568"/>
                <a:gd name="connsiteY91" fmla="*/ 207789 h 491771"/>
                <a:gd name="connsiteX92" fmla="*/ 359847 w 607568"/>
                <a:gd name="connsiteY92" fmla="*/ 222275 h 491771"/>
                <a:gd name="connsiteX93" fmla="*/ 359188 w 607568"/>
                <a:gd name="connsiteY93" fmla="*/ 222934 h 491771"/>
                <a:gd name="connsiteX94" fmla="*/ 345154 w 607568"/>
                <a:gd name="connsiteY94" fmla="*/ 234598 h 491771"/>
                <a:gd name="connsiteX95" fmla="*/ 345625 w 607568"/>
                <a:gd name="connsiteY95" fmla="*/ 236855 h 491771"/>
                <a:gd name="connsiteX96" fmla="*/ 348639 w 607568"/>
                <a:gd name="connsiteY96" fmla="*/ 235538 h 491771"/>
                <a:gd name="connsiteX97" fmla="*/ 355514 w 607568"/>
                <a:gd name="connsiteY97" fmla="*/ 234033 h 491771"/>
                <a:gd name="connsiteX98" fmla="*/ 366628 w 607568"/>
                <a:gd name="connsiteY98" fmla="*/ 237326 h 491771"/>
                <a:gd name="connsiteX99" fmla="*/ 385371 w 607568"/>
                <a:gd name="connsiteY99" fmla="*/ 249648 h 491771"/>
                <a:gd name="connsiteX100" fmla="*/ 399876 w 607568"/>
                <a:gd name="connsiteY100" fmla="*/ 279373 h 491771"/>
                <a:gd name="connsiteX101" fmla="*/ 430016 w 607568"/>
                <a:gd name="connsiteY101" fmla="*/ 289814 h 491771"/>
                <a:gd name="connsiteX102" fmla="*/ 448382 w 607568"/>
                <a:gd name="connsiteY102" fmla="*/ 316058 h 491771"/>
                <a:gd name="connsiteX103" fmla="*/ 481630 w 607568"/>
                <a:gd name="connsiteY103" fmla="*/ 424515 h 491771"/>
                <a:gd name="connsiteX104" fmla="*/ 483891 w 607568"/>
                <a:gd name="connsiteY104" fmla="*/ 436461 h 491771"/>
                <a:gd name="connsiteX105" fmla="*/ 473718 w 607568"/>
                <a:gd name="connsiteY105" fmla="*/ 470700 h 491771"/>
                <a:gd name="connsiteX106" fmla="*/ 443956 w 607568"/>
                <a:gd name="connsiteY106" fmla="*/ 490360 h 491771"/>
                <a:gd name="connsiteX107" fmla="*/ 431805 w 607568"/>
                <a:gd name="connsiteY107" fmla="*/ 491771 h 491771"/>
                <a:gd name="connsiteX108" fmla="*/ 325375 w 607568"/>
                <a:gd name="connsiteY108" fmla="*/ 491771 h 491771"/>
                <a:gd name="connsiteX109" fmla="*/ 337430 w 607568"/>
                <a:gd name="connsiteY109" fmla="*/ 415296 h 491771"/>
                <a:gd name="connsiteX110" fmla="*/ 334605 w 607568"/>
                <a:gd name="connsiteY110" fmla="*/ 389052 h 491771"/>
                <a:gd name="connsiteX111" fmla="*/ 323962 w 607568"/>
                <a:gd name="connsiteY111" fmla="*/ 360927 h 491771"/>
                <a:gd name="connsiteX112" fmla="*/ 337430 w 607568"/>
                <a:gd name="connsiteY112" fmla="*/ 347476 h 491771"/>
                <a:gd name="connsiteX113" fmla="*/ 307196 w 607568"/>
                <a:gd name="connsiteY113" fmla="*/ 317281 h 491771"/>
                <a:gd name="connsiteX114" fmla="*/ 276868 w 607568"/>
                <a:gd name="connsiteY114" fmla="*/ 347476 h 491771"/>
                <a:gd name="connsiteX115" fmla="*/ 290337 w 607568"/>
                <a:gd name="connsiteY115" fmla="*/ 360927 h 491771"/>
                <a:gd name="connsiteX116" fmla="*/ 279694 w 607568"/>
                <a:gd name="connsiteY116" fmla="*/ 389052 h 491771"/>
                <a:gd name="connsiteX117" fmla="*/ 276963 w 607568"/>
                <a:gd name="connsiteY117" fmla="*/ 415296 h 491771"/>
                <a:gd name="connsiteX118" fmla="*/ 288736 w 607568"/>
                <a:gd name="connsiteY118" fmla="*/ 491771 h 491771"/>
                <a:gd name="connsiteX119" fmla="*/ 182493 w 607568"/>
                <a:gd name="connsiteY119" fmla="*/ 491771 h 491771"/>
                <a:gd name="connsiteX120" fmla="*/ 170437 w 607568"/>
                <a:gd name="connsiteY120" fmla="*/ 490360 h 491771"/>
                <a:gd name="connsiteX121" fmla="*/ 140675 w 607568"/>
                <a:gd name="connsiteY121" fmla="*/ 470700 h 491771"/>
                <a:gd name="connsiteX122" fmla="*/ 132669 w 607568"/>
                <a:gd name="connsiteY122" fmla="*/ 424515 h 491771"/>
                <a:gd name="connsiteX123" fmla="*/ 166011 w 607568"/>
                <a:gd name="connsiteY123" fmla="*/ 316058 h 491771"/>
                <a:gd name="connsiteX124" fmla="*/ 184377 w 607568"/>
                <a:gd name="connsiteY124" fmla="*/ 289814 h 491771"/>
                <a:gd name="connsiteX125" fmla="*/ 214517 w 607568"/>
                <a:gd name="connsiteY125" fmla="*/ 279373 h 491771"/>
                <a:gd name="connsiteX126" fmla="*/ 214517 w 607568"/>
                <a:gd name="connsiteY126" fmla="*/ 279279 h 491771"/>
                <a:gd name="connsiteX127" fmla="*/ 229022 w 607568"/>
                <a:gd name="connsiteY127" fmla="*/ 249648 h 491771"/>
                <a:gd name="connsiteX128" fmla="*/ 247765 w 607568"/>
                <a:gd name="connsiteY128" fmla="*/ 237326 h 491771"/>
                <a:gd name="connsiteX129" fmla="*/ 258879 w 607568"/>
                <a:gd name="connsiteY129" fmla="*/ 234033 h 491771"/>
                <a:gd name="connsiteX130" fmla="*/ 265754 w 607568"/>
                <a:gd name="connsiteY130" fmla="*/ 235538 h 491771"/>
                <a:gd name="connsiteX131" fmla="*/ 268768 w 607568"/>
                <a:gd name="connsiteY131" fmla="*/ 236855 h 491771"/>
                <a:gd name="connsiteX132" fmla="*/ 269239 w 607568"/>
                <a:gd name="connsiteY132" fmla="*/ 234598 h 491771"/>
                <a:gd name="connsiteX133" fmla="*/ 255205 w 607568"/>
                <a:gd name="connsiteY133" fmla="*/ 222934 h 491771"/>
                <a:gd name="connsiteX134" fmla="*/ 254546 w 607568"/>
                <a:gd name="connsiteY134" fmla="*/ 222275 h 491771"/>
                <a:gd name="connsiteX135" fmla="*/ 241548 w 607568"/>
                <a:gd name="connsiteY135" fmla="*/ 207789 h 491771"/>
                <a:gd name="connsiteX136" fmla="*/ 241077 w 607568"/>
                <a:gd name="connsiteY136" fmla="*/ 207225 h 491771"/>
                <a:gd name="connsiteX137" fmla="*/ 229681 w 607568"/>
                <a:gd name="connsiteY137" fmla="*/ 189823 h 491771"/>
                <a:gd name="connsiteX138" fmla="*/ 229493 w 607568"/>
                <a:gd name="connsiteY138" fmla="*/ 189635 h 491771"/>
                <a:gd name="connsiteX139" fmla="*/ 220356 w 607568"/>
                <a:gd name="connsiteY139" fmla="*/ 169787 h 491771"/>
                <a:gd name="connsiteX140" fmla="*/ 203497 w 607568"/>
                <a:gd name="connsiteY140" fmla="*/ 159910 h 491771"/>
                <a:gd name="connsiteX141" fmla="*/ 203120 w 607568"/>
                <a:gd name="connsiteY141" fmla="*/ 159534 h 491771"/>
                <a:gd name="connsiteX142" fmla="*/ 197281 w 607568"/>
                <a:gd name="connsiteY142" fmla="*/ 151068 h 491771"/>
                <a:gd name="connsiteX143" fmla="*/ 196433 w 607568"/>
                <a:gd name="connsiteY143" fmla="*/ 149281 h 491771"/>
                <a:gd name="connsiteX144" fmla="*/ 192666 w 607568"/>
                <a:gd name="connsiteY144" fmla="*/ 138840 h 491771"/>
                <a:gd name="connsiteX145" fmla="*/ 212727 w 607568"/>
                <a:gd name="connsiteY145" fmla="*/ 95476 h 491771"/>
                <a:gd name="connsiteX146" fmla="*/ 212727 w 607568"/>
                <a:gd name="connsiteY146" fmla="*/ 85787 h 491771"/>
                <a:gd name="connsiteX147" fmla="*/ 298626 w 607568"/>
                <a:gd name="connsiteY147" fmla="*/ 0 h 49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Lst>
              <a:rect l="l" t="t" r="r" b="b"/>
              <a:pathLst>
                <a:path w="607568" h="491771">
                  <a:moveTo>
                    <a:pt x="355420" y="250307"/>
                  </a:moveTo>
                  <a:cubicBezTo>
                    <a:pt x="354290" y="250307"/>
                    <a:pt x="353160" y="250871"/>
                    <a:pt x="352312" y="251812"/>
                  </a:cubicBezTo>
                  <a:lnTo>
                    <a:pt x="321042" y="289814"/>
                  </a:lnTo>
                  <a:cubicBezTo>
                    <a:pt x="319723" y="291507"/>
                    <a:pt x="319912" y="293953"/>
                    <a:pt x="321513" y="295364"/>
                  </a:cubicBezTo>
                  <a:lnTo>
                    <a:pt x="369736" y="338257"/>
                  </a:lnTo>
                  <a:cubicBezTo>
                    <a:pt x="370396" y="338822"/>
                    <a:pt x="371149" y="339104"/>
                    <a:pt x="371997" y="339104"/>
                  </a:cubicBezTo>
                  <a:cubicBezTo>
                    <a:pt x="372374" y="339104"/>
                    <a:pt x="372750" y="339010"/>
                    <a:pt x="373127" y="338916"/>
                  </a:cubicBezTo>
                  <a:cubicBezTo>
                    <a:pt x="374257" y="338539"/>
                    <a:pt x="375105" y="337505"/>
                    <a:pt x="375293" y="336282"/>
                  </a:cubicBezTo>
                  <a:lnTo>
                    <a:pt x="383676" y="279467"/>
                  </a:lnTo>
                  <a:cubicBezTo>
                    <a:pt x="384618" y="273164"/>
                    <a:pt x="381792" y="266768"/>
                    <a:pt x="376424" y="263287"/>
                  </a:cubicBezTo>
                  <a:lnTo>
                    <a:pt x="357681" y="250965"/>
                  </a:lnTo>
                  <a:cubicBezTo>
                    <a:pt x="357021" y="250495"/>
                    <a:pt x="356174" y="250307"/>
                    <a:pt x="355420" y="250307"/>
                  </a:cubicBezTo>
                  <a:close/>
                  <a:moveTo>
                    <a:pt x="258879" y="250307"/>
                  </a:moveTo>
                  <a:cubicBezTo>
                    <a:pt x="258125" y="250307"/>
                    <a:pt x="257372" y="250495"/>
                    <a:pt x="256712" y="250965"/>
                  </a:cubicBezTo>
                  <a:lnTo>
                    <a:pt x="237969" y="263287"/>
                  </a:lnTo>
                  <a:cubicBezTo>
                    <a:pt x="232601" y="266768"/>
                    <a:pt x="229775" y="273164"/>
                    <a:pt x="230717" y="279467"/>
                  </a:cubicBezTo>
                  <a:lnTo>
                    <a:pt x="239100" y="336282"/>
                  </a:lnTo>
                  <a:cubicBezTo>
                    <a:pt x="239288" y="337505"/>
                    <a:pt x="240136" y="338539"/>
                    <a:pt x="241266" y="338916"/>
                  </a:cubicBezTo>
                  <a:cubicBezTo>
                    <a:pt x="241643" y="339010"/>
                    <a:pt x="242019" y="339104"/>
                    <a:pt x="242396" y="339104"/>
                  </a:cubicBezTo>
                  <a:cubicBezTo>
                    <a:pt x="243244" y="339104"/>
                    <a:pt x="243997" y="338822"/>
                    <a:pt x="244657" y="338257"/>
                  </a:cubicBezTo>
                  <a:lnTo>
                    <a:pt x="292880" y="295364"/>
                  </a:lnTo>
                  <a:cubicBezTo>
                    <a:pt x="294481" y="293953"/>
                    <a:pt x="294670" y="291507"/>
                    <a:pt x="293351" y="289814"/>
                  </a:cubicBezTo>
                  <a:lnTo>
                    <a:pt x="261987" y="251812"/>
                  </a:lnTo>
                  <a:cubicBezTo>
                    <a:pt x="261233" y="250871"/>
                    <a:pt x="260103" y="250307"/>
                    <a:pt x="258879" y="250307"/>
                  </a:cubicBezTo>
                  <a:close/>
                  <a:moveTo>
                    <a:pt x="500465" y="66049"/>
                  </a:moveTo>
                  <a:cubicBezTo>
                    <a:pt x="548129" y="66049"/>
                    <a:pt x="562447" y="93516"/>
                    <a:pt x="565743" y="130673"/>
                  </a:cubicBezTo>
                  <a:cubicBezTo>
                    <a:pt x="565932" y="130673"/>
                    <a:pt x="566026" y="130673"/>
                    <a:pt x="566120" y="130673"/>
                  </a:cubicBezTo>
                  <a:cubicBezTo>
                    <a:pt x="577141" y="133118"/>
                    <a:pt x="583358" y="146664"/>
                    <a:pt x="580250" y="160962"/>
                  </a:cubicBezTo>
                  <a:cubicBezTo>
                    <a:pt x="577706" y="172532"/>
                    <a:pt x="569700" y="180904"/>
                    <a:pt x="560939" y="182503"/>
                  </a:cubicBezTo>
                  <a:cubicBezTo>
                    <a:pt x="554628" y="199529"/>
                    <a:pt x="543796" y="214016"/>
                    <a:pt x="531927" y="223799"/>
                  </a:cubicBezTo>
                  <a:cubicBezTo>
                    <a:pt x="528913" y="226338"/>
                    <a:pt x="527500" y="230383"/>
                    <a:pt x="528253" y="234240"/>
                  </a:cubicBezTo>
                  <a:lnTo>
                    <a:pt x="530797" y="246281"/>
                  </a:lnTo>
                  <a:cubicBezTo>
                    <a:pt x="532304" y="253806"/>
                    <a:pt x="538238" y="259732"/>
                    <a:pt x="545868" y="261143"/>
                  </a:cubicBezTo>
                  <a:lnTo>
                    <a:pt x="558961" y="263777"/>
                  </a:lnTo>
                  <a:cubicBezTo>
                    <a:pt x="578366" y="267634"/>
                    <a:pt x="593437" y="282684"/>
                    <a:pt x="597299" y="301968"/>
                  </a:cubicBezTo>
                  <a:lnTo>
                    <a:pt x="607002" y="350788"/>
                  </a:lnTo>
                  <a:cubicBezTo>
                    <a:pt x="608697" y="358972"/>
                    <a:pt x="606531" y="367438"/>
                    <a:pt x="601256" y="373835"/>
                  </a:cubicBezTo>
                  <a:cubicBezTo>
                    <a:pt x="595981" y="380325"/>
                    <a:pt x="588068" y="384088"/>
                    <a:pt x="579685" y="384088"/>
                  </a:cubicBezTo>
                  <a:lnTo>
                    <a:pt x="490386" y="384088"/>
                  </a:lnTo>
                  <a:lnTo>
                    <a:pt x="467685" y="310058"/>
                  </a:lnTo>
                  <a:cubicBezTo>
                    <a:pt x="461845" y="291150"/>
                    <a:pt x="448563" y="276194"/>
                    <a:pt x="431702" y="267445"/>
                  </a:cubicBezTo>
                  <a:cubicBezTo>
                    <a:pt x="434999" y="265940"/>
                    <a:pt x="438295" y="264529"/>
                    <a:pt x="441969" y="263777"/>
                  </a:cubicBezTo>
                  <a:lnTo>
                    <a:pt x="455157" y="261237"/>
                  </a:lnTo>
                  <a:cubicBezTo>
                    <a:pt x="462692" y="259732"/>
                    <a:pt x="468627" y="253806"/>
                    <a:pt x="470228" y="246281"/>
                  </a:cubicBezTo>
                  <a:lnTo>
                    <a:pt x="472677" y="234240"/>
                  </a:lnTo>
                  <a:cubicBezTo>
                    <a:pt x="473525" y="230383"/>
                    <a:pt x="472112" y="226338"/>
                    <a:pt x="469098" y="223893"/>
                  </a:cubicBezTo>
                  <a:cubicBezTo>
                    <a:pt x="457229" y="214016"/>
                    <a:pt x="446302" y="199529"/>
                    <a:pt x="439991" y="182503"/>
                  </a:cubicBezTo>
                  <a:cubicBezTo>
                    <a:pt x="434716" y="181563"/>
                    <a:pt x="429818" y="177894"/>
                    <a:pt x="426144" y="172720"/>
                  </a:cubicBezTo>
                  <a:cubicBezTo>
                    <a:pt x="433303" y="164725"/>
                    <a:pt x="438861" y="154754"/>
                    <a:pt x="441404" y="143278"/>
                  </a:cubicBezTo>
                  <a:cubicBezTo>
                    <a:pt x="444324" y="130485"/>
                    <a:pt x="443476" y="118068"/>
                    <a:pt x="439708" y="107438"/>
                  </a:cubicBezTo>
                  <a:cubicBezTo>
                    <a:pt x="447244" y="82699"/>
                    <a:pt x="464200" y="66049"/>
                    <a:pt x="500465" y="66049"/>
                  </a:cubicBezTo>
                  <a:close/>
                  <a:moveTo>
                    <a:pt x="107100" y="66049"/>
                  </a:moveTo>
                  <a:cubicBezTo>
                    <a:pt x="151561" y="66049"/>
                    <a:pt x="166820" y="90130"/>
                    <a:pt x="171341" y="123618"/>
                  </a:cubicBezTo>
                  <a:cubicBezTo>
                    <a:pt x="170965" y="129920"/>
                    <a:pt x="171436" y="136505"/>
                    <a:pt x="172849" y="143278"/>
                  </a:cubicBezTo>
                  <a:cubicBezTo>
                    <a:pt x="174921" y="152590"/>
                    <a:pt x="178971" y="161056"/>
                    <a:pt x="184246" y="168205"/>
                  </a:cubicBezTo>
                  <a:cubicBezTo>
                    <a:pt x="180573" y="175919"/>
                    <a:pt x="174356" y="181281"/>
                    <a:pt x="167574" y="182503"/>
                  </a:cubicBezTo>
                  <a:cubicBezTo>
                    <a:pt x="161263" y="199529"/>
                    <a:pt x="150336" y="214016"/>
                    <a:pt x="138468" y="223799"/>
                  </a:cubicBezTo>
                  <a:cubicBezTo>
                    <a:pt x="135453" y="226338"/>
                    <a:pt x="134040" y="230383"/>
                    <a:pt x="134794" y="234240"/>
                  </a:cubicBezTo>
                  <a:lnTo>
                    <a:pt x="137337" y="246281"/>
                  </a:lnTo>
                  <a:cubicBezTo>
                    <a:pt x="138939" y="253806"/>
                    <a:pt x="144873" y="259732"/>
                    <a:pt x="152408" y="261143"/>
                  </a:cubicBezTo>
                  <a:lnTo>
                    <a:pt x="165596" y="263777"/>
                  </a:lnTo>
                  <a:cubicBezTo>
                    <a:pt x="170494" y="264812"/>
                    <a:pt x="175203" y="266505"/>
                    <a:pt x="179442" y="268856"/>
                  </a:cubicBezTo>
                  <a:cubicBezTo>
                    <a:pt x="164088" y="277793"/>
                    <a:pt x="152126" y="292279"/>
                    <a:pt x="146662" y="310058"/>
                  </a:cubicBezTo>
                  <a:lnTo>
                    <a:pt x="123867" y="384088"/>
                  </a:lnTo>
                  <a:lnTo>
                    <a:pt x="27883" y="384088"/>
                  </a:lnTo>
                  <a:cubicBezTo>
                    <a:pt x="19499" y="384088"/>
                    <a:pt x="11587" y="380325"/>
                    <a:pt x="6312" y="373835"/>
                  </a:cubicBezTo>
                  <a:cubicBezTo>
                    <a:pt x="1037" y="367438"/>
                    <a:pt x="-1129" y="358972"/>
                    <a:pt x="566" y="350788"/>
                  </a:cubicBezTo>
                  <a:lnTo>
                    <a:pt x="10268" y="301968"/>
                  </a:lnTo>
                  <a:cubicBezTo>
                    <a:pt x="14130" y="282684"/>
                    <a:pt x="29202" y="267634"/>
                    <a:pt x="48606" y="263777"/>
                  </a:cubicBezTo>
                  <a:lnTo>
                    <a:pt x="61699" y="261237"/>
                  </a:lnTo>
                  <a:cubicBezTo>
                    <a:pt x="69328" y="259732"/>
                    <a:pt x="75263" y="253806"/>
                    <a:pt x="76770" y="246281"/>
                  </a:cubicBezTo>
                  <a:lnTo>
                    <a:pt x="79313" y="234240"/>
                  </a:lnTo>
                  <a:cubicBezTo>
                    <a:pt x="80067" y="230383"/>
                    <a:pt x="78654" y="226338"/>
                    <a:pt x="75639" y="223893"/>
                  </a:cubicBezTo>
                  <a:cubicBezTo>
                    <a:pt x="63771" y="214016"/>
                    <a:pt x="52939" y="199623"/>
                    <a:pt x="46628" y="182503"/>
                  </a:cubicBezTo>
                  <a:cubicBezTo>
                    <a:pt x="37867" y="180904"/>
                    <a:pt x="29861" y="172532"/>
                    <a:pt x="27318" y="160962"/>
                  </a:cubicBezTo>
                  <a:cubicBezTo>
                    <a:pt x="24115" y="146664"/>
                    <a:pt x="30426" y="133118"/>
                    <a:pt x="41447" y="130673"/>
                  </a:cubicBezTo>
                  <a:cubicBezTo>
                    <a:pt x="41541" y="130673"/>
                    <a:pt x="41729" y="130673"/>
                    <a:pt x="41824" y="130673"/>
                  </a:cubicBezTo>
                  <a:cubicBezTo>
                    <a:pt x="45403" y="93516"/>
                    <a:pt x="60192" y="66049"/>
                    <a:pt x="107100" y="66049"/>
                  </a:cubicBezTo>
                  <a:close/>
                  <a:moveTo>
                    <a:pt x="298626" y="0"/>
                  </a:moveTo>
                  <a:lnTo>
                    <a:pt x="315956" y="0"/>
                  </a:lnTo>
                  <a:cubicBezTo>
                    <a:pt x="363426" y="0"/>
                    <a:pt x="401854" y="38378"/>
                    <a:pt x="401854" y="85787"/>
                  </a:cubicBezTo>
                  <a:lnTo>
                    <a:pt x="401854" y="95476"/>
                  </a:lnTo>
                  <a:cubicBezTo>
                    <a:pt x="417301" y="99238"/>
                    <a:pt x="426154" y="118522"/>
                    <a:pt x="421633" y="138840"/>
                  </a:cubicBezTo>
                  <a:cubicBezTo>
                    <a:pt x="420880" y="142602"/>
                    <a:pt x="419467" y="146083"/>
                    <a:pt x="417960" y="149281"/>
                  </a:cubicBezTo>
                  <a:cubicBezTo>
                    <a:pt x="417677" y="149939"/>
                    <a:pt x="417395" y="150504"/>
                    <a:pt x="417112" y="151068"/>
                  </a:cubicBezTo>
                  <a:cubicBezTo>
                    <a:pt x="415417" y="154172"/>
                    <a:pt x="413533" y="157088"/>
                    <a:pt x="411273" y="159534"/>
                  </a:cubicBezTo>
                  <a:cubicBezTo>
                    <a:pt x="411179" y="159628"/>
                    <a:pt x="410990" y="159816"/>
                    <a:pt x="410896" y="159910"/>
                  </a:cubicBezTo>
                  <a:cubicBezTo>
                    <a:pt x="406092" y="165084"/>
                    <a:pt x="400159" y="168658"/>
                    <a:pt x="394037" y="169787"/>
                  </a:cubicBezTo>
                  <a:cubicBezTo>
                    <a:pt x="391494" y="176654"/>
                    <a:pt x="388385" y="183332"/>
                    <a:pt x="384900" y="189541"/>
                  </a:cubicBezTo>
                  <a:cubicBezTo>
                    <a:pt x="384806" y="189635"/>
                    <a:pt x="384806" y="189729"/>
                    <a:pt x="384712" y="189823"/>
                  </a:cubicBezTo>
                  <a:cubicBezTo>
                    <a:pt x="381227" y="196031"/>
                    <a:pt x="377460" y="201769"/>
                    <a:pt x="373316" y="207131"/>
                  </a:cubicBezTo>
                  <a:cubicBezTo>
                    <a:pt x="373127" y="207413"/>
                    <a:pt x="372939" y="207601"/>
                    <a:pt x="372750" y="207789"/>
                  </a:cubicBezTo>
                  <a:cubicBezTo>
                    <a:pt x="368700" y="213057"/>
                    <a:pt x="364368" y="217948"/>
                    <a:pt x="359847" y="222275"/>
                  </a:cubicBezTo>
                  <a:cubicBezTo>
                    <a:pt x="359658" y="222463"/>
                    <a:pt x="359376" y="222651"/>
                    <a:pt x="359188" y="222934"/>
                  </a:cubicBezTo>
                  <a:cubicBezTo>
                    <a:pt x="354667" y="227261"/>
                    <a:pt x="349957" y="231211"/>
                    <a:pt x="345154" y="234598"/>
                  </a:cubicBezTo>
                  <a:lnTo>
                    <a:pt x="345625" y="236855"/>
                  </a:lnTo>
                  <a:cubicBezTo>
                    <a:pt x="346567" y="236385"/>
                    <a:pt x="347603" y="235915"/>
                    <a:pt x="348639" y="235538"/>
                  </a:cubicBezTo>
                  <a:cubicBezTo>
                    <a:pt x="350899" y="234786"/>
                    <a:pt x="353065" y="234033"/>
                    <a:pt x="355514" y="234033"/>
                  </a:cubicBezTo>
                  <a:cubicBezTo>
                    <a:pt x="359470" y="234033"/>
                    <a:pt x="363238" y="235162"/>
                    <a:pt x="366628" y="237326"/>
                  </a:cubicBezTo>
                  <a:cubicBezTo>
                    <a:pt x="366628" y="237326"/>
                    <a:pt x="380756" y="246450"/>
                    <a:pt x="385371" y="249648"/>
                  </a:cubicBezTo>
                  <a:cubicBezTo>
                    <a:pt x="401854" y="261030"/>
                    <a:pt x="399876" y="279373"/>
                    <a:pt x="399876" y="279373"/>
                  </a:cubicBezTo>
                  <a:cubicBezTo>
                    <a:pt x="410990" y="279655"/>
                    <a:pt x="421822" y="283041"/>
                    <a:pt x="430016" y="289814"/>
                  </a:cubicBezTo>
                  <a:cubicBezTo>
                    <a:pt x="445180" y="302324"/>
                    <a:pt x="447535" y="313330"/>
                    <a:pt x="448382" y="316058"/>
                  </a:cubicBezTo>
                  <a:lnTo>
                    <a:pt x="481630" y="424515"/>
                  </a:lnTo>
                  <a:cubicBezTo>
                    <a:pt x="482855" y="428371"/>
                    <a:pt x="483608" y="432416"/>
                    <a:pt x="483891" y="436461"/>
                  </a:cubicBezTo>
                  <a:cubicBezTo>
                    <a:pt x="484644" y="448595"/>
                    <a:pt x="481159" y="460730"/>
                    <a:pt x="473718" y="470700"/>
                  </a:cubicBezTo>
                  <a:cubicBezTo>
                    <a:pt x="466372" y="480671"/>
                    <a:pt x="455823" y="487538"/>
                    <a:pt x="443956" y="490360"/>
                  </a:cubicBezTo>
                  <a:cubicBezTo>
                    <a:pt x="440000" y="491301"/>
                    <a:pt x="435950" y="491771"/>
                    <a:pt x="431805" y="491771"/>
                  </a:cubicBezTo>
                  <a:lnTo>
                    <a:pt x="325375" y="491771"/>
                  </a:lnTo>
                  <a:lnTo>
                    <a:pt x="337430" y="415296"/>
                  </a:lnTo>
                  <a:cubicBezTo>
                    <a:pt x="338749" y="406454"/>
                    <a:pt x="337807" y="397424"/>
                    <a:pt x="334605" y="389052"/>
                  </a:cubicBezTo>
                  <a:lnTo>
                    <a:pt x="323962" y="360927"/>
                  </a:lnTo>
                  <a:lnTo>
                    <a:pt x="337430" y="347476"/>
                  </a:lnTo>
                  <a:lnTo>
                    <a:pt x="307196" y="317281"/>
                  </a:lnTo>
                  <a:lnTo>
                    <a:pt x="276868" y="347476"/>
                  </a:lnTo>
                  <a:lnTo>
                    <a:pt x="290337" y="360927"/>
                  </a:lnTo>
                  <a:lnTo>
                    <a:pt x="279694" y="389052"/>
                  </a:lnTo>
                  <a:cubicBezTo>
                    <a:pt x="276586" y="397424"/>
                    <a:pt x="275644" y="406454"/>
                    <a:pt x="276963" y="415296"/>
                  </a:cubicBezTo>
                  <a:lnTo>
                    <a:pt x="288736" y="491771"/>
                  </a:lnTo>
                  <a:lnTo>
                    <a:pt x="182493" y="491771"/>
                  </a:lnTo>
                  <a:cubicBezTo>
                    <a:pt x="178443" y="491771"/>
                    <a:pt x="174299" y="491301"/>
                    <a:pt x="170437" y="490360"/>
                  </a:cubicBezTo>
                  <a:cubicBezTo>
                    <a:pt x="158570" y="487538"/>
                    <a:pt x="148021" y="480671"/>
                    <a:pt x="140675" y="470700"/>
                  </a:cubicBezTo>
                  <a:cubicBezTo>
                    <a:pt x="130785" y="457343"/>
                    <a:pt x="127865" y="440223"/>
                    <a:pt x="132669" y="424515"/>
                  </a:cubicBezTo>
                  <a:lnTo>
                    <a:pt x="166011" y="316058"/>
                  </a:lnTo>
                  <a:cubicBezTo>
                    <a:pt x="166858" y="313330"/>
                    <a:pt x="170908" y="300631"/>
                    <a:pt x="184377" y="289814"/>
                  </a:cubicBezTo>
                  <a:cubicBezTo>
                    <a:pt x="192666" y="283229"/>
                    <a:pt x="203403" y="279655"/>
                    <a:pt x="214517" y="279373"/>
                  </a:cubicBezTo>
                  <a:lnTo>
                    <a:pt x="214517" y="279279"/>
                  </a:lnTo>
                  <a:cubicBezTo>
                    <a:pt x="214140" y="273447"/>
                    <a:pt x="211880" y="260654"/>
                    <a:pt x="229022" y="249648"/>
                  </a:cubicBezTo>
                  <a:cubicBezTo>
                    <a:pt x="233731" y="246638"/>
                    <a:pt x="247765" y="237326"/>
                    <a:pt x="247765" y="237326"/>
                  </a:cubicBezTo>
                  <a:cubicBezTo>
                    <a:pt x="251061" y="235162"/>
                    <a:pt x="254923" y="234033"/>
                    <a:pt x="258879" y="234033"/>
                  </a:cubicBezTo>
                  <a:cubicBezTo>
                    <a:pt x="261328" y="234033"/>
                    <a:pt x="263494" y="234786"/>
                    <a:pt x="265754" y="235538"/>
                  </a:cubicBezTo>
                  <a:cubicBezTo>
                    <a:pt x="266790" y="236009"/>
                    <a:pt x="267826" y="236385"/>
                    <a:pt x="268768" y="236855"/>
                  </a:cubicBezTo>
                  <a:lnTo>
                    <a:pt x="269239" y="234598"/>
                  </a:lnTo>
                  <a:cubicBezTo>
                    <a:pt x="264436" y="231211"/>
                    <a:pt x="259726" y="227261"/>
                    <a:pt x="255205" y="222934"/>
                  </a:cubicBezTo>
                  <a:cubicBezTo>
                    <a:pt x="254923" y="222651"/>
                    <a:pt x="254735" y="222463"/>
                    <a:pt x="254546" y="222275"/>
                  </a:cubicBezTo>
                  <a:cubicBezTo>
                    <a:pt x="250025" y="217948"/>
                    <a:pt x="245693" y="213057"/>
                    <a:pt x="241548" y="207789"/>
                  </a:cubicBezTo>
                  <a:cubicBezTo>
                    <a:pt x="241454" y="207601"/>
                    <a:pt x="241266" y="207413"/>
                    <a:pt x="241077" y="207225"/>
                  </a:cubicBezTo>
                  <a:cubicBezTo>
                    <a:pt x="236933" y="201769"/>
                    <a:pt x="233072" y="196031"/>
                    <a:pt x="229681" y="189823"/>
                  </a:cubicBezTo>
                  <a:cubicBezTo>
                    <a:pt x="229587" y="189729"/>
                    <a:pt x="229587" y="189635"/>
                    <a:pt x="229493" y="189635"/>
                  </a:cubicBezTo>
                  <a:cubicBezTo>
                    <a:pt x="226008" y="183332"/>
                    <a:pt x="222899" y="176654"/>
                    <a:pt x="220356" y="169787"/>
                  </a:cubicBezTo>
                  <a:cubicBezTo>
                    <a:pt x="214140" y="168658"/>
                    <a:pt x="208301" y="165084"/>
                    <a:pt x="203497" y="159910"/>
                  </a:cubicBezTo>
                  <a:cubicBezTo>
                    <a:pt x="203309" y="159722"/>
                    <a:pt x="203214" y="159628"/>
                    <a:pt x="203120" y="159534"/>
                  </a:cubicBezTo>
                  <a:cubicBezTo>
                    <a:pt x="200860" y="157088"/>
                    <a:pt x="198976" y="154172"/>
                    <a:pt x="197281" y="151068"/>
                  </a:cubicBezTo>
                  <a:cubicBezTo>
                    <a:pt x="196998" y="150504"/>
                    <a:pt x="196716" y="149939"/>
                    <a:pt x="196433" y="149281"/>
                  </a:cubicBezTo>
                  <a:cubicBezTo>
                    <a:pt x="194832" y="146083"/>
                    <a:pt x="193513" y="142602"/>
                    <a:pt x="192666" y="138840"/>
                  </a:cubicBezTo>
                  <a:cubicBezTo>
                    <a:pt x="188145" y="118428"/>
                    <a:pt x="197092" y="99050"/>
                    <a:pt x="212727" y="95476"/>
                  </a:cubicBezTo>
                  <a:lnTo>
                    <a:pt x="212727" y="85787"/>
                  </a:lnTo>
                  <a:cubicBezTo>
                    <a:pt x="212727" y="38378"/>
                    <a:pt x="251155" y="0"/>
                    <a:pt x="298626" y="0"/>
                  </a:cubicBezTo>
                  <a:close/>
                </a:path>
              </a:pathLst>
            </a:custGeom>
            <a:solidFill>
              <a:sysClr val="window" lastClr="FFFFFF"/>
            </a:solidFill>
            <a:ln>
              <a:noFill/>
            </a:ln>
          </p:spPr>
          <p:txBody>
            <a:bodyPr anchor="ct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defTabSz="685783">
                <a:defRPr/>
              </a:pPr>
              <a:endParaRPr sz="1350">
                <a:solidFill>
                  <a:prstClr val="black"/>
                </a:solidFill>
                <a:latin typeface="微软雅黑" panose="020B0503020204020204" pitchFamily="34" charset="-122"/>
                <a:ea typeface="微软雅黑" panose="020B0503020204020204" pitchFamily="34" charset="-122"/>
              </a:endParaRPr>
            </a:p>
          </p:txBody>
        </p:sp>
        <p:sp>
          <p:nvSpPr>
            <p:cNvPr id="66" name="iṣḻiḓê">
              <a:extLst>
                <a:ext uri="{FF2B5EF4-FFF2-40B4-BE49-F238E27FC236}">
                  <a16:creationId xmlns:a16="http://schemas.microsoft.com/office/drawing/2014/main" id="{CC6CD60C-DC37-4F05-A9B7-0DA2A24C3629}"/>
                </a:ext>
              </a:extLst>
            </p:cNvPr>
            <p:cNvSpPr/>
            <p:nvPr/>
          </p:nvSpPr>
          <p:spPr>
            <a:xfrm>
              <a:off x="5315475" y="1412776"/>
              <a:ext cx="1585634" cy="646331"/>
            </a:xfrm>
            <a:prstGeom prst="rect">
              <a:avLst/>
            </a:prstGeom>
          </p:spPr>
          <p:txBody>
            <a:bodyPr wrap="none">
              <a:normAutofit fontScale="92500" lnSpcReduction="10000"/>
            </a:bodyPr>
            <a:lstStyle/>
            <a:p>
              <a:pPr algn="ctr" defTabSz="342900">
                <a:defRPr/>
              </a:pPr>
              <a:r>
                <a:rPr lang="en-US" altLang="zh-CN" sz="2700" b="1" kern="0" dirty="0">
                  <a:solidFill>
                    <a:srgbClr val="262626"/>
                  </a:solidFill>
                  <a:latin typeface="微软雅黑" panose="020B0503020204020204" pitchFamily="34" charset="-122"/>
                  <a:ea typeface="微软雅黑" panose="020B0503020204020204" pitchFamily="34" charset="-122"/>
                </a:rPr>
                <a:t>2017</a:t>
              </a:r>
            </a:p>
          </p:txBody>
        </p:sp>
      </p:grpSp>
    </p:spTree>
    <p:extLst>
      <p:ext uri="{BB962C8B-B14F-4D97-AF65-F5344CB8AC3E}">
        <p14:creationId xmlns:p14="http://schemas.microsoft.com/office/powerpoint/2010/main" val="1574269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8D7FFA8-FEE5-4403-BA19-28ECD72F2CDC}"/>
              </a:ext>
            </a:extLst>
          </p:cNvPr>
          <p:cNvSpPr/>
          <p:nvPr/>
        </p:nvSpPr>
        <p:spPr>
          <a:xfrm>
            <a:off x="0" y="0"/>
            <a:ext cx="12192000" cy="3429000"/>
          </a:xfrm>
          <a:prstGeom prst="rect">
            <a:avLst/>
          </a:prstGeom>
          <a:solidFill>
            <a:srgbClr val="60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 name="圆角矩形 11">
            <a:extLst>
              <a:ext uri="{FF2B5EF4-FFF2-40B4-BE49-F238E27FC236}">
                <a16:creationId xmlns:a16="http://schemas.microsoft.com/office/drawing/2014/main" id="{D035290B-66E1-46CC-B517-63333699C529}"/>
              </a:ext>
            </a:extLst>
          </p:cNvPr>
          <p:cNvSpPr/>
          <p:nvPr/>
        </p:nvSpPr>
        <p:spPr>
          <a:xfrm>
            <a:off x="658813" y="549275"/>
            <a:ext cx="10837862" cy="5759450"/>
          </a:xfrm>
          <a:prstGeom prst="roundRect">
            <a:avLst>
              <a:gd name="adj" fmla="val 934"/>
            </a:avLst>
          </a:prstGeom>
          <a:solidFill>
            <a:schemeClr val="bg1"/>
          </a:solidFill>
          <a:ln>
            <a:noFill/>
          </a:ln>
          <a:effectLst>
            <a:outerShdw blurRad="190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思源黑体 CN Light"/>
              <a:ea typeface="思源黑体 CN Light"/>
              <a:cs typeface="+mn-cs"/>
            </a:endParaRPr>
          </a:p>
        </p:txBody>
      </p:sp>
      <p:cxnSp>
        <p:nvCxnSpPr>
          <p:cNvPr id="15" name="直接连接符 14">
            <a:extLst>
              <a:ext uri="{FF2B5EF4-FFF2-40B4-BE49-F238E27FC236}">
                <a16:creationId xmlns:a16="http://schemas.microsoft.com/office/drawing/2014/main" id="{5A4C4169-C04E-45EC-A864-C80417A96D6D}"/>
              </a:ext>
            </a:extLst>
          </p:cNvPr>
          <p:cNvCxnSpPr/>
          <p:nvPr/>
        </p:nvCxnSpPr>
        <p:spPr>
          <a:xfrm>
            <a:off x="5816226" y="5985510"/>
            <a:ext cx="559549" cy="0"/>
          </a:xfrm>
          <a:prstGeom prst="line">
            <a:avLst/>
          </a:prstGeom>
          <a:ln w="25400">
            <a:solidFill>
              <a:srgbClr val="600808"/>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23AA099F-DA0D-4724-AC07-CCF7966767F3}"/>
              </a:ext>
            </a:extLst>
          </p:cNvPr>
          <p:cNvSpPr txBox="1"/>
          <p:nvPr/>
        </p:nvSpPr>
        <p:spPr>
          <a:xfrm>
            <a:off x="4773386" y="899242"/>
            <a:ext cx="2645229" cy="461665"/>
          </a:xfrm>
          <a:prstGeom prst="rect">
            <a:avLst/>
          </a:prstGeom>
          <a:noFill/>
        </p:spPr>
        <p:txBody>
          <a:bodyPr wrap="square" rtlCol="0">
            <a:spAutoFit/>
          </a:bodyPr>
          <a:lstStyle/>
          <a:p>
            <a:pPr lvl="0" algn="ctr">
              <a:defRPr/>
            </a:pPr>
            <a:r>
              <a:rPr lang="zh-CN" altLang="en-US" sz="2400" b="1" spc="800" dirty="0">
                <a:solidFill>
                  <a:srgbClr val="600808"/>
                </a:solidFill>
                <a:effectLst>
                  <a:outerShdw blurRad="38100" dist="38100" dir="2700000" algn="tl">
                    <a:srgbClr val="000000">
                      <a:alpha val="7000"/>
                    </a:srgbClr>
                  </a:outerShdw>
                </a:effectLst>
                <a:latin typeface="思源黑体 CN Heavy"/>
                <a:ea typeface="思源黑体 CN Heavy"/>
              </a:rPr>
              <a:t>输入标题文字</a:t>
            </a:r>
            <a:endParaRPr kumimoji="0" lang="zh-CN" altLang="en-US" sz="2400" b="1" i="0" u="none" strike="noStrike" kern="1200" cap="none" spc="800" normalizeH="0" baseline="0" noProof="0" dirty="0">
              <a:ln>
                <a:noFill/>
              </a:ln>
              <a:solidFill>
                <a:srgbClr val="600808"/>
              </a:solidFill>
              <a:effectLst>
                <a:outerShdw blurRad="38100" dist="38100" dir="2700000" algn="tl">
                  <a:srgbClr val="000000">
                    <a:alpha val="7000"/>
                  </a:srgbClr>
                </a:outerShdw>
              </a:effectLst>
              <a:uLnTx/>
              <a:uFillTx/>
              <a:latin typeface="思源黑体 CN Heavy"/>
              <a:ea typeface="思源黑体 CN Heavy"/>
              <a:cs typeface="+mn-cs"/>
            </a:endParaRPr>
          </a:p>
        </p:txBody>
      </p:sp>
      <p:cxnSp>
        <p:nvCxnSpPr>
          <p:cNvPr id="48" name="直接连接符 47">
            <a:extLst>
              <a:ext uri="{FF2B5EF4-FFF2-40B4-BE49-F238E27FC236}">
                <a16:creationId xmlns:a16="http://schemas.microsoft.com/office/drawing/2014/main" id="{9BB4C10B-0331-4542-96F5-B187153EEB0A}"/>
              </a:ext>
            </a:extLst>
          </p:cNvPr>
          <p:cNvCxnSpPr>
            <a:cxnSpLocks/>
          </p:cNvCxnSpPr>
          <p:nvPr/>
        </p:nvCxnSpPr>
        <p:spPr>
          <a:xfrm flipH="1">
            <a:off x="481517" y="396696"/>
            <a:ext cx="748673" cy="1687519"/>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63A83AE1-10E2-45A1-90E0-DFA9064D063E}"/>
              </a:ext>
            </a:extLst>
          </p:cNvPr>
          <p:cNvCxnSpPr>
            <a:cxnSpLocks/>
          </p:cNvCxnSpPr>
          <p:nvPr/>
        </p:nvCxnSpPr>
        <p:spPr>
          <a:xfrm flipH="1">
            <a:off x="225215" y="1092002"/>
            <a:ext cx="981075" cy="2211353"/>
          </a:xfrm>
          <a:prstGeom prst="line">
            <a:avLst/>
          </a:prstGeom>
          <a:ln>
            <a:solidFill>
              <a:srgbClr val="600808"/>
            </a:solidFill>
          </a:ln>
        </p:spPr>
        <p:style>
          <a:lnRef idx="1">
            <a:schemeClr val="accent1"/>
          </a:lnRef>
          <a:fillRef idx="0">
            <a:schemeClr val="accent1"/>
          </a:fillRef>
          <a:effectRef idx="0">
            <a:schemeClr val="accent1"/>
          </a:effectRef>
          <a:fontRef idx="minor">
            <a:schemeClr val="tx1"/>
          </a:fontRef>
        </p:style>
      </p:cxnSp>
      <p:sp>
        <p:nvSpPr>
          <p:cNvPr id="50" name="椭圆 49">
            <a:extLst>
              <a:ext uri="{FF2B5EF4-FFF2-40B4-BE49-F238E27FC236}">
                <a16:creationId xmlns:a16="http://schemas.microsoft.com/office/drawing/2014/main" id="{CEA97BD1-5B1E-411D-A403-BE6CFB0E2B16}"/>
              </a:ext>
            </a:extLst>
          </p:cNvPr>
          <p:cNvSpPr/>
          <p:nvPr/>
        </p:nvSpPr>
        <p:spPr>
          <a:xfrm>
            <a:off x="-68885" y="4787907"/>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1" name="椭圆 50">
            <a:extLst>
              <a:ext uri="{FF2B5EF4-FFF2-40B4-BE49-F238E27FC236}">
                <a16:creationId xmlns:a16="http://schemas.microsoft.com/office/drawing/2014/main" id="{2618359B-7FC1-49FA-886D-88F861BF0072}"/>
              </a:ext>
            </a:extLst>
          </p:cNvPr>
          <p:cNvSpPr/>
          <p:nvPr/>
        </p:nvSpPr>
        <p:spPr>
          <a:xfrm>
            <a:off x="-1243280" y="430813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2" name="椭圆 51">
            <a:extLst>
              <a:ext uri="{FF2B5EF4-FFF2-40B4-BE49-F238E27FC236}">
                <a16:creationId xmlns:a16="http://schemas.microsoft.com/office/drawing/2014/main" id="{E4FC0FB4-E583-462B-9C84-009A72121069}"/>
              </a:ext>
            </a:extLst>
          </p:cNvPr>
          <p:cNvSpPr/>
          <p:nvPr/>
        </p:nvSpPr>
        <p:spPr>
          <a:xfrm>
            <a:off x="9720489" y="-1547476"/>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53" name="椭圆 52">
            <a:extLst>
              <a:ext uri="{FF2B5EF4-FFF2-40B4-BE49-F238E27FC236}">
                <a16:creationId xmlns:a16="http://schemas.microsoft.com/office/drawing/2014/main" id="{8E7AF899-875C-48A6-B24E-55AF83F2F12A}"/>
              </a:ext>
            </a:extLst>
          </p:cNvPr>
          <p:cNvSpPr/>
          <p:nvPr/>
        </p:nvSpPr>
        <p:spPr>
          <a:xfrm>
            <a:off x="8742136" y="-2012924"/>
            <a:ext cx="3984172" cy="3984172"/>
          </a:xfrm>
          <a:prstGeom prst="ellipse">
            <a:avLst/>
          </a:prstGeom>
          <a:noFill/>
          <a:ln w="19050">
            <a:solidFill>
              <a:srgbClr val="600808">
                <a:alpha val="1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思源黑体 CN Light"/>
              <a:ea typeface="思源黑体 CN Light"/>
              <a:cs typeface="+mn-cs"/>
            </a:endParaRPr>
          </a:p>
        </p:txBody>
      </p:sp>
      <p:sp>
        <p:nvSpPr>
          <p:cNvPr id="33" name="右箭头 3">
            <a:extLst>
              <a:ext uri="{FF2B5EF4-FFF2-40B4-BE49-F238E27FC236}">
                <a16:creationId xmlns:a16="http://schemas.microsoft.com/office/drawing/2014/main" id="{61E7D2C9-C694-445D-A36D-0CB3CDA5DC70}"/>
              </a:ext>
            </a:extLst>
          </p:cNvPr>
          <p:cNvSpPr/>
          <p:nvPr/>
        </p:nvSpPr>
        <p:spPr>
          <a:xfrm>
            <a:off x="1974000" y="3462551"/>
            <a:ext cx="8244000" cy="180000"/>
          </a:xfrm>
          <a:prstGeom prst="rightArrow">
            <a:avLst>
              <a:gd name="adj1" fmla="val 45974"/>
              <a:gd name="adj2" fmla="val 69815"/>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grpSp>
        <p:nvGrpSpPr>
          <p:cNvPr id="34" name="组合 33">
            <a:extLst>
              <a:ext uri="{FF2B5EF4-FFF2-40B4-BE49-F238E27FC236}">
                <a16:creationId xmlns:a16="http://schemas.microsoft.com/office/drawing/2014/main" id="{2B866474-9A3B-4DB9-828B-9EECA193D06A}"/>
              </a:ext>
            </a:extLst>
          </p:cNvPr>
          <p:cNvGrpSpPr/>
          <p:nvPr/>
        </p:nvGrpSpPr>
        <p:grpSpPr>
          <a:xfrm>
            <a:off x="2299132" y="2191762"/>
            <a:ext cx="1761509" cy="1320969"/>
            <a:chOff x="1298163" y="1322669"/>
            <a:chExt cx="1761509" cy="1320969"/>
          </a:xfrm>
        </p:grpSpPr>
        <p:grpSp>
          <p:nvGrpSpPr>
            <p:cNvPr id="35" name="组合 34">
              <a:extLst>
                <a:ext uri="{FF2B5EF4-FFF2-40B4-BE49-F238E27FC236}">
                  <a16:creationId xmlns:a16="http://schemas.microsoft.com/office/drawing/2014/main" id="{4E139E13-57F5-4A15-943F-302CB8995D85}"/>
                </a:ext>
              </a:extLst>
            </p:cNvPr>
            <p:cNvGrpSpPr/>
            <p:nvPr/>
          </p:nvGrpSpPr>
          <p:grpSpPr>
            <a:xfrm>
              <a:off x="1298163" y="1322669"/>
              <a:ext cx="1761509" cy="1320969"/>
              <a:chOff x="1298163" y="1322669"/>
              <a:chExt cx="1761509" cy="1320969"/>
            </a:xfrm>
          </p:grpSpPr>
          <p:grpSp>
            <p:nvGrpSpPr>
              <p:cNvPr id="39" name="组合 38">
                <a:extLst>
                  <a:ext uri="{FF2B5EF4-FFF2-40B4-BE49-F238E27FC236}">
                    <a16:creationId xmlns:a16="http://schemas.microsoft.com/office/drawing/2014/main" id="{77C9FB1B-6458-4AC3-AE5A-7C8E85CF1AEA}"/>
                  </a:ext>
                </a:extLst>
              </p:cNvPr>
              <p:cNvGrpSpPr/>
              <p:nvPr/>
            </p:nvGrpSpPr>
            <p:grpSpPr>
              <a:xfrm>
                <a:off x="1298163" y="1322669"/>
                <a:ext cx="1761509" cy="1320969"/>
                <a:chOff x="1298163" y="1322669"/>
                <a:chExt cx="1761509" cy="1320969"/>
              </a:xfrm>
            </p:grpSpPr>
            <p:sp>
              <p:nvSpPr>
                <p:cNvPr id="41" name="矩形 40">
                  <a:extLst>
                    <a:ext uri="{FF2B5EF4-FFF2-40B4-BE49-F238E27FC236}">
                      <a16:creationId xmlns:a16="http://schemas.microsoft.com/office/drawing/2014/main" id="{ECCE2579-5FDC-4208-A2A4-CBDBB1B209C5}"/>
                    </a:ext>
                  </a:extLst>
                </p:cNvPr>
                <p:cNvSpPr/>
                <p:nvPr/>
              </p:nvSpPr>
              <p:spPr>
                <a:xfrm>
                  <a:off x="1619672" y="1563638"/>
                  <a:ext cx="1440000" cy="1080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42" name="矩形 41">
                  <a:extLst>
                    <a:ext uri="{FF2B5EF4-FFF2-40B4-BE49-F238E27FC236}">
                      <a16:creationId xmlns:a16="http://schemas.microsoft.com/office/drawing/2014/main" id="{8318FDDE-4A10-4567-9C3E-BD384883E181}"/>
                    </a:ext>
                  </a:extLst>
                </p:cNvPr>
                <p:cNvSpPr/>
                <p:nvPr/>
              </p:nvSpPr>
              <p:spPr>
                <a:xfrm>
                  <a:off x="1619672" y="1563638"/>
                  <a:ext cx="1440000" cy="180000"/>
                </a:xfrm>
                <a:prstGeom prst="rect">
                  <a:avLst/>
                </a:prstGeom>
                <a:solidFill>
                  <a:srgbClr val="5F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43" name="椭圆 42">
                  <a:extLst>
                    <a:ext uri="{FF2B5EF4-FFF2-40B4-BE49-F238E27FC236}">
                      <a16:creationId xmlns:a16="http://schemas.microsoft.com/office/drawing/2014/main" id="{9A2B5AF8-1093-40F3-8DBC-568088E2B7FF}"/>
                    </a:ext>
                  </a:extLst>
                </p:cNvPr>
                <p:cNvSpPr/>
                <p:nvPr/>
              </p:nvSpPr>
              <p:spPr>
                <a:xfrm>
                  <a:off x="1298163" y="1322669"/>
                  <a:ext cx="648000" cy="648000"/>
                </a:xfrm>
                <a:prstGeom prst="ellipse">
                  <a:avLst/>
                </a:prstGeom>
                <a:solidFill>
                  <a:srgbClr val="5F0808"/>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grpSp>
          <p:sp>
            <p:nvSpPr>
              <p:cNvPr id="40" name="TextBox 8">
                <a:extLst>
                  <a:ext uri="{FF2B5EF4-FFF2-40B4-BE49-F238E27FC236}">
                    <a16:creationId xmlns:a16="http://schemas.microsoft.com/office/drawing/2014/main" id="{F1A8229A-01D7-491E-8867-079064B1BADD}"/>
                  </a:ext>
                </a:extLst>
              </p:cNvPr>
              <p:cNvSpPr txBox="1"/>
              <p:nvPr/>
            </p:nvSpPr>
            <p:spPr>
              <a:xfrm>
                <a:off x="1424832" y="1385059"/>
                <a:ext cx="394660" cy="523220"/>
              </a:xfrm>
              <a:prstGeom prst="rect">
                <a:avLst/>
              </a:prstGeom>
              <a:noFill/>
            </p:spPr>
            <p:txBody>
              <a:bodyPr wrap="non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36" name="矩形 35">
              <a:extLst>
                <a:ext uri="{FF2B5EF4-FFF2-40B4-BE49-F238E27FC236}">
                  <a16:creationId xmlns:a16="http://schemas.microsoft.com/office/drawing/2014/main" id="{3A24181C-E425-47B8-8257-4D99B8B4BE63}"/>
                </a:ext>
              </a:extLst>
            </p:cNvPr>
            <p:cNvSpPr/>
            <p:nvPr/>
          </p:nvSpPr>
          <p:spPr>
            <a:xfrm>
              <a:off x="1709672" y="1857838"/>
              <a:ext cx="1260000" cy="613694"/>
            </a:xfrm>
            <a:prstGeom prst="rect">
              <a:avLst/>
            </a:prstGeom>
          </p:spPr>
          <p:txBody>
            <a:bodyPr wrap="square">
              <a:spAutoFit/>
            </a:bodyPr>
            <a:lstStyle/>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请在此处</a:t>
              </a:r>
              <a:endParaRPr lang="en-US" altLang="zh-CN" sz="1200" dirty="0">
                <a:solidFill>
                  <a:schemeClr val="bg1"/>
                </a:solidFill>
                <a:latin typeface="微软雅黑" panose="020B0503020204020204" pitchFamily="34" charset="-122"/>
                <a:ea typeface="微软雅黑" panose="020B0503020204020204" pitchFamily="34" charset="-122"/>
              </a:endParaRPr>
            </a:p>
            <a:p>
              <a:pPr algn="ctr">
                <a:lnSpc>
                  <a:spcPct val="150000"/>
                </a:lnSpc>
              </a:pPr>
              <a:r>
                <a:rPr lang="zh-CN" altLang="en-US" sz="1200" dirty="0">
                  <a:solidFill>
                    <a:schemeClr val="bg1"/>
                  </a:solidFill>
                  <a:latin typeface="微软雅黑" panose="020B0503020204020204" pitchFamily="34" charset="-122"/>
                  <a:ea typeface="微软雅黑" panose="020B0503020204020204" pitchFamily="34" charset="-122"/>
                </a:rPr>
                <a:t>添加关键字</a:t>
              </a:r>
            </a:p>
          </p:txBody>
        </p:sp>
      </p:grpSp>
      <p:grpSp>
        <p:nvGrpSpPr>
          <p:cNvPr id="44" name="组合 43">
            <a:extLst>
              <a:ext uri="{FF2B5EF4-FFF2-40B4-BE49-F238E27FC236}">
                <a16:creationId xmlns:a16="http://schemas.microsoft.com/office/drawing/2014/main" id="{9B4AC3F8-31D8-4FA5-9C1F-7E5856228F7E}"/>
              </a:ext>
            </a:extLst>
          </p:cNvPr>
          <p:cNvGrpSpPr/>
          <p:nvPr/>
        </p:nvGrpSpPr>
        <p:grpSpPr>
          <a:xfrm>
            <a:off x="7780813" y="2191762"/>
            <a:ext cx="1761509" cy="1320969"/>
            <a:chOff x="1298163" y="1322669"/>
            <a:chExt cx="1761509" cy="1320969"/>
          </a:xfrm>
        </p:grpSpPr>
        <p:grpSp>
          <p:nvGrpSpPr>
            <p:cNvPr id="45" name="组合 44">
              <a:extLst>
                <a:ext uri="{FF2B5EF4-FFF2-40B4-BE49-F238E27FC236}">
                  <a16:creationId xmlns:a16="http://schemas.microsoft.com/office/drawing/2014/main" id="{9D33259B-5FCF-4405-A0AF-DE4E2A8D7B18}"/>
                </a:ext>
              </a:extLst>
            </p:cNvPr>
            <p:cNvGrpSpPr/>
            <p:nvPr/>
          </p:nvGrpSpPr>
          <p:grpSpPr>
            <a:xfrm>
              <a:off x="1298163" y="1322669"/>
              <a:ext cx="1761509" cy="1320969"/>
              <a:chOff x="1298163" y="1322669"/>
              <a:chExt cx="1761509" cy="1320969"/>
            </a:xfrm>
          </p:grpSpPr>
          <p:grpSp>
            <p:nvGrpSpPr>
              <p:cNvPr id="47" name="组合 46">
                <a:extLst>
                  <a:ext uri="{FF2B5EF4-FFF2-40B4-BE49-F238E27FC236}">
                    <a16:creationId xmlns:a16="http://schemas.microsoft.com/office/drawing/2014/main" id="{B3C02771-4D5A-44EF-83CB-B2860860971C}"/>
                  </a:ext>
                </a:extLst>
              </p:cNvPr>
              <p:cNvGrpSpPr/>
              <p:nvPr/>
            </p:nvGrpSpPr>
            <p:grpSpPr>
              <a:xfrm>
                <a:off x="1298163" y="1322669"/>
                <a:ext cx="1761509" cy="1320969"/>
                <a:chOff x="1298163" y="1322669"/>
                <a:chExt cx="1761509" cy="1320969"/>
              </a:xfrm>
            </p:grpSpPr>
            <p:sp>
              <p:nvSpPr>
                <p:cNvPr id="55" name="矩形 54">
                  <a:extLst>
                    <a:ext uri="{FF2B5EF4-FFF2-40B4-BE49-F238E27FC236}">
                      <a16:creationId xmlns:a16="http://schemas.microsoft.com/office/drawing/2014/main" id="{98702081-2F43-456B-8645-AF256D4B1E76}"/>
                    </a:ext>
                  </a:extLst>
                </p:cNvPr>
                <p:cNvSpPr/>
                <p:nvPr/>
              </p:nvSpPr>
              <p:spPr>
                <a:xfrm>
                  <a:off x="1619672" y="1563638"/>
                  <a:ext cx="1440000" cy="1080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56" name="矩形 55">
                  <a:extLst>
                    <a:ext uri="{FF2B5EF4-FFF2-40B4-BE49-F238E27FC236}">
                      <a16:creationId xmlns:a16="http://schemas.microsoft.com/office/drawing/2014/main" id="{0D73B88C-DA59-4265-BC77-D54BEE1C69CA}"/>
                    </a:ext>
                  </a:extLst>
                </p:cNvPr>
                <p:cNvSpPr/>
                <p:nvPr/>
              </p:nvSpPr>
              <p:spPr>
                <a:xfrm>
                  <a:off x="1619672" y="1563638"/>
                  <a:ext cx="1440000" cy="180000"/>
                </a:xfrm>
                <a:prstGeom prst="rect">
                  <a:avLst/>
                </a:prstGeom>
                <a:solidFill>
                  <a:srgbClr val="5F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57" name="椭圆 56">
                  <a:extLst>
                    <a:ext uri="{FF2B5EF4-FFF2-40B4-BE49-F238E27FC236}">
                      <a16:creationId xmlns:a16="http://schemas.microsoft.com/office/drawing/2014/main" id="{7FFB562A-4284-41B4-9C3F-D68F9110EC40}"/>
                    </a:ext>
                  </a:extLst>
                </p:cNvPr>
                <p:cNvSpPr/>
                <p:nvPr/>
              </p:nvSpPr>
              <p:spPr>
                <a:xfrm>
                  <a:off x="1298163" y="1322669"/>
                  <a:ext cx="648000" cy="648000"/>
                </a:xfrm>
                <a:prstGeom prst="ellipse">
                  <a:avLst/>
                </a:prstGeom>
                <a:solidFill>
                  <a:srgbClr val="5F0808"/>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endParaRPr>
                </a:p>
              </p:txBody>
            </p:sp>
          </p:grpSp>
          <p:sp>
            <p:nvSpPr>
              <p:cNvPr id="54" name="TextBox 139">
                <a:extLst>
                  <a:ext uri="{FF2B5EF4-FFF2-40B4-BE49-F238E27FC236}">
                    <a16:creationId xmlns:a16="http://schemas.microsoft.com/office/drawing/2014/main" id="{F4D8A500-EC13-4E01-AA71-14F27BC6CC9A}"/>
                  </a:ext>
                </a:extLst>
              </p:cNvPr>
              <p:cNvSpPr txBox="1"/>
              <p:nvPr/>
            </p:nvSpPr>
            <p:spPr>
              <a:xfrm>
                <a:off x="1424832" y="1385059"/>
                <a:ext cx="394660" cy="523220"/>
              </a:xfrm>
              <a:prstGeom prst="rect">
                <a:avLst/>
              </a:prstGeom>
              <a:noFill/>
            </p:spPr>
            <p:txBody>
              <a:bodyPr wrap="non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3</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46" name="矩形 45">
              <a:extLst>
                <a:ext uri="{FF2B5EF4-FFF2-40B4-BE49-F238E27FC236}">
                  <a16:creationId xmlns:a16="http://schemas.microsoft.com/office/drawing/2014/main" id="{1CB4BB7D-1BEB-4CE4-A267-84BAE71A147B}"/>
                </a:ext>
              </a:extLst>
            </p:cNvPr>
            <p:cNvSpPr/>
            <p:nvPr/>
          </p:nvSpPr>
          <p:spPr>
            <a:xfrm>
              <a:off x="1709672" y="1856346"/>
              <a:ext cx="1260000" cy="613694"/>
            </a:xfrm>
            <a:prstGeom prst="rect">
              <a:avLst/>
            </a:prstGeom>
          </p:spPr>
          <p:txBody>
            <a:bodyPr wrap="square">
              <a:spAutoFit/>
            </a:bodyPr>
            <a:lstStyle/>
            <a:p>
              <a:pPr algn="ctr">
                <a:lnSpc>
                  <a:spcPct val="150000"/>
                </a:lnSpc>
              </a:pPr>
              <a:r>
                <a:rPr lang="zh-CN" altLang="en-US" sz="1200">
                  <a:solidFill>
                    <a:srgbClr val="FFFFFF"/>
                  </a:solidFill>
                  <a:latin typeface="微软雅黑" panose="020B0503020204020204" pitchFamily="34" charset="-122"/>
                  <a:ea typeface="微软雅黑" panose="020B0503020204020204" pitchFamily="34" charset="-122"/>
                </a:rPr>
                <a:t>请在此处</a:t>
              </a:r>
              <a:endParaRPr lang="en-US" altLang="zh-CN" sz="1200">
                <a:solidFill>
                  <a:srgbClr val="FFFFFF"/>
                </a:solidFill>
                <a:latin typeface="微软雅黑" panose="020B0503020204020204" pitchFamily="34" charset="-122"/>
                <a:ea typeface="微软雅黑" panose="020B0503020204020204" pitchFamily="34" charset="-122"/>
              </a:endParaRPr>
            </a:p>
            <a:p>
              <a:pPr algn="ctr">
                <a:lnSpc>
                  <a:spcPct val="150000"/>
                </a:lnSpc>
              </a:pPr>
              <a:r>
                <a:rPr lang="zh-CN" altLang="en-US" sz="1200">
                  <a:solidFill>
                    <a:srgbClr val="FFFFFF"/>
                  </a:solidFill>
                  <a:latin typeface="微软雅黑" panose="020B0503020204020204" pitchFamily="34" charset="-122"/>
                  <a:ea typeface="微软雅黑" panose="020B0503020204020204" pitchFamily="34" charset="-122"/>
                </a:rPr>
                <a:t>添加关键字</a:t>
              </a:r>
              <a:endParaRPr lang="zh-CN" altLang="en-US" sz="1200" dirty="0">
                <a:solidFill>
                  <a:srgbClr val="FFFFFF"/>
                </a:solidFill>
                <a:latin typeface="微软雅黑" panose="020B0503020204020204" pitchFamily="34" charset="-122"/>
                <a:ea typeface="微软雅黑" panose="020B0503020204020204" pitchFamily="34" charset="-122"/>
              </a:endParaRPr>
            </a:p>
          </p:txBody>
        </p:sp>
      </p:grpSp>
      <p:grpSp>
        <p:nvGrpSpPr>
          <p:cNvPr id="58" name="组合 57">
            <a:extLst>
              <a:ext uri="{FF2B5EF4-FFF2-40B4-BE49-F238E27FC236}">
                <a16:creationId xmlns:a16="http://schemas.microsoft.com/office/drawing/2014/main" id="{B8AE1FD7-D28F-4A48-8CBF-76D5939B04DF}"/>
              </a:ext>
            </a:extLst>
          </p:cNvPr>
          <p:cNvGrpSpPr/>
          <p:nvPr/>
        </p:nvGrpSpPr>
        <p:grpSpPr>
          <a:xfrm>
            <a:off x="5039973" y="2191762"/>
            <a:ext cx="1761509" cy="1320969"/>
            <a:chOff x="1298163" y="1322669"/>
            <a:chExt cx="1761509" cy="1320969"/>
          </a:xfrm>
        </p:grpSpPr>
        <p:grpSp>
          <p:nvGrpSpPr>
            <p:cNvPr id="59" name="组合 58">
              <a:extLst>
                <a:ext uri="{FF2B5EF4-FFF2-40B4-BE49-F238E27FC236}">
                  <a16:creationId xmlns:a16="http://schemas.microsoft.com/office/drawing/2014/main" id="{09FDA8E1-DC47-4D99-BAC3-C4EA49EF1779}"/>
                </a:ext>
              </a:extLst>
            </p:cNvPr>
            <p:cNvGrpSpPr/>
            <p:nvPr/>
          </p:nvGrpSpPr>
          <p:grpSpPr>
            <a:xfrm>
              <a:off x="1298163" y="1322669"/>
              <a:ext cx="1761509" cy="1320969"/>
              <a:chOff x="1298163" y="1322669"/>
              <a:chExt cx="1761509" cy="1320969"/>
            </a:xfrm>
          </p:grpSpPr>
          <p:grpSp>
            <p:nvGrpSpPr>
              <p:cNvPr id="61" name="组合 60">
                <a:extLst>
                  <a:ext uri="{FF2B5EF4-FFF2-40B4-BE49-F238E27FC236}">
                    <a16:creationId xmlns:a16="http://schemas.microsoft.com/office/drawing/2014/main" id="{BB115067-5E73-409D-8E8E-E1F96DC21F98}"/>
                  </a:ext>
                </a:extLst>
              </p:cNvPr>
              <p:cNvGrpSpPr/>
              <p:nvPr/>
            </p:nvGrpSpPr>
            <p:grpSpPr>
              <a:xfrm>
                <a:off x="1298163" y="1322669"/>
                <a:ext cx="1761509" cy="1320969"/>
                <a:chOff x="1298163" y="1322669"/>
                <a:chExt cx="1761509" cy="1320969"/>
              </a:xfrm>
            </p:grpSpPr>
            <p:sp>
              <p:nvSpPr>
                <p:cNvPr id="63" name="矩形 62">
                  <a:extLst>
                    <a:ext uri="{FF2B5EF4-FFF2-40B4-BE49-F238E27FC236}">
                      <a16:creationId xmlns:a16="http://schemas.microsoft.com/office/drawing/2014/main" id="{5D5654B2-9BA4-46F8-BA99-38A437CA7F43}"/>
                    </a:ext>
                  </a:extLst>
                </p:cNvPr>
                <p:cNvSpPr/>
                <p:nvPr/>
              </p:nvSpPr>
              <p:spPr>
                <a:xfrm>
                  <a:off x="1619672" y="1563638"/>
                  <a:ext cx="1440000" cy="1080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64" name="矩形 63">
                  <a:extLst>
                    <a:ext uri="{FF2B5EF4-FFF2-40B4-BE49-F238E27FC236}">
                      <a16:creationId xmlns:a16="http://schemas.microsoft.com/office/drawing/2014/main" id="{A95B2F00-E7B4-49CB-95A1-5BB811305C7E}"/>
                    </a:ext>
                  </a:extLst>
                </p:cNvPr>
                <p:cNvSpPr/>
                <p:nvPr/>
              </p:nvSpPr>
              <p:spPr>
                <a:xfrm>
                  <a:off x="1619672" y="1563638"/>
                  <a:ext cx="1440000" cy="180000"/>
                </a:xfrm>
                <a:prstGeom prst="rect">
                  <a:avLst/>
                </a:prstGeom>
                <a:solidFill>
                  <a:srgbClr val="5F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65" name="椭圆 64">
                  <a:extLst>
                    <a:ext uri="{FF2B5EF4-FFF2-40B4-BE49-F238E27FC236}">
                      <a16:creationId xmlns:a16="http://schemas.microsoft.com/office/drawing/2014/main" id="{B6E6FBA6-9A33-4EE3-BE87-82C891CF7FF1}"/>
                    </a:ext>
                  </a:extLst>
                </p:cNvPr>
                <p:cNvSpPr/>
                <p:nvPr/>
              </p:nvSpPr>
              <p:spPr>
                <a:xfrm>
                  <a:off x="1298163" y="1322669"/>
                  <a:ext cx="648000" cy="648000"/>
                </a:xfrm>
                <a:prstGeom prst="ellipse">
                  <a:avLst/>
                </a:prstGeom>
                <a:solidFill>
                  <a:srgbClr val="5F0808"/>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panose="020B0503020204020204" pitchFamily="34" charset="-122"/>
                    <a:ea typeface="微软雅黑" panose="020B0503020204020204" pitchFamily="34" charset="-122"/>
                  </a:endParaRPr>
                </a:p>
              </p:txBody>
            </p:sp>
          </p:grpSp>
          <p:sp>
            <p:nvSpPr>
              <p:cNvPr id="62" name="TextBox 147">
                <a:extLst>
                  <a:ext uri="{FF2B5EF4-FFF2-40B4-BE49-F238E27FC236}">
                    <a16:creationId xmlns:a16="http://schemas.microsoft.com/office/drawing/2014/main" id="{D215A901-5C69-4980-A26F-CE72C08EBDA3}"/>
                  </a:ext>
                </a:extLst>
              </p:cNvPr>
              <p:cNvSpPr txBox="1"/>
              <p:nvPr/>
            </p:nvSpPr>
            <p:spPr>
              <a:xfrm>
                <a:off x="1424832" y="1385059"/>
                <a:ext cx="394660" cy="523220"/>
              </a:xfrm>
              <a:prstGeom prst="rect">
                <a:avLst/>
              </a:prstGeom>
              <a:noFill/>
            </p:spPr>
            <p:txBody>
              <a:bodyPr wrap="non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60" name="矩形 59">
              <a:extLst>
                <a:ext uri="{FF2B5EF4-FFF2-40B4-BE49-F238E27FC236}">
                  <a16:creationId xmlns:a16="http://schemas.microsoft.com/office/drawing/2014/main" id="{F1B461A0-EA53-4505-AED4-312EB3D62C25}"/>
                </a:ext>
              </a:extLst>
            </p:cNvPr>
            <p:cNvSpPr/>
            <p:nvPr/>
          </p:nvSpPr>
          <p:spPr>
            <a:xfrm>
              <a:off x="1709672" y="1856346"/>
              <a:ext cx="1260000" cy="613694"/>
            </a:xfrm>
            <a:prstGeom prst="rect">
              <a:avLst/>
            </a:prstGeom>
          </p:spPr>
          <p:txBody>
            <a:bodyPr wrap="square">
              <a:spAutoFit/>
            </a:bodyPr>
            <a:lstStyle/>
            <a:p>
              <a:pPr algn="ctr">
                <a:lnSpc>
                  <a:spcPct val="150000"/>
                </a:lnSpc>
              </a:pPr>
              <a:r>
                <a:rPr lang="zh-CN" altLang="en-US" sz="1200">
                  <a:solidFill>
                    <a:srgbClr val="FFFFFF"/>
                  </a:solidFill>
                  <a:latin typeface="微软雅黑" panose="020B0503020204020204" pitchFamily="34" charset="-122"/>
                  <a:ea typeface="微软雅黑" panose="020B0503020204020204" pitchFamily="34" charset="-122"/>
                </a:rPr>
                <a:t>请在此处</a:t>
              </a:r>
              <a:endParaRPr lang="en-US" altLang="zh-CN" sz="1200">
                <a:solidFill>
                  <a:srgbClr val="FFFFFF"/>
                </a:solidFill>
                <a:latin typeface="微软雅黑" panose="020B0503020204020204" pitchFamily="34" charset="-122"/>
                <a:ea typeface="微软雅黑" panose="020B0503020204020204" pitchFamily="34" charset="-122"/>
              </a:endParaRPr>
            </a:p>
            <a:p>
              <a:pPr algn="ctr">
                <a:lnSpc>
                  <a:spcPct val="150000"/>
                </a:lnSpc>
              </a:pPr>
              <a:r>
                <a:rPr lang="zh-CN" altLang="en-US" sz="1200">
                  <a:solidFill>
                    <a:srgbClr val="FFFFFF"/>
                  </a:solidFill>
                  <a:latin typeface="微软雅黑" panose="020B0503020204020204" pitchFamily="34" charset="-122"/>
                  <a:ea typeface="微软雅黑" panose="020B0503020204020204" pitchFamily="34" charset="-122"/>
                </a:rPr>
                <a:t>添加关键字</a:t>
              </a:r>
              <a:endParaRPr lang="zh-CN" altLang="en-US" sz="1200" dirty="0">
                <a:solidFill>
                  <a:srgbClr val="FFFFFF"/>
                </a:solidFill>
                <a:latin typeface="微软雅黑" panose="020B0503020204020204" pitchFamily="34" charset="-122"/>
                <a:ea typeface="微软雅黑" panose="020B0503020204020204" pitchFamily="34" charset="-122"/>
              </a:endParaRPr>
            </a:p>
          </p:txBody>
        </p:sp>
      </p:grpSp>
      <p:sp>
        <p:nvSpPr>
          <p:cNvPr id="66" name="TextBox 36">
            <a:extLst>
              <a:ext uri="{FF2B5EF4-FFF2-40B4-BE49-F238E27FC236}">
                <a16:creationId xmlns:a16="http://schemas.microsoft.com/office/drawing/2014/main" id="{41FAEC7B-5BA6-4D52-ACB2-6EFF7B2AD47B}"/>
              </a:ext>
            </a:extLst>
          </p:cNvPr>
          <p:cNvSpPr txBox="1"/>
          <p:nvPr/>
        </p:nvSpPr>
        <p:spPr>
          <a:xfrm>
            <a:off x="2620639" y="3749711"/>
            <a:ext cx="1855776" cy="477888"/>
          </a:xfrm>
          <a:prstGeom prst="rect">
            <a:avLst/>
          </a:prstGeom>
          <a:noFill/>
        </p:spPr>
        <p:txBody>
          <a:bodyPr wrap="square" lIns="0" rtlCol="0">
            <a:spAutoFit/>
          </a:bodyPr>
          <a:lstStyle/>
          <a:p>
            <a:pPr>
              <a:lnSpc>
                <a:spcPct val="125000"/>
              </a:lnSpc>
            </a:pPr>
            <a:r>
              <a:rPr lang="zh-CN" altLang="en-US" sz="1050" dirty="0">
                <a:latin typeface="微软雅黑" panose="020B0503020204020204" pitchFamily="34" charset="-122"/>
                <a:ea typeface="微软雅黑" panose="020B0503020204020204" pitchFamily="34" charset="-122"/>
              </a:rPr>
              <a:t>您的内容打在这里，在此框中选择粘贴，并选择只保留文字。</a:t>
            </a:r>
            <a:endParaRPr lang="en-US" altLang="zh-CN" sz="1050" dirty="0">
              <a:latin typeface="微软雅黑" panose="020B0503020204020204" pitchFamily="34" charset="-122"/>
              <a:ea typeface="微软雅黑" panose="020B0503020204020204" pitchFamily="34" charset="-122"/>
            </a:endParaRPr>
          </a:p>
        </p:txBody>
      </p:sp>
      <p:sp>
        <p:nvSpPr>
          <p:cNvPr id="67" name="TextBox 36">
            <a:extLst>
              <a:ext uri="{FF2B5EF4-FFF2-40B4-BE49-F238E27FC236}">
                <a16:creationId xmlns:a16="http://schemas.microsoft.com/office/drawing/2014/main" id="{6F567D32-0B05-4A05-89EF-D9EFDF1927CA}"/>
              </a:ext>
            </a:extLst>
          </p:cNvPr>
          <p:cNvSpPr txBox="1"/>
          <p:nvPr/>
        </p:nvSpPr>
        <p:spPr>
          <a:xfrm>
            <a:off x="5361480" y="3749711"/>
            <a:ext cx="1855776" cy="477888"/>
          </a:xfrm>
          <a:prstGeom prst="rect">
            <a:avLst/>
          </a:prstGeom>
          <a:noFill/>
        </p:spPr>
        <p:txBody>
          <a:bodyPr wrap="square" lIns="0" rtlCol="0">
            <a:spAutoFit/>
          </a:bodyPr>
          <a:lstStyle/>
          <a:p>
            <a:pPr>
              <a:lnSpc>
                <a:spcPct val="125000"/>
              </a:lnSpc>
            </a:pPr>
            <a:r>
              <a:rPr lang="zh-CN" altLang="en-US" sz="1050" dirty="0">
                <a:latin typeface="微软雅黑" panose="020B0503020204020204" pitchFamily="34" charset="-122"/>
                <a:ea typeface="微软雅黑" panose="020B0503020204020204" pitchFamily="34" charset="-122"/>
              </a:rPr>
              <a:t>您的内容打在这里，在此框中选择粘贴，并选择只保留文字。</a:t>
            </a:r>
            <a:endParaRPr lang="en-US" altLang="zh-CN" sz="1050" dirty="0">
              <a:latin typeface="微软雅黑" panose="020B0503020204020204" pitchFamily="34" charset="-122"/>
              <a:ea typeface="微软雅黑" panose="020B0503020204020204" pitchFamily="34" charset="-122"/>
            </a:endParaRPr>
          </a:p>
        </p:txBody>
      </p:sp>
      <p:sp>
        <p:nvSpPr>
          <p:cNvPr id="68" name="TextBox 36">
            <a:extLst>
              <a:ext uri="{FF2B5EF4-FFF2-40B4-BE49-F238E27FC236}">
                <a16:creationId xmlns:a16="http://schemas.microsoft.com/office/drawing/2014/main" id="{087D3A96-E3BB-4CFF-86C4-DD5461D18DE9}"/>
              </a:ext>
            </a:extLst>
          </p:cNvPr>
          <p:cNvSpPr txBox="1"/>
          <p:nvPr/>
        </p:nvSpPr>
        <p:spPr>
          <a:xfrm>
            <a:off x="8102320" y="3749711"/>
            <a:ext cx="1855776" cy="477888"/>
          </a:xfrm>
          <a:prstGeom prst="rect">
            <a:avLst/>
          </a:prstGeom>
          <a:noFill/>
        </p:spPr>
        <p:txBody>
          <a:bodyPr wrap="square" lIns="0" rtlCol="0">
            <a:spAutoFit/>
          </a:bodyPr>
          <a:lstStyle/>
          <a:p>
            <a:pPr>
              <a:lnSpc>
                <a:spcPct val="125000"/>
              </a:lnSpc>
            </a:pPr>
            <a:r>
              <a:rPr lang="zh-CN" altLang="en-US" sz="1050" dirty="0">
                <a:latin typeface="微软雅黑" panose="020B0503020204020204" pitchFamily="34" charset="-122"/>
                <a:ea typeface="微软雅黑" panose="020B0503020204020204" pitchFamily="34" charset="-122"/>
              </a:rPr>
              <a:t>您的内容打在这里，在此框中选择粘贴，并选择只保留文字。</a:t>
            </a:r>
            <a:endParaRPr lang="en-US" altLang="zh-CN" sz="1050" dirty="0">
              <a:latin typeface="微软雅黑" panose="020B0503020204020204" pitchFamily="34" charset="-122"/>
              <a:ea typeface="微软雅黑" panose="020B0503020204020204" pitchFamily="34" charset="-122"/>
            </a:endParaRPr>
          </a:p>
        </p:txBody>
      </p:sp>
      <p:sp>
        <p:nvSpPr>
          <p:cNvPr id="69" name="矩形 68">
            <a:extLst>
              <a:ext uri="{FF2B5EF4-FFF2-40B4-BE49-F238E27FC236}">
                <a16:creationId xmlns:a16="http://schemas.microsoft.com/office/drawing/2014/main" id="{2844D6A9-1C00-43EF-A482-2532D28149EC}"/>
              </a:ext>
            </a:extLst>
          </p:cNvPr>
          <p:cNvSpPr/>
          <p:nvPr/>
        </p:nvSpPr>
        <p:spPr>
          <a:xfrm>
            <a:off x="2266354" y="4774159"/>
            <a:ext cx="7533209" cy="532903"/>
          </a:xfrm>
          <a:prstGeom prst="rect">
            <a:avLst/>
          </a:prstGeom>
        </p:spPr>
        <p:txBody>
          <a:bodyPr wrap="square">
            <a:spAutoFit/>
          </a:bodyPr>
          <a:lstStyle/>
          <a:p>
            <a:pPr algn="ctr">
              <a:lnSpc>
                <a:spcPct val="125000"/>
              </a:lnSpc>
            </a:pPr>
            <a:r>
              <a:rPr lang="zh-CN" altLang="en-US" sz="1200" dirty="0">
                <a:latin typeface="微软雅黑" panose="020B0503020204020204" pitchFamily="34" charset="-122"/>
                <a:ea typeface="微软雅黑" panose="020B0503020204020204" pitchFamily="34" charset="-122"/>
              </a:rPr>
              <a:t>您的内容打在这里，在此框中选择粘贴，并选择只保留文字。您的内容打在这里，在此框中选择粘贴，并选择只保留文字。您的内容打在这里，在此框中选择粘贴，并选择只保留文字。</a:t>
            </a:r>
            <a:endParaRPr lang="en-US" altLang="zh-CN"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2822372"/>
      </p:ext>
    </p:extLst>
  </p:cSld>
  <p:clrMapOvr>
    <a:masterClrMapping/>
  </p:clrMapOvr>
</p:sld>
</file>

<file path=ppt/theme/theme1.xml><?xml version="1.0" encoding="utf-8"?>
<a:theme xmlns:a="http://schemas.openxmlformats.org/drawingml/2006/main" name="1_Office 主题​​">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自定义 11">
      <a:majorFont>
        <a:latin typeface=""/>
        <a:ea typeface="思源黑体 CN Heavy"/>
        <a:cs typeface=""/>
      </a:majorFont>
      <a:minorFont>
        <a:latin typeface="思源黑体 CN Light"/>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bg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自定义 11">
      <a:majorFont>
        <a:latin typeface=""/>
        <a:ea typeface="思源黑体 CN Heavy"/>
        <a:cs typeface=""/>
      </a:majorFont>
      <a:minorFont>
        <a:latin typeface="思源黑体 CN Light"/>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9_Office 主题">
  <a:themeElements>
    <a:clrScheme name="自定义 10">
      <a:dk1>
        <a:srgbClr val="2E2E2E"/>
      </a:dk1>
      <a:lt1>
        <a:sysClr val="window" lastClr="FFFFFF"/>
      </a:lt1>
      <a:dk2>
        <a:srgbClr val="44546A"/>
      </a:dk2>
      <a:lt2>
        <a:srgbClr val="E7E6E6"/>
      </a:lt2>
      <a:accent1>
        <a:srgbClr val="2FD0D4"/>
      </a:accent1>
      <a:accent2>
        <a:srgbClr val="2E2E2E"/>
      </a:accent2>
      <a:accent3>
        <a:srgbClr val="A5A5A5"/>
      </a:accent3>
      <a:accent4>
        <a:srgbClr val="FFC000"/>
      </a:accent4>
      <a:accent5>
        <a:srgbClr val="4472C4"/>
      </a:accent5>
      <a:accent6>
        <a:srgbClr val="70AD47"/>
      </a:accent6>
      <a:hlink>
        <a:srgbClr val="FFD03B"/>
      </a:hlink>
      <a:folHlink>
        <a:srgbClr val="954F72"/>
      </a:folHlink>
    </a:clrScheme>
    <a:fontScheme name="自定义 3">
      <a:majorFont>
        <a:latin typeface="Arial"/>
        <a:ea typeface="思源黑体 CN Bold"/>
        <a:cs typeface=""/>
      </a:majorFont>
      <a:minorFont>
        <a:latin typeface="思源黑体 CN Light"/>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1538</Words>
  <Application>Microsoft Office PowerPoint</Application>
  <PresentationFormat>宽屏</PresentationFormat>
  <Paragraphs>193</Paragraphs>
  <Slides>20</Slides>
  <Notes>20</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20</vt:i4>
      </vt:variant>
    </vt:vector>
  </HeadingPairs>
  <TitlesOfParts>
    <vt:vector size="32" baseType="lpstr">
      <vt:lpstr>Avenir LT Std 35 Light</vt:lpstr>
      <vt:lpstr>等线</vt:lpstr>
      <vt:lpstr>思源黑体 CN Heavy</vt:lpstr>
      <vt:lpstr>思源黑体 CN Light</vt:lpstr>
      <vt:lpstr>微软雅黑</vt:lpstr>
      <vt:lpstr>微软雅黑 Light</vt:lpstr>
      <vt:lpstr>Arial</vt:lpstr>
      <vt:lpstr>Calibri Light</vt:lpstr>
      <vt:lpstr>Impact</vt:lpstr>
      <vt:lpstr>1_Office 主题​​</vt:lpstr>
      <vt:lpstr>Office 主题​​</vt:lpstr>
      <vt:lpstr>19_Office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刘宇</dc:creator>
  <cp:lastModifiedBy>刘 宇</cp:lastModifiedBy>
  <cp:revision>17</cp:revision>
  <dcterms:created xsi:type="dcterms:W3CDTF">2018-04-03T14:32:29Z</dcterms:created>
  <dcterms:modified xsi:type="dcterms:W3CDTF">2022-09-06T03:15:29Z</dcterms:modified>
</cp:coreProperties>
</file>